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B9C432-4B22-47A2-A8D8-F999B91B66AD}" v="12" dt="2023-09-08T08:59:20.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4" d="100"/>
          <a:sy n="74" d="100"/>
        </p:scale>
        <p:origin x="104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6B9C432-4B22-47A2-A8D8-F999B91B66AD}"/>
    <pc:docChg chg="undo redo custSel modSld">
      <pc:chgData name="Alfred Smith" userId="3c60a3631c0db8ad" providerId="LiveId" clId="{16B9C432-4B22-47A2-A8D8-F999B91B66AD}" dt="2023-09-08T09:11:11.261" v="181" actId="20577"/>
      <pc:docMkLst>
        <pc:docMk/>
      </pc:docMkLst>
      <pc:sldChg chg="delSp mod delAnim">
        <pc:chgData name="Alfred Smith" userId="3c60a3631c0db8ad" providerId="LiveId" clId="{16B9C432-4B22-47A2-A8D8-F999B91B66AD}" dt="2023-09-06T11:10:54.208" v="106" actId="478"/>
        <pc:sldMkLst>
          <pc:docMk/>
          <pc:sldMk cId="1499918570" sldId="257"/>
        </pc:sldMkLst>
        <pc:picChg chg="del">
          <ac:chgData name="Alfred Smith" userId="3c60a3631c0db8ad" providerId="LiveId" clId="{16B9C432-4B22-47A2-A8D8-F999B91B66AD}" dt="2023-09-06T11:10:54.208" v="106" actId="478"/>
          <ac:picMkLst>
            <pc:docMk/>
            <pc:sldMk cId="1499918570" sldId="257"/>
            <ac:picMk id="11" creationId="{F08191E2-7546-8EB2-9C74-0CF0750A8C45}"/>
          </ac:picMkLst>
        </pc:picChg>
      </pc:sldChg>
      <pc:sldChg chg="modSp mod">
        <pc:chgData name="Alfred Smith" userId="3c60a3631c0db8ad" providerId="LiveId" clId="{16B9C432-4B22-47A2-A8D8-F999B91B66AD}" dt="2023-09-06T11:16:50.562" v="143" actId="20577"/>
        <pc:sldMkLst>
          <pc:docMk/>
          <pc:sldMk cId="3788111665" sldId="258"/>
        </pc:sldMkLst>
        <pc:spChg chg="mod">
          <ac:chgData name="Alfred Smith" userId="3c60a3631c0db8ad" providerId="LiveId" clId="{16B9C432-4B22-47A2-A8D8-F999B91B66AD}" dt="2023-09-06T11:16:50.562" v="143" actId="20577"/>
          <ac:spMkLst>
            <pc:docMk/>
            <pc:sldMk cId="3788111665" sldId="258"/>
            <ac:spMk id="4" creationId="{61C62C6D-AE4A-65F9-67B0-0FCF06F13570}"/>
          </ac:spMkLst>
        </pc:spChg>
        <pc:picChg chg="mod">
          <ac:chgData name="Alfred Smith" userId="3c60a3631c0db8ad" providerId="LiveId" clId="{16B9C432-4B22-47A2-A8D8-F999B91B66AD}" dt="2023-09-06T10:58:33.676" v="18" actId="1076"/>
          <ac:picMkLst>
            <pc:docMk/>
            <pc:sldMk cId="3788111665" sldId="258"/>
            <ac:picMk id="3" creationId="{EF1106F2-CDFF-D4C5-1ED2-5ABB188C9FD7}"/>
          </ac:picMkLst>
        </pc:picChg>
      </pc:sldChg>
      <pc:sldChg chg="delSp mod delAnim">
        <pc:chgData name="Alfred Smith" userId="3c60a3631c0db8ad" providerId="LiveId" clId="{16B9C432-4B22-47A2-A8D8-F999B91B66AD}" dt="2023-09-06T11:11:31.205" v="107" actId="478"/>
        <pc:sldMkLst>
          <pc:docMk/>
          <pc:sldMk cId="454763615" sldId="259"/>
        </pc:sldMkLst>
        <pc:spChg chg="del">
          <ac:chgData name="Alfred Smith" userId="3c60a3631c0db8ad" providerId="LiveId" clId="{16B9C432-4B22-47A2-A8D8-F999B91B66AD}" dt="2023-09-06T11:11:31.205" v="107" actId="478"/>
          <ac:spMkLst>
            <pc:docMk/>
            <pc:sldMk cId="454763615" sldId="259"/>
            <ac:spMk id="3" creationId="{A58184BD-88F1-BA02-40C1-D8403D0EEC0D}"/>
          </ac:spMkLst>
        </pc:spChg>
        <pc:picChg chg="del">
          <ac:chgData name="Alfred Smith" userId="3c60a3631c0db8ad" providerId="LiveId" clId="{16B9C432-4B22-47A2-A8D8-F999B91B66AD}" dt="2023-09-06T11:10:49.779" v="105" actId="478"/>
          <ac:picMkLst>
            <pc:docMk/>
            <pc:sldMk cId="454763615" sldId="259"/>
            <ac:picMk id="27" creationId="{A7DAA5C5-5DA5-8E07-5DC3-069372393EB0}"/>
          </ac:picMkLst>
        </pc:picChg>
      </pc:sldChg>
      <pc:sldChg chg="addSp delSp modSp mod delAnim">
        <pc:chgData name="Alfred Smith" userId="3c60a3631c0db8ad" providerId="LiveId" clId="{16B9C432-4B22-47A2-A8D8-F999B91B66AD}" dt="2023-09-08T09:07:41.667" v="150" actId="20577"/>
        <pc:sldMkLst>
          <pc:docMk/>
          <pc:sldMk cId="2346136586" sldId="260"/>
        </pc:sldMkLst>
        <pc:spChg chg="add del">
          <ac:chgData name="Alfred Smith" userId="3c60a3631c0db8ad" providerId="LiveId" clId="{16B9C432-4B22-47A2-A8D8-F999B91B66AD}" dt="2023-09-06T11:11:39.275" v="110" actId="478"/>
          <ac:spMkLst>
            <pc:docMk/>
            <pc:sldMk cId="2346136586" sldId="260"/>
            <ac:spMk id="3" creationId="{A58184BD-88F1-BA02-40C1-D8403D0EEC0D}"/>
          </ac:spMkLst>
        </pc:spChg>
        <pc:spChg chg="mod">
          <ac:chgData name="Alfred Smith" userId="3c60a3631c0db8ad" providerId="LiveId" clId="{16B9C432-4B22-47A2-A8D8-F999B91B66AD}" dt="2023-09-08T09:07:41.667" v="150" actId="20577"/>
          <ac:spMkLst>
            <pc:docMk/>
            <pc:sldMk cId="2346136586" sldId="260"/>
            <ac:spMk id="4" creationId="{EE2AC625-9141-A801-F431-DD5F79396320}"/>
          </ac:spMkLst>
        </pc:spChg>
        <pc:picChg chg="del">
          <ac:chgData name="Alfred Smith" userId="3c60a3631c0db8ad" providerId="LiveId" clId="{16B9C432-4B22-47A2-A8D8-F999B91B66AD}" dt="2023-09-06T11:10:48.118" v="104" actId="478"/>
          <ac:picMkLst>
            <pc:docMk/>
            <pc:sldMk cId="2346136586" sldId="260"/>
            <ac:picMk id="34" creationId="{24B0066F-510C-ADB7-AD22-9E2C110F0F5B}"/>
          </ac:picMkLst>
        </pc:picChg>
      </pc:sldChg>
      <pc:sldChg chg="delSp modSp mod delAnim">
        <pc:chgData name="Alfred Smith" userId="3c60a3631c0db8ad" providerId="LiveId" clId="{16B9C432-4B22-47A2-A8D8-F999B91B66AD}" dt="2023-09-08T09:08:03.484" v="151"/>
        <pc:sldMkLst>
          <pc:docMk/>
          <pc:sldMk cId="4037329247" sldId="261"/>
        </pc:sldMkLst>
        <pc:spChg chg="mod">
          <ac:chgData name="Alfred Smith" userId="3c60a3631c0db8ad" providerId="LiveId" clId="{16B9C432-4B22-47A2-A8D8-F999B91B66AD}" dt="2023-09-06T11:11:45.978" v="111" actId="6549"/>
          <ac:spMkLst>
            <pc:docMk/>
            <pc:sldMk cId="4037329247" sldId="261"/>
            <ac:spMk id="3" creationId="{A58184BD-88F1-BA02-40C1-D8403D0EEC0D}"/>
          </ac:spMkLst>
        </pc:spChg>
        <pc:spChg chg="mod">
          <ac:chgData name="Alfred Smith" userId="3c60a3631c0db8ad" providerId="LiveId" clId="{16B9C432-4B22-47A2-A8D8-F999B91B66AD}" dt="2023-09-08T09:08:03.484" v="151"/>
          <ac:spMkLst>
            <pc:docMk/>
            <pc:sldMk cId="4037329247" sldId="261"/>
            <ac:spMk id="4" creationId="{EE2AC625-9141-A801-F431-DD5F79396320}"/>
          </ac:spMkLst>
        </pc:spChg>
        <pc:picChg chg="del">
          <ac:chgData name="Alfred Smith" userId="3c60a3631c0db8ad" providerId="LiveId" clId="{16B9C432-4B22-47A2-A8D8-F999B91B66AD}" dt="2023-09-06T11:10:46.166" v="103" actId="478"/>
          <ac:picMkLst>
            <pc:docMk/>
            <pc:sldMk cId="4037329247" sldId="261"/>
            <ac:picMk id="31" creationId="{AE418216-8EF1-5DD8-71A7-10E66BD5E110}"/>
          </ac:picMkLst>
        </pc:picChg>
      </pc:sldChg>
      <pc:sldChg chg="addSp delSp modSp mod delAnim">
        <pc:chgData name="Alfred Smith" userId="3c60a3631c0db8ad" providerId="LiveId" clId="{16B9C432-4B22-47A2-A8D8-F999B91B66AD}" dt="2023-09-08T09:08:18.001" v="152"/>
        <pc:sldMkLst>
          <pc:docMk/>
          <pc:sldMk cId="1909638311" sldId="262"/>
        </pc:sldMkLst>
        <pc:spChg chg="add mod">
          <ac:chgData name="Alfred Smith" userId="3c60a3631c0db8ad" providerId="LiveId" clId="{16B9C432-4B22-47A2-A8D8-F999B91B66AD}" dt="2023-09-06T11:11:56.870" v="113"/>
          <ac:spMkLst>
            <pc:docMk/>
            <pc:sldMk cId="1909638311" sldId="262"/>
            <ac:spMk id="2" creationId="{937318B3-EE3E-1462-76A2-B88D12D9E386}"/>
          </ac:spMkLst>
        </pc:spChg>
        <pc:spChg chg="del">
          <ac:chgData name="Alfred Smith" userId="3c60a3631c0db8ad" providerId="LiveId" clId="{16B9C432-4B22-47A2-A8D8-F999B91B66AD}" dt="2023-09-06T11:11:56.284" v="112" actId="478"/>
          <ac:spMkLst>
            <pc:docMk/>
            <pc:sldMk cId="1909638311" sldId="262"/>
            <ac:spMk id="3" creationId="{A58184BD-88F1-BA02-40C1-D8403D0EEC0D}"/>
          </ac:spMkLst>
        </pc:spChg>
        <pc:spChg chg="mod">
          <ac:chgData name="Alfred Smith" userId="3c60a3631c0db8ad" providerId="LiveId" clId="{16B9C432-4B22-47A2-A8D8-F999B91B66AD}" dt="2023-09-08T09:08:18.001" v="152"/>
          <ac:spMkLst>
            <pc:docMk/>
            <pc:sldMk cId="1909638311" sldId="262"/>
            <ac:spMk id="4" creationId="{EE2AC625-9141-A801-F431-DD5F79396320}"/>
          </ac:spMkLst>
        </pc:spChg>
        <pc:picChg chg="del">
          <ac:chgData name="Alfred Smith" userId="3c60a3631c0db8ad" providerId="LiveId" clId="{16B9C432-4B22-47A2-A8D8-F999B91B66AD}" dt="2023-09-06T11:10:42.142" v="102" actId="478"/>
          <ac:picMkLst>
            <pc:docMk/>
            <pc:sldMk cId="1909638311" sldId="262"/>
            <ac:picMk id="9" creationId="{A8294DDA-5061-C716-0E6E-5D91BB2AE731}"/>
          </ac:picMkLst>
        </pc:picChg>
      </pc:sldChg>
      <pc:sldChg chg="addSp delSp modSp mod delAnim">
        <pc:chgData name="Alfred Smith" userId="3c60a3631c0db8ad" providerId="LiveId" clId="{16B9C432-4B22-47A2-A8D8-F999B91B66AD}" dt="2023-09-08T09:08:37.856" v="153"/>
        <pc:sldMkLst>
          <pc:docMk/>
          <pc:sldMk cId="641208035" sldId="263"/>
        </pc:sldMkLst>
        <pc:spChg chg="add mod">
          <ac:chgData name="Alfred Smith" userId="3c60a3631c0db8ad" providerId="LiveId" clId="{16B9C432-4B22-47A2-A8D8-F999B91B66AD}" dt="2023-09-06T11:12:02.949" v="115"/>
          <ac:spMkLst>
            <pc:docMk/>
            <pc:sldMk cId="641208035" sldId="263"/>
            <ac:spMk id="2" creationId="{4D40D1BD-38A1-8142-96ED-849FD499FB34}"/>
          </ac:spMkLst>
        </pc:spChg>
        <pc:spChg chg="del">
          <ac:chgData name="Alfred Smith" userId="3c60a3631c0db8ad" providerId="LiveId" clId="{16B9C432-4B22-47A2-A8D8-F999B91B66AD}" dt="2023-09-06T11:12:02.279" v="114" actId="478"/>
          <ac:spMkLst>
            <pc:docMk/>
            <pc:sldMk cId="641208035" sldId="263"/>
            <ac:spMk id="3" creationId="{A58184BD-88F1-BA02-40C1-D8403D0EEC0D}"/>
          </ac:spMkLst>
        </pc:spChg>
        <pc:spChg chg="mod">
          <ac:chgData name="Alfred Smith" userId="3c60a3631c0db8ad" providerId="LiveId" clId="{16B9C432-4B22-47A2-A8D8-F999B91B66AD}" dt="2023-09-08T09:08:37.856" v="153"/>
          <ac:spMkLst>
            <pc:docMk/>
            <pc:sldMk cId="641208035" sldId="263"/>
            <ac:spMk id="4" creationId="{EE2AC625-9141-A801-F431-DD5F79396320}"/>
          </ac:spMkLst>
        </pc:spChg>
        <pc:picChg chg="del">
          <ac:chgData name="Alfred Smith" userId="3c60a3631c0db8ad" providerId="LiveId" clId="{16B9C432-4B22-47A2-A8D8-F999B91B66AD}" dt="2023-09-06T11:10:39.456" v="101" actId="478"/>
          <ac:picMkLst>
            <pc:docMk/>
            <pc:sldMk cId="641208035" sldId="263"/>
            <ac:picMk id="23" creationId="{02263358-30A4-8E72-ED9D-2CB3A466A904}"/>
          </ac:picMkLst>
        </pc:picChg>
      </pc:sldChg>
      <pc:sldChg chg="addSp delSp modSp mod delAnim">
        <pc:chgData name="Alfred Smith" userId="3c60a3631c0db8ad" providerId="LiveId" clId="{16B9C432-4B22-47A2-A8D8-F999B91B66AD}" dt="2023-09-08T09:09:17.337" v="168" actId="20577"/>
        <pc:sldMkLst>
          <pc:docMk/>
          <pc:sldMk cId="4044745628" sldId="264"/>
        </pc:sldMkLst>
        <pc:spChg chg="add mod">
          <ac:chgData name="Alfred Smith" userId="3c60a3631c0db8ad" providerId="LiveId" clId="{16B9C432-4B22-47A2-A8D8-F999B91B66AD}" dt="2023-09-06T11:12:09.217" v="117"/>
          <ac:spMkLst>
            <pc:docMk/>
            <pc:sldMk cId="4044745628" sldId="264"/>
            <ac:spMk id="2" creationId="{C53B31B8-7EFA-DEE3-717D-DEDFB4DEFB4C}"/>
          </ac:spMkLst>
        </pc:spChg>
        <pc:spChg chg="del">
          <ac:chgData name="Alfred Smith" userId="3c60a3631c0db8ad" providerId="LiveId" clId="{16B9C432-4B22-47A2-A8D8-F999B91B66AD}" dt="2023-09-06T11:12:07.620" v="116" actId="478"/>
          <ac:spMkLst>
            <pc:docMk/>
            <pc:sldMk cId="4044745628" sldId="264"/>
            <ac:spMk id="3" creationId="{A58184BD-88F1-BA02-40C1-D8403D0EEC0D}"/>
          </ac:spMkLst>
        </pc:spChg>
        <pc:spChg chg="mod">
          <ac:chgData name="Alfred Smith" userId="3c60a3631c0db8ad" providerId="LiveId" clId="{16B9C432-4B22-47A2-A8D8-F999B91B66AD}" dt="2023-09-08T09:09:17.337" v="168" actId="20577"/>
          <ac:spMkLst>
            <pc:docMk/>
            <pc:sldMk cId="4044745628" sldId="264"/>
            <ac:spMk id="4" creationId="{EE2AC625-9141-A801-F431-DD5F79396320}"/>
          </ac:spMkLst>
        </pc:spChg>
        <pc:picChg chg="del">
          <ac:chgData name="Alfred Smith" userId="3c60a3631c0db8ad" providerId="LiveId" clId="{16B9C432-4B22-47A2-A8D8-F999B91B66AD}" dt="2023-09-06T11:10:36.759" v="100" actId="478"/>
          <ac:picMkLst>
            <pc:docMk/>
            <pc:sldMk cId="4044745628" sldId="264"/>
            <ac:picMk id="13" creationId="{26F1D0F2-D44F-00C7-80A8-73CEBC9BE1F2}"/>
          </ac:picMkLst>
        </pc:picChg>
      </pc:sldChg>
      <pc:sldChg chg="addSp delSp modSp mod delAnim">
        <pc:chgData name="Alfred Smith" userId="3c60a3631c0db8ad" providerId="LiveId" clId="{16B9C432-4B22-47A2-A8D8-F999B91B66AD}" dt="2023-09-08T09:09:32.999" v="169"/>
        <pc:sldMkLst>
          <pc:docMk/>
          <pc:sldMk cId="978260341" sldId="265"/>
        </pc:sldMkLst>
        <pc:spChg chg="add mod">
          <ac:chgData name="Alfred Smith" userId="3c60a3631c0db8ad" providerId="LiveId" clId="{16B9C432-4B22-47A2-A8D8-F999B91B66AD}" dt="2023-09-06T11:12:16.186" v="119"/>
          <ac:spMkLst>
            <pc:docMk/>
            <pc:sldMk cId="978260341" sldId="265"/>
            <ac:spMk id="2" creationId="{7B366E71-FDC8-8DD8-FAFB-5F05C3A78909}"/>
          </ac:spMkLst>
        </pc:spChg>
        <pc:spChg chg="del">
          <ac:chgData name="Alfred Smith" userId="3c60a3631c0db8ad" providerId="LiveId" clId="{16B9C432-4B22-47A2-A8D8-F999B91B66AD}" dt="2023-09-06T11:12:15.163" v="118" actId="478"/>
          <ac:spMkLst>
            <pc:docMk/>
            <pc:sldMk cId="978260341" sldId="265"/>
            <ac:spMk id="3" creationId="{A58184BD-88F1-BA02-40C1-D8403D0EEC0D}"/>
          </ac:spMkLst>
        </pc:spChg>
        <pc:spChg chg="mod">
          <ac:chgData name="Alfred Smith" userId="3c60a3631c0db8ad" providerId="LiveId" clId="{16B9C432-4B22-47A2-A8D8-F999B91B66AD}" dt="2023-09-08T09:09:32.999" v="169"/>
          <ac:spMkLst>
            <pc:docMk/>
            <pc:sldMk cId="978260341" sldId="265"/>
            <ac:spMk id="4" creationId="{EE2AC625-9141-A801-F431-DD5F79396320}"/>
          </ac:spMkLst>
        </pc:spChg>
        <pc:picChg chg="del">
          <ac:chgData name="Alfred Smith" userId="3c60a3631c0db8ad" providerId="LiveId" clId="{16B9C432-4B22-47A2-A8D8-F999B91B66AD}" dt="2023-09-06T11:10:34.348" v="99" actId="478"/>
          <ac:picMkLst>
            <pc:docMk/>
            <pc:sldMk cId="978260341" sldId="265"/>
            <ac:picMk id="24" creationId="{3FEE83FF-F842-F5EE-C81D-D342BBC9C759}"/>
          </ac:picMkLst>
        </pc:picChg>
      </pc:sldChg>
      <pc:sldChg chg="addSp delSp modSp mod delAnim">
        <pc:chgData name="Alfred Smith" userId="3c60a3631c0db8ad" providerId="LiveId" clId="{16B9C432-4B22-47A2-A8D8-F999B91B66AD}" dt="2023-09-08T09:09:47.344" v="170"/>
        <pc:sldMkLst>
          <pc:docMk/>
          <pc:sldMk cId="3575870363" sldId="266"/>
        </pc:sldMkLst>
        <pc:spChg chg="add mod">
          <ac:chgData name="Alfred Smith" userId="3c60a3631c0db8ad" providerId="LiveId" clId="{16B9C432-4B22-47A2-A8D8-F999B91B66AD}" dt="2023-09-06T11:12:21.490" v="121"/>
          <ac:spMkLst>
            <pc:docMk/>
            <pc:sldMk cId="3575870363" sldId="266"/>
            <ac:spMk id="2" creationId="{F0391451-92D9-686E-596D-D56A996258C8}"/>
          </ac:spMkLst>
        </pc:spChg>
        <pc:spChg chg="del">
          <ac:chgData name="Alfred Smith" userId="3c60a3631c0db8ad" providerId="LiveId" clId="{16B9C432-4B22-47A2-A8D8-F999B91B66AD}" dt="2023-09-06T11:12:20.315" v="120" actId="478"/>
          <ac:spMkLst>
            <pc:docMk/>
            <pc:sldMk cId="3575870363" sldId="266"/>
            <ac:spMk id="3" creationId="{A58184BD-88F1-BA02-40C1-D8403D0EEC0D}"/>
          </ac:spMkLst>
        </pc:spChg>
        <pc:spChg chg="mod">
          <ac:chgData name="Alfred Smith" userId="3c60a3631c0db8ad" providerId="LiveId" clId="{16B9C432-4B22-47A2-A8D8-F999B91B66AD}" dt="2023-09-08T09:09:47.344" v="170"/>
          <ac:spMkLst>
            <pc:docMk/>
            <pc:sldMk cId="3575870363" sldId="266"/>
            <ac:spMk id="4" creationId="{EE2AC625-9141-A801-F431-DD5F79396320}"/>
          </ac:spMkLst>
        </pc:spChg>
        <pc:picChg chg="del">
          <ac:chgData name="Alfred Smith" userId="3c60a3631c0db8ad" providerId="LiveId" clId="{16B9C432-4B22-47A2-A8D8-F999B91B66AD}" dt="2023-09-06T11:10:32.577" v="98" actId="478"/>
          <ac:picMkLst>
            <pc:docMk/>
            <pc:sldMk cId="3575870363" sldId="266"/>
            <ac:picMk id="39" creationId="{7002FC12-B8CC-D9BC-E20D-894CE2665496}"/>
          </ac:picMkLst>
        </pc:picChg>
      </pc:sldChg>
      <pc:sldChg chg="addSp delSp modSp mod delAnim">
        <pc:chgData name="Alfred Smith" userId="3c60a3631c0db8ad" providerId="LiveId" clId="{16B9C432-4B22-47A2-A8D8-F999B91B66AD}" dt="2023-09-08T09:10:00.014" v="171"/>
        <pc:sldMkLst>
          <pc:docMk/>
          <pc:sldMk cId="4017137865" sldId="267"/>
        </pc:sldMkLst>
        <pc:spChg chg="add mod">
          <ac:chgData name="Alfred Smith" userId="3c60a3631c0db8ad" providerId="LiveId" clId="{16B9C432-4B22-47A2-A8D8-F999B91B66AD}" dt="2023-09-06T11:12:27.820" v="123"/>
          <ac:spMkLst>
            <pc:docMk/>
            <pc:sldMk cId="4017137865" sldId="267"/>
            <ac:spMk id="2" creationId="{BAB99DDB-8796-121E-D6B9-8C5C335D1550}"/>
          </ac:spMkLst>
        </pc:spChg>
        <pc:spChg chg="del">
          <ac:chgData name="Alfred Smith" userId="3c60a3631c0db8ad" providerId="LiveId" clId="{16B9C432-4B22-47A2-A8D8-F999B91B66AD}" dt="2023-09-06T11:12:26.594" v="122" actId="478"/>
          <ac:spMkLst>
            <pc:docMk/>
            <pc:sldMk cId="4017137865" sldId="267"/>
            <ac:spMk id="3" creationId="{A58184BD-88F1-BA02-40C1-D8403D0EEC0D}"/>
          </ac:spMkLst>
        </pc:spChg>
        <pc:spChg chg="mod">
          <ac:chgData name="Alfred Smith" userId="3c60a3631c0db8ad" providerId="LiveId" clId="{16B9C432-4B22-47A2-A8D8-F999B91B66AD}" dt="2023-09-08T09:10:00.014" v="171"/>
          <ac:spMkLst>
            <pc:docMk/>
            <pc:sldMk cId="4017137865" sldId="267"/>
            <ac:spMk id="4" creationId="{EE2AC625-9141-A801-F431-DD5F79396320}"/>
          </ac:spMkLst>
        </pc:spChg>
        <pc:picChg chg="del">
          <ac:chgData name="Alfred Smith" userId="3c60a3631c0db8ad" providerId="LiveId" clId="{16B9C432-4B22-47A2-A8D8-F999B91B66AD}" dt="2023-09-06T11:10:30.712" v="97" actId="478"/>
          <ac:picMkLst>
            <pc:docMk/>
            <pc:sldMk cId="4017137865" sldId="267"/>
            <ac:picMk id="18" creationId="{105B2009-C5A9-5CA2-6569-DF6FFDE843C9}"/>
          </ac:picMkLst>
        </pc:picChg>
      </pc:sldChg>
      <pc:sldChg chg="addSp delSp modSp mod delAnim">
        <pc:chgData name="Alfred Smith" userId="3c60a3631c0db8ad" providerId="LiveId" clId="{16B9C432-4B22-47A2-A8D8-F999B91B66AD}" dt="2023-09-08T09:10:11.427" v="172"/>
        <pc:sldMkLst>
          <pc:docMk/>
          <pc:sldMk cId="3137811553" sldId="268"/>
        </pc:sldMkLst>
        <pc:spChg chg="add mod">
          <ac:chgData name="Alfred Smith" userId="3c60a3631c0db8ad" providerId="LiveId" clId="{16B9C432-4B22-47A2-A8D8-F999B91B66AD}" dt="2023-09-06T11:12:34.010" v="125"/>
          <ac:spMkLst>
            <pc:docMk/>
            <pc:sldMk cId="3137811553" sldId="268"/>
            <ac:spMk id="2" creationId="{8B52DF44-0C72-D743-08F1-F57C4CCB859C}"/>
          </ac:spMkLst>
        </pc:spChg>
        <pc:spChg chg="add del">
          <ac:chgData name="Alfred Smith" userId="3c60a3631c0db8ad" providerId="LiveId" clId="{16B9C432-4B22-47A2-A8D8-F999B91B66AD}" dt="2023-09-06T11:12:32.894" v="124" actId="478"/>
          <ac:spMkLst>
            <pc:docMk/>
            <pc:sldMk cId="3137811553" sldId="268"/>
            <ac:spMk id="3" creationId="{A58184BD-88F1-BA02-40C1-D8403D0EEC0D}"/>
          </ac:spMkLst>
        </pc:spChg>
        <pc:spChg chg="mod">
          <ac:chgData name="Alfred Smith" userId="3c60a3631c0db8ad" providerId="LiveId" clId="{16B9C432-4B22-47A2-A8D8-F999B91B66AD}" dt="2023-09-08T09:10:11.427" v="172"/>
          <ac:spMkLst>
            <pc:docMk/>
            <pc:sldMk cId="3137811553" sldId="268"/>
            <ac:spMk id="4" creationId="{EE2AC625-9141-A801-F431-DD5F79396320}"/>
          </ac:spMkLst>
        </pc:spChg>
        <pc:picChg chg="del">
          <ac:chgData name="Alfred Smith" userId="3c60a3631c0db8ad" providerId="LiveId" clId="{16B9C432-4B22-47A2-A8D8-F999B91B66AD}" dt="2023-09-06T11:10:24.736" v="96" actId="478"/>
          <ac:picMkLst>
            <pc:docMk/>
            <pc:sldMk cId="3137811553" sldId="268"/>
            <ac:picMk id="7" creationId="{FF8C6EEF-4737-E65C-5CCB-D992EF6DED1C}"/>
          </ac:picMkLst>
        </pc:picChg>
      </pc:sldChg>
      <pc:sldChg chg="addSp delSp modSp mod delAnim">
        <pc:chgData name="Alfred Smith" userId="3c60a3631c0db8ad" providerId="LiveId" clId="{16B9C432-4B22-47A2-A8D8-F999B91B66AD}" dt="2023-09-08T09:10:23.858" v="173"/>
        <pc:sldMkLst>
          <pc:docMk/>
          <pc:sldMk cId="100491716" sldId="269"/>
        </pc:sldMkLst>
        <pc:spChg chg="add mod">
          <ac:chgData name="Alfred Smith" userId="3c60a3631c0db8ad" providerId="LiveId" clId="{16B9C432-4B22-47A2-A8D8-F999B91B66AD}" dt="2023-09-06T11:12:39.438" v="127"/>
          <ac:spMkLst>
            <pc:docMk/>
            <pc:sldMk cId="100491716" sldId="269"/>
            <ac:spMk id="2" creationId="{A95BB041-8215-8464-A30E-6E4064E58C05}"/>
          </ac:spMkLst>
        </pc:spChg>
        <pc:spChg chg="del">
          <ac:chgData name="Alfred Smith" userId="3c60a3631c0db8ad" providerId="LiveId" clId="{16B9C432-4B22-47A2-A8D8-F999B91B66AD}" dt="2023-09-06T11:12:38.360" v="126" actId="478"/>
          <ac:spMkLst>
            <pc:docMk/>
            <pc:sldMk cId="100491716" sldId="269"/>
            <ac:spMk id="3" creationId="{A58184BD-88F1-BA02-40C1-D8403D0EEC0D}"/>
          </ac:spMkLst>
        </pc:spChg>
        <pc:spChg chg="mod">
          <ac:chgData name="Alfred Smith" userId="3c60a3631c0db8ad" providerId="LiveId" clId="{16B9C432-4B22-47A2-A8D8-F999B91B66AD}" dt="2023-09-08T09:10:23.858" v="173"/>
          <ac:spMkLst>
            <pc:docMk/>
            <pc:sldMk cId="100491716" sldId="269"/>
            <ac:spMk id="4" creationId="{EE2AC625-9141-A801-F431-DD5F79396320}"/>
          </ac:spMkLst>
        </pc:spChg>
        <pc:picChg chg="del">
          <ac:chgData name="Alfred Smith" userId="3c60a3631c0db8ad" providerId="LiveId" clId="{16B9C432-4B22-47A2-A8D8-F999B91B66AD}" dt="2023-09-06T11:10:15.580" v="93" actId="478"/>
          <ac:picMkLst>
            <pc:docMk/>
            <pc:sldMk cId="100491716" sldId="269"/>
            <ac:picMk id="34" creationId="{F8631F3E-6DB8-05A4-7D64-80DA43432A2D}"/>
          </ac:picMkLst>
        </pc:picChg>
      </pc:sldChg>
      <pc:sldChg chg="addSp delSp modSp mod">
        <pc:chgData name="Alfred Smith" userId="3c60a3631c0db8ad" providerId="LiveId" clId="{16B9C432-4B22-47A2-A8D8-F999B91B66AD}" dt="2023-09-08T08:59:20.205" v="145"/>
        <pc:sldMkLst>
          <pc:docMk/>
          <pc:sldMk cId="4120481681" sldId="270"/>
        </pc:sldMkLst>
        <pc:spChg chg="add mod">
          <ac:chgData name="Alfred Smith" userId="3c60a3631c0db8ad" providerId="LiveId" clId="{16B9C432-4B22-47A2-A8D8-F999B91B66AD}" dt="2023-09-08T08:59:20.205" v="145"/>
          <ac:spMkLst>
            <pc:docMk/>
            <pc:sldMk cId="4120481681" sldId="270"/>
            <ac:spMk id="3" creationId="{3BB73639-ED30-4AB5-2F27-8C6AC127027F}"/>
          </ac:spMkLst>
        </pc:spChg>
        <pc:spChg chg="del">
          <ac:chgData name="Alfred Smith" userId="3c60a3631c0db8ad" providerId="LiveId" clId="{16B9C432-4B22-47A2-A8D8-F999B91B66AD}" dt="2023-09-06T11:02:24.737" v="29" actId="478"/>
          <ac:spMkLst>
            <pc:docMk/>
            <pc:sldMk cId="4120481681" sldId="270"/>
            <ac:spMk id="3" creationId="{651126A1-ECD9-61EB-6C58-893776D43B7F}"/>
          </ac:spMkLst>
        </pc:spChg>
        <pc:spChg chg="add del mod">
          <ac:chgData name="Alfred Smith" userId="3c60a3631c0db8ad" providerId="LiveId" clId="{16B9C432-4B22-47A2-A8D8-F999B91B66AD}" dt="2023-09-08T08:59:19.232" v="144" actId="478"/>
          <ac:spMkLst>
            <pc:docMk/>
            <pc:sldMk cId="4120481681" sldId="270"/>
            <ac:spMk id="4" creationId="{CB1655E0-E46B-29C2-AC22-C6203F87DE44}"/>
          </ac:spMkLst>
        </pc:spChg>
      </pc:sldChg>
      <pc:sldChg chg="modSp mod">
        <pc:chgData name="Alfred Smith" userId="3c60a3631c0db8ad" providerId="LiveId" clId="{16B9C432-4B22-47A2-A8D8-F999B91B66AD}" dt="2023-09-06T11:04:44.117" v="62"/>
        <pc:sldMkLst>
          <pc:docMk/>
          <pc:sldMk cId="939110669" sldId="271"/>
        </pc:sldMkLst>
        <pc:spChg chg="mod">
          <ac:chgData name="Alfred Smith" userId="3c60a3631c0db8ad" providerId="LiveId" clId="{16B9C432-4B22-47A2-A8D8-F999B91B66AD}" dt="2023-09-06T11:04:44.117" v="62"/>
          <ac:spMkLst>
            <pc:docMk/>
            <pc:sldMk cId="939110669" sldId="271"/>
            <ac:spMk id="4" creationId="{89BF1502-9E46-52BE-28AB-54AE3F3AB34D}"/>
          </ac:spMkLst>
        </pc:spChg>
      </pc:sldChg>
      <pc:sldChg chg="modSp mod">
        <pc:chgData name="Alfred Smith" userId="3c60a3631c0db8ad" providerId="LiveId" clId="{16B9C432-4B22-47A2-A8D8-F999B91B66AD}" dt="2023-09-06T11:04:51.358" v="63"/>
        <pc:sldMkLst>
          <pc:docMk/>
          <pc:sldMk cId="4024569785" sldId="272"/>
        </pc:sldMkLst>
        <pc:spChg chg="mod">
          <ac:chgData name="Alfred Smith" userId="3c60a3631c0db8ad" providerId="LiveId" clId="{16B9C432-4B22-47A2-A8D8-F999B91B66AD}" dt="2023-09-06T11:04:51.358" v="63"/>
          <ac:spMkLst>
            <pc:docMk/>
            <pc:sldMk cId="4024569785" sldId="272"/>
            <ac:spMk id="4" creationId="{10D01B5E-B583-92C3-2233-B4EB26770D9E}"/>
          </ac:spMkLst>
        </pc:spChg>
      </pc:sldChg>
      <pc:sldChg chg="modSp mod">
        <pc:chgData name="Alfred Smith" userId="3c60a3631c0db8ad" providerId="LiveId" clId="{16B9C432-4B22-47A2-A8D8-F999B91B66AD}" dt="2023-09-06T11:04:55.682" v="64"/>
        <pc:sldMkLst>
          <pc:docMk/>
          <pc:sldMk cId="487179600" sldId="273"/>
        </pc:sldMkLst>
        <pc:spChg chg="mod">
          <ac:chgData name="Alfred Smith" userId="3c60a3631c0db8ad" providerId="LiveId" clId="{16B9C432-4B22-47A2-A8D8-F999B91B66AD}" dt="2023-09-06T11:04:55.682" v="64"/>
          <ac:spMkLst>
            <pc:docMk/>
            <pc:sldMk cId="487179600" sldId="273"/>
            <ac:spMk id="4" creationId="{9631A8F4-3BC0-E37D-C185-FCFDA32BF248}"/>
          </ac:spMkLst>
        </pc:spChg>
      </pc:sldChg>
      <pc:sldChg chg="modSp mod">
        <pc:chgData name="Alfred Smith" userId="3c60a3631c0db8ad" providerId="LiveId" clId="{16B9C432-4B22-47A2-A8D8-F999B91B66AD}" dt="2023-09-06T11:05:00.851" v="65"/>
        <pc:sldMkLst>
          <pc:docMk/>
          <pc:sldMk cId="2168401200" sldId="274"/>
        </pc:sldMkLst>
        <pc:spChg chg="mod">
          <ac:chgData name="Alfred Smith" userId="3c60a3631c0db8ad" providerId="LiveId" clId="{16B9C432-4B22-47A2-A8D8-F999B91B66AD}" dt="2023-09-06T11:05:00.851" v="65"/>
          <ac:spMkLst>
            <pc:docMk/>
            <pc:sldMk cId="2168401200" sldId="274"/>
            <ac:spMk id="4" creationId="{6F7CBBD2-80BC-820A-4F9D-D4090972B40A}"/>
          </ac:spMkLst>
        </pc:spChg>
      </pc:sldChg>
      <pc:sldChg chg="modSp mod">
        <pc:chgData name="Alfred Smith" userId="3c60a3631c0db8ad" providerId="LiveId" clId="{16B9C432-4B22-47A2-A8D8-F999B91B66AD}" dt="2023-09-06T11:05:05.219" v="66"/>
        <pc:sldMkLst>
          <pc:docMk/>
          <pc:sldMk cId="2996969115" sldId="275"/>
        </pc:sldMkLst>
        <pc:spChg chg="mod">
          <ac:chgData name="Alfred Smith" userId="3c60a3631c0db8ad" providerId="LiveId" clId="{16B9C432-4B22-47A2-A8D8-F999B91B66AD}" dt="2023-09-06T11:05:05.219" v="66"/>
          <ac:spMkLst>
            <pc:docMk/>
            <pc:sldMk cId="2996969115" sldId="275"/>
            <ac:spMk id="4" creationId="{7293EED2-8FDC-15CE-A363-8E2DF9034D54}"/>
          </ac:spMkLst>
        </pc:spChg>
      </pc:sldChg>
      <pc:sldChg chg="modSp mod">
        <pc:chgData name="Alfred Smith" userId="3c60a3631c0db8ad" providerId="LiveId" clId="{16B9C432-4B22-47A2-A8D8-F999B91B66AD}" dt="2023-09-06T11:05:28.222" v="67"/>
        <pc:sldMkLst>
          <pc:docMk/>
          <pc:sldMk cId="2390376940" sldId="276"/>
        </pc:sldMkLst>
        <pc:spChg chg="mod">
          <ac:chgData name="Alfred Smith" userId="3c60a3631c0db8ad" providerId="LiveId" clId="{16B9C432-4B22-47A2-A8D8-F999B91B66AD}" dt="2023-09-06T11:05:28.222" v="67"/>
          <ac:spMkLst>
            <pc:docMk/>
            <pc:sldMk cId="2390376940" sldId="276"/>
            <ac:spMk id="4" creationId="{7D5D9064-456A-7B51-0499-39E5F68095E9}"/>
          </ac:spMkLst>
        </pc:spChg>
      </pc:sldChg>
      <pc:sldChg chg="modSp mod">
        <pc:chgData name="Alfred Smith" userId="3c60a3631c0db8ad" providerId="LiveId" clId="{16B9C432-4B22-47A2-A8D8-F999B91B66AD}" dt="2023-09-06T11:05:32.107" v="68"/>
        <pc:sldMkLst>
          <pc:docMk/>
          <pc:sldMk cId="4265919077" sldId="277"/>
        </pc:sldMkLst>
        <pc:spChg chg="mod">
          <ac:chgData name="Alfred Smith" userId="3c60a3631c0db8ad" providerId="LiveId" clId="{16B9C432-4B22-47A2-A8D8-F999B91B66AD}" dt="2023-09-06T11:05:32.107" v="68"/>
          <ac:spMkLst>
            <pc:docMk/>
            <pc:sldMk cId="4265919077" sldId="277"/>
            <ac:spMk id="4" creationId="{85F8C285-C564-66E2-EC7F-FAF508B49FB9}"/>
          </ac:spMkLst>
        </pc:spChg>
      </pc:sldChg>
      <pc:sldChg chg="modSp mod">
        <pc:chgData name="Alfred Smith" userId="3c60a3631c0db8ad" providerId="LiveId" clId="{16B9C432-4B22-47A2-A8D8-F999B91B66AD}" dt="2023-09-06T11:05:35.845" v="69"/>
        <pc:sldMkLst>
          <pc:docMk/>
          <pc:sldMk cId="210266664" sldId="278"/>
        </pc:sldMkLst>
        <pc:spChg chg="mod">
          <ac:chgData name="Alfred Smith" userId="3c60a3631c0db8ad" providerId="LiveId" clId="{16B9C432-4B22-47A2-A8D8-F999B91B66AD}" dt="2023-09-06T11:05:35.845" v="69"/>
          <ac:spMkLst>
            <pc:docMk/>
            <pc:sldMk cId="210266664" sldId="278"/>
            <ac:spMk id="4" creationId="{EF0191D2-156F-B501-A135-3BC5E5082696}"/>
          </ac:spMkLst>
        </pc:spChg>
      </pc:sldChg>
      <pc:sldChg chg="modSp mod">
        <pc:chgData name="Alfred Smith" userId="3c60a3631c0db8ad" providerId="LiveId" clId="{16B9C432-4B22-47A2-A8D8-F999B91B66AD}" dt="2023-09-06T11:05:39.572" v="70"/>
        <pc:sldMkLst>
          <pc:docMk/>
          <pc:sldMk cId="888433145" sldId="279"/>
        </pc:sldMkLst>
        <pc:spChg chg="mod">
          <ac:chgData name="Alfred Smith" userId="3c60a3631c0db8ad" providerId="LiveId" clId="{16B9C432-4B22-47A2-A8D8-F999B91B66AD}" dt="2023-09-06T11:05:39.572" v="70"/>
          <ac:spMkLst>
            <pc:docMk/>
            <pc:sldMk cId="888433145" sldId="279"/>
            <ac:spMk id="4" creationId="{855AA21C-E614-1387-33B6-90C9B21535F8}"/>
          </ac:spMkLst>
        </pc:spChg>
      </pc:sldChg>
      <pc:sldChg chg="modSp mod">
        <pc:chgData name="Alfred Smith" userId="3c60a3631c0db8ad" providerId="LiveId" clId="{16B9C432-4B22-47A2-A8D8-F999B91B66AD}" dt="2023-09-06T11:05:43.101" v="71"/>
        <pc:sldMkLst>
          <pc:docMk/>
          <pc:sldMk cId="791300187" sldId="280"/>
        </pc:sldMkLst>
        <pc:spChg chg="mod">
          <ac:chgData name="Alfred Smith" userId="3c60a3631c0db8ad" providerId="LiveId" clId="{16B9C432-4B22-47A2-A8D8-F999B91B66AD}" dt="2023-09-06T11:05:43.101" v="71"/>
          <ac:spMkLst>
            <pc:docMk/>
            <pc:sldMk cId="791300187" sldId="280"/>
            <ac:spMk id="4" creationId="{3B02F206-B1DB-5CBC-DF66-A426B0C80564}"/>
          </ac:spMkLst>
        </pc:spChg>
      </pc:sldChg>
      <pc:sldChg chg="addSp delSp modSp mod delAnim">
        <pc:chgData name="Alfred Smith" userId="3c60a3631c0db8ad" providerId="LiveId" clId="{16B9C432-4B22-47A2-A8D8-F999B91B66AD}" dt="2023-09-08T09:10:43.811" v="174"/>
        <pc:sldMkLst>
          <pc:docMk/>
          <pc:sldMk cId="1922139011" sldId="281"/>
        </pc:sldMkLst>
        <pc:spChg chg="add mod">
          <ac:chgData name="Alfred Smith" userId="3c60a3631c0db8ad" providerId="LiveId" clId="{16B9C432-4B22-47A2-A8D8-F999B91B66AD}" dt="2023-09-06T11:12:44.826" v="129"/>
          <ac:spMkLst>
            <pc:docMk/>
            <pc:sldMk cId="1922139011" sldId="281"/>
            <ac:spMk id="2" creationId="{B2D5DBF7-027A-7664-8A93-A7B9CF8EEFA1}"/>
          </ac:spMkLst>
        </pc:spChg>
        <pc:spChg chg="del">
          <ac:chgData name="Alfred Smith" userId="3c60a3631c0db8ad" providerId="LiveId" clId="{16B9C432-4B22-47A2-A8D8-F999B91B66AD}" dt="2023-09-06T11:12:43.762" v="128" actId="478"/>
          <ac:spMkLst>
            <pc:docMk/>
            <pc:sldMk cId="1922139011" sldId="281"/>
            <ac:spMk id="3" creationId="{A58184BD-88F1-BA02-40C1-D8403D0EEC0D}"/>
          </ac:spMkLst>
        </pc:spChg>
        <pc:spChg chg="mod">
          <ac:chgData name="Alfred Smith" userId="3c60a3631c0db8ad" providerId="LiveId" clId="{16B9C432-4B22-47A2-A8D8-F999B91B66AD}" dt="2023-09-08T09:10:43.811" v="174"/>
          <ac:spMkLst>
            <pc:docMk/>
            <pc:sldMk cId="1922139011" sldId="281"/>
            <ac:spMk id="4" creationId="{EE2AC625-9141-A801-F431-DD5F79396320}"/>
          </ac:spMkLst>
        </pc:spChg>
        <pc:picChg chg="del">
          <ac:chgData name="Alfred Smith" userId="3c60a3631c0db8ad" providerId="LiveId" clId="{16B9C432-4B22-47A2-A8D8-F999B91B66AD}" dt="2023-09-06T11:10:13.080" v="92" actId="478"/>
          <ac:picMkLst>
            <pc:docMk/>
            <pc:sldMk cId="1922139011" sldId="281"/>
            <ac:picMk id="16" creationId="{AE254AD9-EBFE-DC3C-0E9D-8DB771B858BA}"/>
          </ac:picMkLst>
        </pc:picChg>
      </pc:sldChg>
      <pc:sldChg chg="modSp mod">
        <pc:chgData name="Alfred Smith" userId="3c60a3631c0db8ad" providerId="LiveId" clId="{16B9C432-4B22-47A2-A8D8-F999B91B66AD}" dt="2023-09-06T11:05:46.895" v="72"/>
        <pc:sldMkLst>
          <pc:docMk/>
          <pc:sldMk cId="1126511635" sldId="282"/>
        </pc:sldMkLst>
        <pc:spChg chg="mod">
          <ac:chgData name="Alfred Smith" userId="3c60a3631c0db8ad" providerId="LiveId" clId="{16B9C432-4B22-47A2-A8D8-F999B91B66AD}" dt="2023-09-06T11:05:46.895" v="72"/>
          <ac:spMkLst>
            <pc:docMk/>
            <pc:sldMk cId="1126511635" sldId="282"/>
            <ac:spMk id="4" creationId="{C15F6335-D05A-CFE1-0D06-E4E78C744F05}"/>
          </ac:spMkLst>
        </pc:spChg>
      </pc:sldChg>
      <pc:sldChg chg="addSp delSp modSp mod delAnim">
        <pc:chgData name="Alfred Smith" userId="3c60a3631c0db8ad" providerId="LiveId" clId="{16B9C432-4B22-47A2-A8D8-F999B91B66AD}" dt="2023-09-08T09:11:11.261" v="181" actId="20577"/>
        <pc:sldMkLst>
          <pc:docMk/>
          <pc:sldMk cId="3166251957" sldId="283"/>
        </pc:sldMkLst>
        <pc:spChg chg="add mod">
          <ac:chgData name="Alfred Smith" userId="3c60a3631c0db8ad" providerId="LiveId" clId="{16B9C432-4B22-47A2-A8D8-F999B91B66AD}" dt="2023-09-06T11:12:48.969" v="131"/>
          <ac:spMkLst>
            <pc:docMk/>
            <pc:sldMk cId="3166251957" sldId="283"/>
            <ac:spMk id="2" creationId="{C3F4E881-C0C1-A567-A4E8-0C8DAE10329D}"/>
          </ac:spMkLst>
        </pc:spChg>
        <pc:spChg chg="del">
          <ac:chgData name="Alfred Smith" userId="3c60a3631c0db8ad" providerId="LiveId" clId="{16B9C432-4B22-47A2-A8D8-F999B91B66AD}" dt="2023-09-06T11:12:47.820" v="130" actId="478"/>
          <ac:spMkLst>
            <pc:docMk/>
            <pc:sldMk cId="3166251957" sldId="283"/>
            <ac:spMk id="3" creationId="{A58184BD-88F1-BA02-40C1-D8403D0EEC0D}"/>
          </ac:spMkLst>
        </pc:spChg>
        <pc:spChg chg="mod">
          <ac:chgData name="Alfred Smith" userId="3c60a3631c0db8ad" providerId="LiveId" clId="{16B9C432-4B22-47A2-A8D8-F999B91B66AD}" dt="2023-09-08T09:11:11.261" v="181" actId="20577"/>
          <ac:spMkLst>
            <pc:docMk/>
            <pc:sldMk cId="3166251957" sldId="283"/>
            <ac:spMk id="4" creationId="{EE2AC625-9141-A801-F431-DD5F79396320}"/>
          </ac:spMkLst>
        </pc:spChg>
        <pc:picChg chg="del">
          <ac:chgData name="Alfred Smith" userId="3c60a3631c0db8ad" providerId="LiveId" clId="{16B9C432-4B22-47A2-A8D8-F999B91B66AD}" dt="2023-09-06T11:10:10.772" v="91" actId="478"/>
          <ac:picMkLst>
            <pc:docMk/>
            <pc:sldMk cId="3166251957" sldId="283"/>
            <ac:picMk id="21" creationId="{416F32CB-84AF-C44D-F2CC-8C65BCD80B27}"/>
          </ac:picMkLst>
        </pc:picChg>
      </pc:sldChg>
      <pc:sldChg chg="modSp mod">
        <pc:chgData name="Alfred Smith" userId="3c60a3631c0db8ad" providerId="LiveId" clId="{16B9C432-4B22-47A2-A8D8-F999B91B66AD}" dt="2023-09-06T11:05:51.428" v="73"/>
        <pc:sldMkLst>
          <pc:docMk/>
          <pc:sldMk cId="2040450428" sldId="296"/>
        </pc:sldMkLst>
        <pc:spChg chg="mod">
          <ac:chgData name="Alfred Smith" userId="3c60a3631c0db8ad" providerId="LiveId" clId="{16B9C432-4B22-47A2-A8D8-F999B91B66AD}" dt="2023-09-06T11:05:51.428" v="73"/>
          <ac:spMkLst>
            <pc:docMk/>
            <pc:sldMk cId="2040450428" sldId="296"/>
            <ac:spMk id="2" creationId="{409987A9-18BE-5774-70DD-4DCEFE07DF9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08-09-2023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51 </a:t>
            </a:r>
            <a:r>
              <a:rPr lang="en-IN" sz="1800" b="1" i="0" u="none" strike="noStrike" baseline="0" dirty="0">
                <a:latin typeface="TimesNewRomanPS-BoldMT"/>
              </a:rPr>
              <a:t>Paul’s 1st Journey</a:t>
            </a:r>
          </a:p>
          <a:p>
            <a:pPr algn="l"/>
            <a:r>
              <a:rPr lang="en-US" sz="1800" b="0" i="0" u="none" strike="noStrike" baseline="0" dirty="0">
                <a:latin typeface="TimesNewRomanPSMT"/>
              </a:rPr>
              <a:t>1. Barnabas, Saul and Agabus in Antioch – Acts 11:19-30 (Left Top)</a:t>
            </a:r>
          </a:p>
          <a:p>
            <a:pPr algn="l"/>
            <a:r>
              <a:rPr lang="en-US" sz="1800" b="0" i="0" u="none" strike="noStrike" baseline="0" dirty="0">
                <a:latin typeface="TimesNewRomanPSMT"/>
              </a:rPr>
              <a:t>2. Saul, Barnabas and John Mark sent out – Acts 13:1-5 (Center Top)</a:t>
            </a:r>
          </a:p>
          <a:p>
            <a:pPr algn="l"/>
            <a:r>
              <a:rPr lang="en-US" sz="1800" b="0" i="0" u="none" strike="noStrike" baseline="0" dirty="0">
                <a:latin typeface="TimesNewRomanPSMT"/>
              </a:rPr>
              <a:t>3. </a:t>
            </a:r>
            <a:r>
              <a:rPr lang="en-US" sz="1800" b="0" i="0" u="none" strike="noStrike" baseline="0" dirty="0" err="1">
                <a:latin typeface="TimesNewRomanPSMT"/>
              </a:rPr>
              <a:t>Sergius</a:t>
            </a:r>
            <a:r>
              <a:rPr lang="en-US" sz="1800" b="0" i="0" u="none" strike="noStrike" baseline="0" dirty="0">
                <a:latin typeface="TimesNewRomanPSMT"/>
              </a:rPr>
              <a:t> Paulus and </a:t>
            </a:r>
            <a:r>
              <a:rPr lang="en-US" sz="1800" b="0" i="0" u="none" strike="noStrike" baseline="0" dirty="0" err="1">
                <a:latin typeface="TimesNewRomanPSMT"/>
              </a:rPr>
              <a:t>Elymas</a:t>
            </a:r>
            <a:r>
              <a:rPr lang="en-US" sz="1800" b="0" i="0" u="none" strike="noStrike" baseline="0" dirty="0">
                <a:latin typeface="TimesNewRomanPSMT"/>
              </a:rPr>
              <a:t> – Acts 13:6-12 (Right Top)</a:t>
            </a:r>
          </a:p>
          <a:p>
            <a:pPr algn="l"/>
            <a:r>
              <a:rPr lang="en-US" sz="1800" b="0" i="0" u="none" strike="noStrike" baseline="0" dirty="0">
                <a:latin typeface="TimesNewRomanPSMT"/>
              </a:rPr>
              <a:t>4. John Mark leaves them and returns to Jerusalem – Acts 13:13 (Right Center)</a:t>
            </a:r>
          </a:p>
          <a:p>
            <a:pPr algn="l"/>
            <a:r>
              <a:rPr lang="en-US" sz="1800" b="0" i="0" u="none" strike="noStrike" baseline="0" dirty="0">
                <a:latin typeface="TimesNewRomanPSMT"/>
              </a:rPr>
              <a:t>5. Rejected by Jews in Pisidian Antioch – Acts 13:14-52 (Right Bottom)</a:t>
            </a:r>
          </a:p>
          <a:p>
            <a:pPr algn="l"/>
            <a:r>
              <a:rPr lang="en-US" sz="1800" b="0" i="0" u="none" strike="noStrike" baseline="0" dirty="0">
                <a:latin typeface="TimesNewRomanPSMT"/>
              </a:rPr>
              <a:t>6. Chased from Iconium – Acts 14:1-6 (Center Bottom)</a:t>
            </a:r>
          </a:p>
          <a:p>
            <a:pPr algn="l"/>
            <a:r>
              <a:rPr lang="en-US" sz="1800" b="0" i="0" u="none" strike="noStrike" baseline="0" dirty="0">
                <a:latin typeface="TimesNewRomanPSMT"/>
              </a:rPr>
              <a:t>7. Healing of lame man in Lystra – Acts 14:7-20 (Left Bottom)</a:t>
            </a:r>
          </a:p>
          <a:p>
            <a:pPr algn="l"/>
            <a:r>
              <a:rPr lang="en-US" sz="1800" b="0" i="0" u="none" strike="noStrike" baseline="0" dirty="0">
                <a:latin typeface="TimesNewRomanPSMT"/>
              </a:rPr>
              <a:t>8. On the way back to Antioch – Acts 14:21-28 (Left Center)</a:t>
            </a:r>
          </a:p>
          <a:p>
            <a:pPr algn="l"/>
            <a:r>
              <a:rPr lang="en-US" sz="1800" b="0" i="0" u="none" strike="noStrike" baseline="0" dirty="0">
                <a:latin typeface="TimesNewRomanPSMT"/>
              </a:rPr>
              <a:t>9. The Council at Jerusalem – Acts 15:1-35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08-09-2023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08-09-2023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51-1</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35"/>
    </mc:Choice>
    <mc:Fallback xmlns="">
      <p:transition spd="slow" advTm="36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8B3E7-3E5C-8A3D-55B5-E0556E2B9494}"/>
              </a:ext>
            </a:extLst>
          </p:cNvPr>
          <p:cNvPicPr>
            <a:picLocks noChangeAspect="1"/>
          </p:cNvPicPr>
          <p:nvPr/>
        </p:nvPicPr>
        <p:blipFill>
          <a:blip r:embed="rId2"/>
          <a:stretch>
            <a:fillRect/>
          </a:stretch>
        </p:blipFill>
        <p:spPr>
          <a:xfrm>
            <a:off x="0" y="-28087"/>
            <a:ext cx="12231757" cy="6886087"/>
          </a:xfrm>
          <a:prstGeom prst="rect">
            <a:avLst/>
          </a:prstGeom>
        </p:spPr>
      </p:pic>
      <p:sp>
        <p:nvSpPr>
          <p:cNvPr id="4" name="TextBox 3">
            <a:extLst>
              <a:ext uri="{FF2B5EF4-FFF2-40B4-BE49-F238E27FC236}">
                <a16:creationId xmlns:a16="http://schemas.microsoft.com/office/drawing/2014/main" id="{9631A8F4-3BC0-E37D-C185-FCFDA32BF248}"/>
              </a:ext>
            </a:extLst>
          </p:cNvPr>
          <p:cNvSpPr txBox="1"/>
          <p:nvPr/>
        </p:nvSpPr>
        <p:spPr>
          <a:xfrm>
            <a:off x="229954" y="242953"/>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22</a:t>
            </a:r>
            <a:r>
              <a:rPr lang="en-US" sz="4400" b="0" i="0" dirty="0">
                <a:solidFill>
                  <a:srgbClr val="121212"/>
                </a:solidFill>
                <a:effectLst/>
                <a:latin typeface="Open Sans" panose="020B0606030504020204" pitchFamily="34" charset="0"/>
              </a:rPr>
              <a:t> The report concerning them came to the ears of the assembly which was in Jerusalem. They sent out Barnabas to go as far as Antioch,</a:t>
            </a:r>
            <a:endParaRPr lang="en-IN" dirty="0"/>
          </a:p>
        </p:txBody>
      </p:sp>
      <p:sp>
        <p:nvSpPr>
          <p:cNvPr id="2" name="TextBox 1">
            <a:extLst>
              <a:ext uri="{FF2B5EF4-FFF2-40B4-BE49-F238E27FC236}">
                <a16:creationId xmlns:a16="http://schemas.microsoft.com/office/drawing/2014/main" id="{4D40D1BD-38A1-8142-96ED-849FD499FB34}"/>
              </a:ext>
            </a:extLst>
          </p:cNvPr>
          <p:cNvSpPr txBox="1"/>
          <p:nvPr/>
        </p:nvSpPr>
        <p:spPr>
          <a:xfrm>
            <a:off x="6096000" y="166254"/>
            <a:ext cx="6096000" cy="6558101"/>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257"/>
    </mc:Choice>
    <mc:Fallback xmlns="">
      <p:transition spd="slow" advTm="925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ABA194-1450-4691-D94D-8185626355F0}"/>
              </a:ext>
            </a:extLst>
          </p:cNvPr>
          <p:cNvPicPr>
            <a:picLocks noChangeAspect="1"/>
          </p:cNvPicPr>
          <p:nvPr/>
        </p:nvPicPr>
        <p:blipFill>
          <a:blip r:embed="rId2"/>
          <a:stretch>
            <a:fillRect/>
          </a:stretch>
        </p:blipFill>
        <p:spPr>
          <a:xfrm>
            <a:off x="-93640" y="-352421"/>
            <a:ext cx="12285640" cy="7210422"/>
          </a:xfrm>
          <a:prstGeom prst="rect">
            <a:avLst/>
          </a:prstGeom>
        </p:spPr>
      </p:pic>
      <p:sp>
        <p:nvSpPr>
          <p:cNvPr id="4" name="TextBox 3">
            <a:extLst>
              <a:ext uri="{FF2B5EF4-FFF2-40B4-BE49-F238E27FC236}">
                <a16:creationId xmlns:a16="http://schemas.microsoft.com/office/drawing/2014/main" id="{6F7CBBD2-80BC-820A-4F9D-D4090972B40A}"/>
              </a:ext>
            </a:extLst>
          </p:cNvPr>
          <p:cNvSpPr txBox="1"/>
          <p:nvPr/>
        </p:nvSpPr>
        <p:spPr>
          <a:xfrm>
            <a:off x="217075" y="5793748"/>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Open Sans" panose="020B0606030504020204" pitchFamily="34" charset="0"/>
              </a:rPr>
              <a:t>23</a:t>
            </a:r>
            <a:r>
              <a:rPr lang="en-US" sz="4800" b="0" i="0" dirty="0">
                <a:solidFill>
                  <a:srgbClr val="121212"/>
                </a:solidFill>
                <a:effectLst/>
                <a:latin typeface="Open Sans" panose="020B0606030504020204" pitchFamily="34" charset="0"/>
              </a:rPr>
              <a:t>when Barnabas had come, and had seen the grace of God, he was glad. He exhorted them all, that with purpose of heart they should remain near to the Lord.</a:t>
            </a:r>
            <a:endParaRPr lang="en-IN" dirty="0"/>
          </a:p>
        </p:txBody>
      </p:sp>
      <p:sp>
        <p:nvSpPr>
          <p:cNvPr id="2" name="TextBox 1">
            <a:extLst>
              <a:ext uri="{FF2B5EF4-FFF2-40B4-BE49-F238E27FC236}">
                <a16:creationId xmlns:a16="http://schemas.microsoft.com/office/drawing/2014/main" id="{C53B31B8-7EFA-DEE3-717D-DEDFB4DEFB4C}"/>
              </a:ext>
            </a:extLst>
          </p:cNvPr>
          <p:cNvSpPr txBox="1"/>
          <p:nvPr/>
        </p:nvSpPr>
        <p:spPr>
          <a:xfrm>
            <a:off x="6096000" y="166254"/>
            <a:ext cx="6096000" cy="6558101"/>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640"/>
    </mc:Choice>
    <mc:Fallback xmlns="">
      <p:transition spd="slow" advTm="1364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BB6B8-98FA-1CBF-7E2D-357DD2AB460D}"/>
              </a:ext>
            </a:extLst>
          </p:cNvPr>
          <p:cNvPicPr>
            <a:picLocks noChangeAspect="1"/>
          </p:cNvPicPr>
          <p:nvPr/>
        </p:nvPicPr>
        <p:blipFill>
          <a:blip r:embed="rId2"/>
          <a:stretch>
            <a:fillRect/>
          </a:stretch>
        </p:blipFill>
        <p:spPr>
          <a:xfrm>
            <a:off x="0" y="-467032"/>
            <a:ext cx="12192000" cy="7325032"/>
          </a:xfrm>
          <a:prstGeom prst="rect">
            <a:avLst/>
          </a:prstGeom>
        </p:spPr>
      </p:pic>
      <p:sp>
        <p:nvSpPr>
          <p:cNvPr id="4" name="TextBox 3">
            <a:extLst>
              <a:ext uri="{FF2B5EF4-FFF2-40B4-BE49-F238E27FC236}">
                <a16:creationId xmlns:a16="http://schemas.microsoft.com/office/drawing/2014/main" id="{7293EED2-8FDC-15CE-A363-8E2DF9034D54}"/>
              </a:ext>
            </a:extLst>
          </p:cNvPr>
          <p:cNvSpPr txBox="1"/>
          <p:nvPr/>
        </p:nvSpPr>
        <p:spPr>
          <a:xfrm>
            <a:off x="229954" y="242953"/>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24</a:t>
            </a:r>
            <a:r>
              <a:rPr lang="en-US" sz="4800" b="0" i="0" dirty="0">
                <a:solidFill>
                  <a:srgbClr val="777A7B"/>
                </a:solidFill>
                <a:effectLst/>
                <a:latin typeface="Open Sans" panose="020B0606030504020204" pitchFamily="34" charset="0"/>
              </a:rPr>
              <a:t> </a:t>
            </a:r>
            <a:r>
              <a:rPr lang="en-US" sz="4800" b="0" i="0" dirty="0">
                <a:solidFill>
                  <a:srgbClr val="121212"/>
                </a:solidFill>
                <a:effectLst/>
                <a:latin typeface="Open Sans" panose="020B0606030504020204" pitchFamily="34" charset="0"/>
              </a:rPr>
              <a:t>For he was a good man, and full of the Holy Spirit and of faith, and many people were added to the Lord.</a:t>
            </a:r>
            <a:endParaRPr lang="en-IN" dirty="0"/>
          </a:p>
        </p:txBody>
      </p:sp>
      <p:sp>
        <p:nvSpPr>
          <p:cNvPr id="2" name="TextBox 1">
            <a:extLst>
              <a:ext uri="{FF2B5EF4-FFF2-40B4-BE49-F238E27FC236}">
                <a16:creationId xmlns:a16="http://schemas.microsoft.com/office/drawing/2014/main" id="{7B366E71-FDC8-8DD8-FAFB-5F05C3A78909}"/>
              </a:ext>
            </a:extLst>
          </p:cNvPr>
          <p:cNvSpPr txBox="1"/>
          <p:nvPr/>
        </p:nvSpPr>
        <p:spPr>
          <a:xfrm>
            <a:off x="6096000" y="166254"/>
            <a:ext cx="6096000" cy="6558101"/>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953"/>
    </mc:Choice>
    <mc:Fallback xmlns="">
      <p:transition spd="slow" advTm="1195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A7F69-5156-7DA9-FCA0-EB6AA78A979E}"/>
              </a:ext>
            </a:extLst>
          </p:cNvPr>
          <p:cNvPicPr>
            <a:picLocks noChangeAspect="1"/>
          </p:cNvPicPr>
          <p:nvPr/>
        </p:nvPicPr>
        <p:blipFill>
          <a:blip r:embed="rId2"/>
          <a:stretch>
            <a:fillRect/>
          </a:stretch>
        </p:blipFill>
        <p:spPr>
          <a:xfrm>
            <a:off x="-1" y="0"/>
            <a:ext cx="12914901" cy="6858000"/>
          </a:xfrm>
          <a:prstGeom prst="rect">
            <a:avLst/>
          </a:prstGeom>
        </p:spPr>
      </p:pic>
      <p:sp>
        <p:nvSpPr>
          <p:cNvPr id="4" name="TextBox 3">
            <a:extLst>
              <a:ext uri="{FF2B5EF4-FFF2-40B4-BE49-F238E27FC236}">
                <a16:creationId xmlns:a16="http://schemas.microsoft.com/office/drawing/2014/main" id="{7D5D9064-456A-7B51-0499-39E5F68095E9}"/>
              </a:ext>
            </a:extLst>
          </p:cNvPr>
          <p:cNvSpPr txBox="1"/>
          <p:nvPr/>
        </p:nvSpPr>
        <p:spPr>
          <a:xfrm>
            <a:off x="291548" y="5782362"/>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25</a:t>
            </a:r>
            <a:r>
              <a:rPr lang="en-US" sz="4800" b="0" i="0" dirty="0">
                <a:solidFill>
                  <a:srgbClr val="121212"/>
                </a:solidFill>
                <a:effectLst/>
                <a:latin typeface="Open Sans" panose="020B0606030504020204" pitchFamily="34" charset="0"/>
              </a:rPr>
              <a:t> Barnabas went out to Tarsus to look for Saul. </a:t>
            </a:r>
            <a:r>
              <a:rPr lang="en-US" sz="4800" b="0" i="0" dirty="0">
                <a:solidFill>
                  <a:srgbClr val="777A7B"/>
                </a:solidFill>
                <a:effectLst/>
                <a:latin typeface="Open Sans" panose="020B0606030504020204" pitchFamily="34" charset="0"/>
              </a:rPr>
              <a:t>26</a:t>
            </a:r>
            <a:r>
              <a:rPr lang="en-US" sz="4800" b="0" i="0" dirty="0">
                <a:solidFill>
                  <a:srgbClr val="121212"/>
                </a:solidFill>
                <a:effectLst/>
                <a:latin typeface="Open Sans" panose="020B0606030504020204" pitchFamily="34" charset="0"/>
              </a:rPr>
              <a:t>When he had found him, he brought him to Antioch.</a:t>
            </a:r>
            <a:endParaRPr lang="en-IN" sz="4800" dirty="0"/>
          </a:p>
        </p:txBody>
      </p:sp>
      <p:sp>
        <p:nvSpPr>
          <p:cNvPr id="2" name="TextBox 1">
            <a:extLst>
              <a:ext uri="{FF2B5EF4-FFF2-40B4-BE49-F238E27FC236}">
                <a16:creationId xmlns:a16="http://schemas.microsoft.com/office/drawing/2014/main" id="{F0391451-92D9-686E-596D-D56A996258C8}"/>
              </a:ext>
            </a:extLst>
          </p:cNvPr>
          <p:cNvSpPr txBox="1"/>
          <p:nvPr/>
        </p:nvSpPr>
        <p:spPr>
          <a:xfrm>
            <a:off x="6096000" y="166254"/>
            <a:ext cx="6096000" cy="6558101"/>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071"/>
    </mc:Choice>
    <mc:Fallback xmlns="">
      <p:transition spd="slow" advTm="1007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2A0C9-DA5C-6853-0C5D-6D10244C8F25}"/>
              </a:ext>
            </a:extLst>
          </p:cNvPr>
          <p:cNvPicPr>
            <a:picLocks noChangeAspect="1"/>
          </p:cNvPicPr>
          <p:nvPr/>
        </p:nvPicPr>
        <p:blipFill>
          <a:blip r:embed="rId2"/>
          <a:stretch>
            <a:fillRect/>
          </a:stretch>
        </p:blipFill>
        <p:spPr>
          <a:xfrm>
            <a:off x="0" y="0"/>
            <a:ext cx="13020015" cy="6858000"/>
          </a:xfrm>
          <a:prstGeom prst="rect">
            <a:avLst/>
          </a:prstGeom>
        </p:spPr>
      </p:pic>
      <p:sp>
        <p:nvSpPr>
          <p:cNvPr id="4" name="TextBox 3">
            <a:extLst>
              <a:ext uri="{FF2B5EF4-FFF2-40B4-BE49-F238E27FC236}">
                <a16:creationId xmlns:a16="http://schemas.microsoft.com/office/drawing/2014/main" id="{85F8C285-C564-66E2-EC7F-FAF508B49FB9}"/>
              </a:ext>
            </a:extLst>
          </p:cNvPr>
          <p:cNvSpPr txBox="1"/>
          <p:nvPr/>
        </p:nvSpPr>
        <p:spPr>
          <a:xfrm>
            <a:off x="229954" y="242953"/>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Open Sans" panose="020B0606030504020204" pitchFamily="34" charset="0"/>
              </a:rPr>
              <a:t>For a whole year they were gathered together with the assembly, and taught many people. The disciples were first called Christians in Antioch.</a:t>
            </a:r>
            <a:endParaRPr lang="en-IN" dirty="0"/>
          </a:p>
        </p:txBody>
      </p:sp>
      <p:sp>
        <p:nvSpPr>
          <p:cNvPr id="2" name="TextBox 1">
            <a:extLst>
              <a:ext uri="{FF2B5EF4-FFF2-40B4-BE49-F238E27FC236}">
                <a16:creationId xmlns:a16="http://schemas.microsoft.com/office/drawing/2014/main" id="{BAB99DDB-8796-121E-D6B9-8C5C335D1550}"/>
              </a:ext>
            </a:extLst>
          </p:cNvPr>
          <p:cNvSpPr txBox="1"/>
          <p:nvPr/>
        </p:nvSpPr>
        <p:spPr>
          <a:xfrm>
            <a:off x="6096000" y="166254"/>
            <a:ext cx="6096000" cy="6558101"/>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100"/>
    </mc:Choice>
    <mc:Fallback xmlns="">
      <p:transition spd="slow" advTm="121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106F2-CDFF-D4C5-1ED2-5ABB188C9FD7}"/>
              </a:ext>
            </a:extLst>
          </p:cNvPr>
          <p:cNvPicPr>
            <a:picLocks noChangeAspect="1"/>
          </p:cNvPicPr>
          <p:nvPr/>
        </p:nvPicPr>
        <p:blipFill>
          <a:blip r:embed="rId2"/>
          <a:stretch>
            <a:fillRect/>
          </a:stretch>
        </p:blipFill>
        <p:spPr>
          <a:xfrm>
            <a:off x="-129153" y="0"/>
            <a:ext cx="12321153" cy="6858000"/>
          </a:xfrm>
          <a:prstGeom prst="rect">
            <a:avLst/>
          </a:prstGeom>
        </p:spPr>
      </p:pic>
      <p:sp>
        <p:nvSpPr>
          <p:cNvPr id="4" name="TextBox 3">
            <a:extLst>
              <a:ext uri="{FF2B5EF4-FFF2-40B4-BE49-F238E27FC236}">
                <a16:creationId xmlns:a16="http://schemas.microsoft.com/office/drawing/2014/main" id="{61C62C6D-AE4A-65F9-67B0-0FCF06F13570}"/>
              </a:ext>
            </a:extLst>
          </p:cNvPr>
          <p:cNvSpPr txBox="1"/>
          <p:nvPr/>
        </p:nvSpPr>
        <p:spPr>
          <a:xfrm>
            <a:off x="3386168" y="1760892"/>
            <a:ext cx="7077477" cy="4056845"/>
          </a:xfrm>
          <a:prstGeom prst="rect">
            <a:avLst/>
          </a:prstGeom>
          <a:noFill/>
        </p:spPr>
        <p:txBody>
          <a:bodyPr wrap="square" rtlCol="0">
            <a:noAutofit/>
          </a:bodyPr>
          <a:lstStyle/>
          <a:p>
            <a:pPr algn="ctr"/>
            <a:r>
              <a:rPr lang="en-US" sz="6000" b="0" i="0" u="none" strike="noStrike" baseline="0" dirty="0">
                <a:solidFill>
                  <a:schemeClr val="bg1">
                    <a:lumMod val="95000"/>
                  </a:schemeClr>
                </a:solidFill>
                <a:latin typeface="TimesNewRomanPSMT"/>
              </a:rPr>
              <a:t>Teaching in Antioch - </a:t>
            </a:r>
          </a:p>
          <a:p>
            <a:pPr algn="ctr"/>
            <a:r>
              <a:rPr lang="en-IN" sz="6000" dirty="0">
                <a:solidFill>
                  <a:schemeClr val="bg1">
                    <a:lumMod val="95000"/>
                  </a:schemeClr>
                </a:solidFill>
                <a:latin typeface="TimesNewRomanPSMT"/>
              </a:rPr>
              <a:t>Acts 11:19-30</a:t>
            </a:r>
            <a:endParaRPr lang="bo-CN" sz="6000" dirty="0">
              <a:solidFill>
                <a:schemeClr val="bg1">
                  <a:lumMod val="95000"/>
                </a:schemeClr>
              </a:solidFill>
              <a:latin typeface="TimesNewRomanPSMT"/>
            </a:endParaRPr>
          </a:p>
          <a:p>
            <a:pPr algn="ctr"/>
            <a:endParaRPr lang="en-IN" sz="6000" dirty="0">
              <a:solidFill>
                <a:schemeClr val="bg1">
                  <a:lumMod val="95000"/>
                </a:schemeClr>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6BB1CA-FEDC-19B6-73C5-300B720CF5D5}"/>
              </a:ext>
            </a:extLst>
          </p:cNvPr>
          <p:cNvPicPr>
            <a:picLocks noChangeAspect="1"/>
          </p:cNvPicPr>
          <p:nvPr/>
        </p:nvPicPr>
        <p:blipFill>
          <a:blip r:embed="rId2"/>
          <a:stretch>
            <a:fillRect/>
          </a:stretch>
        </p:blipFill>
        <p:spPr>
          <a:xfrm>
            <a:off x="0" y="1"/>
            <a:ext cx="12693316" cy="6858000"/>
          </a:xfrm>
          <a:prstGeom prst="rect">
            <a:avLst/>
          </a:prstGeom>
        </p:spPr>
      </p:pic>
      <p:sp>
        <p:nvSpPr>
          <p:cNvPr id="4" name="TextBox 3">
            <a:extLst>
              <a:ext uri="{FF2B5EF4-FFF2-40B4-BE49-F238E27FC236}">
                <a16:creationId xmlns:a16="http://schemas.microsoft.com/office/drawing/2014/main" id="{EF0191D2-156F-B501-A135-3BC5E5082696}"/>
              </a:ext>
            </a:extLst>
          </p:cNvPr>
          <p:cNvSpPr txBox="1"/>
          <p:nvPr/>
        </p:nvSpPr>
        <p:spPr>
          <a:xfrm>
            <a:off x="242833" y="5935415"/>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27</a:t>
            </a:r>
            <a:r>
              <a:rPr lang="en-US" sz="4400" b="0" i="0" dirty="0">
                <a:solidFill>
                  <a:srgbClr val="121212"/>
                </a:solidFill>
                <a:effectLst/>
                <a:latin typeface="Open Sans" panose="020B0606030504020204" pitchFamily="34" charset="0"/>
              </a:rPr>
              <a:t> Now in these days, prophets came down from Jerusalem to Antioch. </a:t>
            </a:r>
            <a:endParaRPr lang="en-IN" dirty="0"/>
          </a:p>
        </p:txBody>
      </p:sp>
      <p:sp>
        <p:nvSpPr>
          <p:cNvPr id="2" name="TextBox 1">
            <a:extLst>
              <a:ext uri="{FF2B5EF4-FFF2-40B4-BE49-F238E27FC236}">
                <a16:creationId xmlns:a16="http://schemas.microsoft.com/office/drawing/2014/main" id="{8B52DF44-0C72-D743-08F1-F57C4CCB859C}"/>
              </a:ext>
            </a:extLst>
          </p:cNvPr>
          <p:cNvSpPr txBox="1"/>
          <p:nvPr/>
        </p:nvSpPr>
        <p:spPr>
          <a:xfrm>
            <a:off x="6096000" y="166254"/>
            <a:ext cx="6096000" cy="6558101"/>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405"/>
    </mc:Choice>
    <mc:Fallback xmlns="">
      <p:transition spd="slow" advTm="640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78DAC-FA71-9CC9-AA3F-84C9A7CC0D26}"/>
              </a:ext>
            </a:extLst>
          </p:cNvPr>
          <p:cNvPicPr>
            <a:picLocks noChangeAspect="1"/>
          </p:cNvPicPr>
          <p:nvPr/>
        </p:nvPicPr>
        <p:blipFill>
          <a:blip r:embed="rId2"/>
          <a:stretch>
            <a:fillRect/>
          </a:stretch>
        </p:blipFill>
        <p:spPr>
          <a:xfrm>
            <a:off x="0" y="-38009"/>
            <a:ext cx="12363718" cy="6896009"/>
          </a:xfrm>
          <a:prstGeom prst="rect">
            <a:avLst/>
          </a:prstGeom>
        </p:spPr>
      </p:pic>
      <p:sp>
        <p:nvSpPr>
          <p:cNvPr id="4" name="TextBox 3">
            <a:extLst>
              <a:ext uri="{FF2B5EF4-FFF2-40B4-BE49-F238E27FC236}">
                <a16:creationId xmlns:a16="http://schemas.microsoft.com/office/drawing/2014/main" id="{855AA21C-E614-1387-33B6-90C9B21535F8}"/>
              </a:ext>
            </a:extLst>
          </p:cNvPr>
          <p:cNvSpPr txBox="1"/>
          <p:nvPr/>
        </p:nvSpPr>
        <p:spPr>
          <a:xfrm>
            <a:off x="229954" y="242953"/>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28</a:t>
            </a:r>
            <a:r>
              <a:rPr lang="en-US" sz="4000" b="0" i="0" dirty="0">
                <a:solidFill>
                  <a:srgbClr val="121212"/>
                </a:solidFill>
                <a:effectLst/>
                <a:latin typeface="Open Sans" panose="020B0606030504020204" pitchFamily="34" charset="0"/>
              </a:rPr>
              <a:t> One of them named Agabus stood up and indicated by the Spirit that there should be a great famine all over the world, which also happened in the days of Claudius.</a:t>
            </a:r>
            <a:endParaRPr lang="en-IN" dirty="0"/>
          </a:p>
        </p:txBody>
      </p:sp>
      <p:sp>
        <p:nvSpPr>
          <p:cNvPr id="2" name="TextBox 1">
            <a:extLst>
              <a:ext uri="{FF2B5EF4-FFF2-40B4-BE49-F238E27FC236}">
                <a16:creationId xmlns:a16="http://schemas.microsoft.com/office/drawing/2014/main" id="{A95BB041-8215-8464-A30E-6E4064E58C05}"/>
              </a:ext>
            </a:extLst>
          </p:cNvPr>
          <p:cNvSpPr txBox="1"/>
          <p:nvPr/>
        </p:nvSpPr>
        <p:spPr>
          <a:xfrm>
            <a:off x="6096000" y="166254"/>
            <a:ext cx="6096000" cy="6558101"/>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293"/>
    </mc:Choice>
    <mc:Fallback xmlns="">
      <p:transition spd="slow" advTm="1429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1886D-22E5-05C2-2CC9-2688E704A85E}"/>
              </a:ext>
            </a:extLst>
          </p:cNvPr>
          <p:cNvPicPr>
            <a:picLocks noChangeAspect="1"/>
          </p:cNvPicPr>
          <p:nvPr/>
        </p:nvPicPr>
        <p:blipFill>
          <a:blip r:embed="rId2"/>
          <a:stretch>
            <a:fillRect/>
          </a:stretch>
        </p:blipFill>
        <p:spPr>
          <a:xfrm>
            <a:off x="0" y="-210930"/>
            <a:ext cx="12737206" cy="7068930"/>
          </a:xfrm>
          <a:prstGeom prst="rect">
            <a:avLst/>
          </a:prstGeom>
        </p:spPr>
      </p:pic>
      <p:sp>
        <p:nvSpPr>
          <p:cNvPr id="4" name="TextBox 3">
            <a:extLst>
              <a:ext uri="{FF2B5EF4-FFF2-40B4-BE49-F238E27FC236}">
                <a16:creationId xmlns:a16="http://schemas.microsoft.com/office/drawing/2014/main" id="{3B02F206-B1DB-5CBC-DF66-A426B0C80564}"/>
              </a:ext>
            </a:extLst>
          </p:cNvPr>
          <p:cNvSpPr txBox="1"/>
          <p:nvPr/>
        </p:nvSpPr>
        <p:spPr>
          <a:xfrm>
            <a:off x="229954" y="242953"/>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29</a:t>
            </a:r>
            <a:r>
              <a:rPr lang="en-US" sz="4800" b="0" i="0" dirty="0">
                <a:solidFill>
                  <a:srgbClr val="121212"/>
                </a:solidFill>
                <a:effectLst/>
                <a:latin typeface="Open Sans" panose="020B0606030504020204" pitchFamily="34" charset="0"/>
              </a:rPr>
              <a:t>As any of the disciples had plenty, each determined to send relief to the brothers who lived in Judea; </a:t>
            </a:r>
            <a:endParaRPr lang="en-IN" dirty="0"/>
          </a:p>
        </p:txBody>
      </p:sp>
      <p:sp>
        <p:nvSpPr>
          <p:cNvPr id="2" name="TextBox 1">
            <a:extLst>
              <a:ext uri="{FF2B5EF4-FFF2-40B4-BE49-F238E27FC236}">
                <a16:creationId xmlns:a16="http://schemas.microsoft.com/office/drawing/2014/main" id="{B2D5DBF7-027A-7664-8A93-A7B9CF8EEFA1}"/>
              </a:ext>
            </a:extLst>
          </p:cNvPr>
          <p:cNvSpPr txBox="1"/>
          <p:nvPr/>
        </p:nvSpPr>
        <p:spPr>
          <a:xfrm>
            <a:off x="6096000" y="166254"/>
            <a:ext cx="6096000" cy="6558101"/>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305"/>
    </mc:Choice>
    <mc:Fallback xmlns="">
      <p:transition spd="slow" advTm="930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1CE56-1454-3915-1732-774235855DAD}"/>
              </a:ext>
            </a:extLst>
          </p:cNvPr>
          <p:cNvPicPr>
            <a:picLocks noChangeAspect="1"/>
          </p:cNvPicPr>
          <p:nvPr/>
        </p:nvPicPr>
        <p:blipFill>
          <a:blip r:embed="rId2"/>
          <a:stretch>
            <a:fillRect/>
          </a:stretch>
        </p:blipFill>
        <p:spPr>
          <a:xfrm>
            <a:off x="0" y="0"/>
            <a:ext cx="14268322" cy="6858000"/>
          </a:xfrm>
          <a:prstGeom prst="rect">
            <a:avLst/>
          </a:prstGeom>
        </p:spPr>
      </p:pic>
      <p:sp>
        <p:nvSpPr>
          <p:cNvPr id="4" name="TextBox 3">
            <a:extLst>
              <a:ext uri="{FF2B5EF4-FFF2-40B4-BE49-F238E27FC236}">
                <a16:creationId xmlns:a16="http://schemas.microsoft.com/office/drawing/2014/main" id="{C15F6335-D05A-CFE1-0D06-E4E78C744F05}"/>
              </a:ext>
            </a:extLst>
          </p:cNvPr>
          <p:cNvSpPr txBox="1"/>
          <p:nvPr/>
        </p:nvSpPr>
        <p:spPr>
          <a:xfrm>
            <a:off x="229954" y="242953"/>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a:solidFill>
                  <a:srgbClr val="777A7B"/>
                </a:solidFill>
                <a:latin typeface="Arial" panose="020B0604020202020204" pitchFamily="34" charset="0"/>
              </a:rPr>
              <a:t>30</a:t>
            </a:r>
            <a:r>
              <a:rPr lang="en-US" sz="5400" b="0" i="0">
                <a:solidFill>
                  <a:srgbClr val="121212"/>
                </a:solidFill>
                <a:effectLst/>
                <a:latin typeface="Open Sans" panose="020B0606030504020204" pitchFamily="34" charset="0"/>
              </a:rPr>
              <a:t>This </a:t>
            </a:r>
            <a:r>
              <a:rPr lang="en-US" sz="5400" b="0" i="0" dirty="0">
                <a:solidFill>
                  <a:srgbClr val="121212"/>
                </a:solidFill>
                <a:effectLst/>
                <a:latin typeface="Open Sans" panose="020B0606030504020204" pitchFamily="34" charset="0"/>
              </a:rPr>
              <a:t>they also did, sending it to the elders by the hands of Barnabas and Saul.</a:t>
            </a:r>
            <a:endParaRPr lang="en-IN" dirty="0"/>
          </a:p>
        </p:txBody>
      </p:sp>
      <p:sp>
        <p:nvSpPr>
          <p:cNvPr id="2" name="TextBox 1">
            <a:extLst>
              <a:ext uri="{FF2B5EF4-FFF2-40B4-BE49-F238E27FC236}">
                <a16:creationId xmlns:a16="http://schemas.microsoft.com/office/drawing/2014/main" id="{C3F4E881-C0C1-A567-A4E8-0C8DAE10329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562"/>
    </mc:Choice>
    <mc:Fallback xmlns="">
      <p:transition spd="slow" advTm="956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106F2-CDFF-D4C5-1ED2-5ABB188C9FD7}"/>
              </a:ext>
            </a:extLst>
          </p:cNvPr>
          <p:cNvPicPr>
            <a:picLocks noChangeAspect="1"/>
          </p:cNvPicPr>
          <p:nvPr/>
        </p:nvPicPr>
        <p:blipFill>
          <a:blip r:embed="rId2"/>
          <a:stretch>
            <a:fillRect/>
          </a:stretch>
        </p:blipFill>
        <p:spPr>
          <a:xfrm>
            <a:off x="-129153" y="0"/>
            <a:ext cx="12321153" cy="6858000"/>
          </a:xfrm>
          <a:prstGeom prst="rect">
            <a:avLst/>
          </a:prstGeom>
        </p:spPr>
      </p:pic>
      <p:sp>
        <p:nvSpPr>
          <p:cNvPr id="2" name="TextBox 1">
            <a:extLst>
              <a:ext uri="{FF2B5EF4-FFF2-40B4-BE49-F238E27FC236}">
                <a16:creationId xmlns:a16="http://schemas.microsoft.com/office/drawing/2014/main" id="{409987A9-18BE-5774-70DD-4DCEFE07DF93}"/>
              </a:ext>
            </a:extLst>
          </p:cNvPr>
          <p:cNvSpPr txBox="1"/>
          <p:nvPr/>
        </p:nvSpPr>
        <p:spPr>
          <a:xfrm>
            <a:off x="9502743" y="461894"/>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4045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6000" b="1" i="0" u="none" strike="noStrike" baseline="0" dirty="0">
                <a:latin typeface="TimesNewRomanPS-BoldMT"/>
              </a:rPr>
              <a:t> Saul’s 1st Journey</a:t>
            </a:r>
          </a:p>
          <a:p>
            <a:pPr algn="l"/>
            <a:r>
              <a:rPr lang="en-US" sz="6000" b="0" i="0" u="none" strike="noStrike" baseline="0" dirty="0">
                <a:latin typeface="TimesNewRomanPSMT"/>
              </a:rPr>
              <a:t> Teaching in Antioch – Acts 11:19-30 </a:t>
            </a:r>
            <a:endParaRPr lang="en-IN" sz="6000" dirty="0"/>
          </a:p>
        </p:txBody>
      </p:sp>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7748"/>
    </mc:Choice>
    <mc:Fallback xmlns="">
      <p:transition spd="slow" advTm="774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31FE0-3EA5-80B0-5C8A-2CC2E16B1547}"/>
              </a:ext>
            </a:extLst>
          </p:cNvPr>
          <p:cNvPicPr>
            <a:picLocks noChangeAspect="1"/>
          </p:cNvPicPr>
          <p:nvPr/>
        </p:nvPicPr>
        <p:blipFill>
          <a:blip r:embed="rId2"/>
          <a:stretch>
            <a:fillRect/>
          </a:stretch>
        </p:blipFill>
        <p:spPr>
          <a:xfrm>
            <a:off x="-129153" y="0"/>
            <a:ext cx="12321153" cy="6858000"/>
          </a:xfrm>
          <a:prstGeom prst="rect">
            <a:avLst/>
          </a:prstGeom>
        </p:spPr>
      </p:pic>
      <p:sp>
        <p:nvSpPr>
          <p:cNvPr id="3" name="TextBox 2">
            <a:extLst>
              <a:ext uri="{FF2B5EF4-FFF2-40B4-BE49-F238E27FC236}">
                <a16:creationId xmlns:a16="http://schemas.microsoft.com/office/drawing/2014/main" id="{3BB73639-ED30-4AB5-2F27-8C6AC127027F}"/>
              </a:ext>
            </a:extLst>
          </p:cNvPr>
          <p:cNvSpPr txBox="1"/>
          <p:nvPr/>
        </p:nvSpPr>
        <p:spPr>
          <a:xfrm>
            <a:off x="3386168" y="1760892"/>
            <a:ext cx="7077477" cy="4056845"/>
          </a:xfrm>
          <a:prstGeom prst="rect">
            <a:avLst/>
          </a:prstGeom>
          <a:noFill/>
        </p:spPr>
        <p:txBody>
          <a:bodyPr wrap="square" rtlCol="0">
            <a:noAutofit/>
          </a:bodyPr>
          <a:lstStyle/>
          <a:p>
            <a:pPr algn="ctr"/>
            <a:r>
              <a:rPr lang="en-US" sz="6000" b="0" i="0" u="none" strike="noStrike" baseline="0" dirty="0">
                <a:solidFill>
                  <a:schemeClr val="bg1">
                    <a:lumMod val="95000"/>
                  </a:schemeClr>
                </a:solidFill>
                <a:latin typeface="TimesNewRomanPSMT"/>
              </a:rPr>
              <a:t>Teaching in Antioch - </a:t>
            </a:r>
          </a:p>
          <a:p>
            <a:pPr algn="ctr"/>
            <a:r>
              <a:rPr lang="en-IN" sz="6000" dirty="0">
                <a:solidFill>
                  <a:schemeClr val="bg1">
                    <a:lumMod val="95000"/>
                  </a:schemeClr>
                </a:solidFill>
                <a:latin typeface="TimesNewRomanPSMT"/>
              </a:rPr>
              <a:t>Acts 11:19-30</a:t>
            </a:r>
            <a:endParaRPr lang="bo-CN" sz="6000" dirty="0">
              <a:solidFill>
                <a:schemeClr val="bg1">
                  <a:lumMod val="95000"/>
                </a:schemeClr>
              </a:solidFill>
              <a:latin typeface="TimesNewRomanPSMT"/>
            </a:endParaRPr>
          </a:p>
          <a:p>
            <a:pPr algn="ctr"/>
            <a:endParaRPr lang="en-IN" sz="6000" dirty="0">
              <a:solidFill>
                <a:schemeClr val="bg1">
                  <a:lumMod val="95000"/>
                </a:schemeClr>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19</a:t>
            </a:r>
            <a:r>
              <a:rPr lang="en-US" sz="3600" b="0" i="0" dirty="0">
                <a:solidFill>
                  <a:srgbClr val="121212"/>
                </a:solidFill>
                <a:effectLst/>
                <a:latin typeface="Open Sans" panose="020B0606030504020204" pitchFamily="34" charset="0"/>
              </a:rPr>
              <a:t>They therefore who were scattered abroad by the oppression that arose about Stephen traveled as far as Phoenicia, Cyprus, and Antioch, speaking the word to no one except to Jews only.</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244"/>
    </mc:Choice>
    <mc:Fallback xmlns="">
      <p:transition spd="slow" advTm="1524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B1E52-D840-B0FD-D95F-B5E557833B93}"/>
              </a:ext>
            </a:extLst>
          </p:cNvPr>
          <p:cNvPicPr>
            <a:picLocks noChangeAspect="1"/>
          </p:cNvPicPr>
          <p:nvPr/>
        </p:nvPicPr>
        <p:blipFill>
          <a:blip r:embed="rId2"/>
          <a:stretch>
            <a:fillRect/>
          </a:stretch>
        </p:blipFill>
        <p:spPr>
          <a:xfrm>
            <a:off x="-1" y="0"/>
            <a:ext cx="12899571" cy="6858000"/>
          </a:xfrm>
          <a:prstGeom prst="rect">
            <a:avLst/>
          </a:prstGeom>
        </p:spPr>
      </p:pic>
      <p:sp>
        <p:nvSpPr>
          <p:cNvPr id="4" name="TextBox 3">
            <a:extLst>
              <a:ext uri="{FF2B5EF4-FFF2-40B4-BE49-F238E27FC236}">
                <a16:creationId xmlns:a16="http://schemas.microsoft.com/office/drawing/2014/main" id="{89BF1502-9E46-52BE-28AB-54AE3F3AB34D}"/>
              </a:ext>
            </a:extLst>
          </p:cNvPr>
          <p:cNvSpPr txBox="1"/>
          <p:nvPr/>
        </p:nvSpPr>
        <p:spPr>
          <a:xfrm>
            <a:off x="229954" y="242953"/>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20</a:t>
            </a:r>
            <a:r>
              <a:rPr lang="en-US" sz="4800" b="0" i="0" dirty="0">
                <a:solidFill>
                  <a:srgbClr val="121212"/>
                </a:solidFill>
                <a:effectLst/>
                <a:latin typeface="Open Sans" panose="020B0606030504020204" pitchFamily="34" charset="0"/>
              </a:rPr>
              <a:t> But there were some of them, men of Cyprus and Cyrene, who, when they had come to Antioch, spoke to the Hellenists, preaching the Lord Jesus.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303"/>
    </mc:Choice>
    <mc:Fallback xmlns="">
      <p:transition spd="slow" advTm="1130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0327D-3B7F-016B-D05A-0D0F31BE9F36}"/>
              </a:ext>
            </a:extLst>
          </p:cNvPr>
          <p:cNvPicPr>
            <a:picLocks noChangeAspect="1"/>
          </p:cNvPicPr>
          <p:nvPr/>
        </p:nvPicPr>
        <p:blipFill>
          <a:blip r:embed="rId2"/>
          <a:stretch>
            <a:fillRect/>
          </a:stretch>
        </p:blipFill>
        <p:spPr>
          <a:xfrm>
            <a:off x="0" y="1"/>
            <a:ext cx="12936425" cy="6858000"/>
          </a:xfrm>
          <a:prstGeom prst="rect">
            <a:avLst/>
          </a:prstGeom>
        </p:spPr>
      </p:pic>
      <p:sp>
        <p:nvSpPr>
          <p:cNvPr id="4" name="TextBox 3">
            <a:extLst>
              <a:ext uri="{FF2B5EF4-FFF2-40B4-BE49-F238E27FC236}">
                <a16:creationId xmlns:a16="http://schemas.microsoft.com/office/drawing/2014/main" id="{10D01B5E-B583-92C3-2233-B4EB26770D9E}"/>
              </a:ext>
            </a:extLst>
          </p:cNvPr>
          <p:cNvSpPr txBox="1"/>
          <p:nvPr/>
        </p:nvSpPr>
        <p:spPr>
          <a:xfrm>
            <a:off x="229954" y="242953"/>
            <a:ext cx="2853917" cy="769441"/>
          </a:xfrm>
          <a:prstGeom prst="rect">
            <a:avLst/>
          </a:prstGeom>
          <a:noFill/>
        </p:spPr>
        <p:txBody>
          <a:bodyPr wrap="square" rtlCol="0">
            <a:spAutoFit/>
          </a:bodyPr>
          <a:lstStyle/>
          <a:p>
            <a:r>
              <a:rPr lang="en-IN" sz="4400" dirty="0">
                <a:solidFill>
                  <a:schemeClr val="bg1">
                    <a:lumMod val="95000"/>
                  </a:schemeClr>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21</a:t>
            </a:r>
            <a:r>
              <a:rPr lang="en-US" sz="4400" b="0" i="0" dirty="0">
                <a:solidFill>
                  <a:srgbClr val="121212"/>
                </a:solidFill>
                <a:effectLst/>
                <a:latin typeface="Open Sans" panose="020B0606030504020204" pitchFamily="34" charset="0"/>
              </a:rPr>
              <a:t> The hand of the Lord was with them, and a great number believed and turned to the Lord.</a:t>
            </a:r>
            <a:endParaRPr lang="en-IN" dirty="0"/>
          </a:p>
        </p:txBody>
      </p:sp>
      <p:sp>
        <p:nvSpPr>
          <p:cNvPr id="2" name="TextBox 1">
            <a:extLst>
              <a:ext uri="{FF2B5EF4-FFF2-40B4-BE49-F238E27FC236}">
                <a16:creationId xmlns:a16="http://schemas.microsoft.com/office/drawing/2014/main" id="{937318B3-EE3E-1462-76A2-B88D12D9E386}"/>
              </a:ext>
            </a:extLst>
          </p:cNvPr>
          <p:cNvSpPr txBox="1"/>
          <p:nvPr/>
        </p:nvSpPr>
        <p:spPr>
          <a:xfrm>
            <a:off x="6096000" y="166254"/>
            <a:ext cx="6096000" cy="6558101"/>
          </a:xfrm>
          <a:prstGeom prst="rect">
            <a:avLst/>
          </a:prstGeom>
          <a:noFill/>
        </p:spPr>
        <p:txBody>
          <a:bodyPr wrap="square" rtlCol="0">
            <a:noAutofit/>
          </a:bodyPr>
          <a:lstStyle/>
          <a:p>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559"/>
    </mc:Choice>
    <mc:Fallback xmlns="">
      <p:transition spd="slow" advTm="8559"/>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5174</TotalTime>
  <Words>554</Words>
  <Application>Microsoft Office PowerPoint</Application>
  <PresentationFormat>Widescreen</PresentationFormat>
  <Paragraphs>46</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Microsoft Himalaya</vt:lpstr>
      <vt:lpstr>Open Sans</vt:lpstr>
      <vt:lpstr>TimesNewRomanPS-BoldMT</vt:lpstr>
      <vt:lpstr>TimesNewRomanPSMT</vt:lpstr>
      <vt:lpstr>Office Theme</vt:lpstr>
      <vt:lpstr>51-1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2023-09-08T09:11:13Z</dcterms:modified>
</cp:coreProperties>
</file>