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8" r:id="rId27"/>
    <p:sldId id="287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3EEBD7-98BA-45AC-AA22-6E14A008A7BA}" v="1" dt="2023-12-12T06:22:19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80" d="100"/>
          <a:sy n="80" d="100"/>
        </p:scale>
        <p:origin x="7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F23EEBD7-98BA-45AC-AA22-6E14A008A7BA}"/>
    <pc:docChg chg="undo custSel addSld modSld">
      <pc:chgData name="Alfred Smith" userId="3c60a3631c0db8ad" providerId="LiveId" clId="{F23EEBD7-98BA-45AC-AA22-6E14A008A7BA}" dt="2023-12-12T06:25:38.779" v="62" actId="20577"/>
      <pc:docMkLst>
        <pc:docMk/>
      </pc:docMkLst>
      <pc:sldChg chg="modSp mod">
        <pc:chgData name="Alfred Smith" userId="3c60a3631c0db8ad" providerId="LiveId" clId="{F23EEBD7-98BA-45AC-AA22-6E14A008A7BA}" dt="2023-12-12T06:17:09.958" v="0" actId="20577"/>
        <pc:sldMkLst>
          <pc:docMk/>
          <pc:sldMk cId="454763615" sldId="259"/>
        </pc:sldMkLst>
        <pc:spChg chg="mod">
          <ac:chgData name="Alfred Smith" userId="3c60a3631c0db8ad" providerId="LiveId" clId="{F23EEBD7-98BA-45AC-AA22-6E14A008A7BA}" dt="2023-12-12T06:17:09.958" v="0" actId="20577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F23EEBD7-98BA-45AC-AA22-6E14A008A7BA}" dt="2023-12-12T06:17:14.274" v="1" actId="20577"/>
        <pc:sldMkLst>
          <pc:docMk/>
          <pc:sldMk cId="2346136586" sldId="260"/>
        </pc:sldMkLst>
        <pc:spChg chg="mod">
          <ac:chgData name="Alfred Smith" userId="3c60a3631c0db8ad" providerId="LiveId" clId="{F23EEBD7-98BA-45AC-AA22-6E14A008A7BA}" dt="2023-12-12T06:17:14.274" v="1" actId="20577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F23EEBD7-98BA-45AC-AA22-6E14A008A7BA}" dt="2023-12-12T06:17:18.993" v="2" actId="20577"/>
        <pc:sldMkLst>
          <pc:docMk/>
          <pc:sldMk cId="4037329247" sldId="261"/>
        </pc:sldMkLst>
        <pc:spChg chg="mod">
          <ac:chgData name="Alfred Smith" userId="3c60a3631c0db8ad" providerId="LiveId" clId="{F23EEBD7-98BA-45AC-AA22-6E14A008A7BA}" dt="2023-12-12T06:17:18.993" v="2" actId="20577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F23EEBD7-98BA-45AC-AA22-6E14A008A7BA}" dt="2023-12-12T06:17:27.674" v="3" actId="20577"/>
        <pc:sldMkLst>
          <pc:docMk/>
          <pc:sldMk cId="1909638311" sldId="262"/>
        </pc:sldMkLst>
        <pc:spChg chg="mod">
          <ac:chgData name="Alfred Smith" userId="3c60a3631c0db8ad" providerId="LiveId" clId="{F23EEBD7-98BA-45AC-AA22-6E14A008A7BA}" dt="2023-12-12T06:17:27.674" v="3" actId="20577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F23EEBD7-98BA-45AC-AA22-6E14A008A7BA}" dt="2023-12-12T06:17:31.936" v="4" actId="20577"/>
        <pc:sldMkLst>
          <pc:docMk/>
          <pc:sldMk cId="641208035" sldId="263"/>
        </pc:sldMkLst>
        <pc:spChg chg="mod">
          <ac:chgData name="Alfred Smith" userId="3c60a3631c0db8ad" providerId="LiveId" clId="{F23EEBD7-98BA-45AC-AA22-6E14A008A7BA}" dt="2023-12-12T06:17:31.936" v="4" actId="20577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F23EEBD7-98BA-45AC-AA22-6E14A008A7BA}" dt="2023-12-12T06:17:38.116" v="5" actId="20577"/>
        <pc:sldMkLst>
          <pc:docMk/>
          <pc:sldMk cId="4044745628" sldId="264"/>
        </pc:sldMkLst>
        <pc:spChg chg="mod">
          <ac:chgData name="Alfred Smith" userId="3c60a3631c0db8ad" providerId="LiveId" clId="{F23EEBD7-98BA-45AC-AA22-6E14A008A7BA}" dt="2023-12-12T06:17:38.116" v="5" actId="20577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F23EEBD7-98BA-45AC-AA22-6E14A008A7BA}" dt="2023-12-12T06:17:43.311" v="6" actId="20577"/>
        <pc:sldMkLst>
          <pc:docMk/>
          <pc:sldMk cId="978260341" sldId="265"/>
        </pc:sldMkLst>
        <pc:spChg chg="mod">
          <ac:chgData name="Alfred Smith" userId="3c60a3631c0db8ad" providerId="LiveId" clId="{F23EEBD7-98BA-45AC-AA22-6E14A008A7BA}" dt="2023-12-12T06:17:43.311" v="6" actId="20577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F23EEBD7-98BA-45AC-AA22-6E14A008A7BA}" dt="2023-12-12T06:17:47.956" v="7" actId="20577"/>
        <pc:sldMkLst>
          <pc:docMk/>
          <pc:sldMk cId="3575870363" sldId="266"/>
        </pc:sldMkLst>
        <pc:spChg chg="mod">
          <ac:chgData name="Alfred Smith" userId="3c60a3631c0db8ad" providerId="LiveId" clId="{F23EEBD7-98BA-45AC-AA22-6E14A008A7BA}" dt="2023-12-12T06:17:47.956" v="7" actId="20577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F23EEBD7-98BA-45AC-AA22-6E14A008A7BA}" dt="2023-12-12T06:17:52.341" v="8" actId="20577"/>
        <pc:sldMkLst>
          <pc:docMk/>
          <pc:sldMk cId="4017137865" sldId="267"/>
        </pc:sldMkLst>
        <pc:spChg chg="mod">
          <ac:chgData name="Alfred Smith" userId="3c60a3631c0db8ad" providerId="LiveId" clId="{F23EEBD7-98BA-45AC-AA22-6E14A008A7BA}" dt="2023-12-12T06:17:52.341" v="8" actId="20577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F23EEBD7-98BA-45AC-AA22-6E14A008A7BA}" dt="2023-12-12T06:17:56.238" v="9" actId="20577"/>
        <pc:sldMkLst>
          <pc:docMk/>
          <pc:sldMk cId="3137811553" sldId="268"/>
        </pc:sldMkLst>
        <pc:spChg chg="mod">
          <ac:chgData name="Alfred Smith" userId="3c60a3631c0db8ad" providerId="LiveId" clId="{F23EEBD7-98BA-45AC-AA22-6E14A008A7BA}" dt="2023-12-12T06:17:56.238" v="9" actId="20577"/>
          <ac:spMkLst>
            <pc:docMk/>
            <pc:sldMk cId="3137811553" sldId="268"/>
            <ac:spMk id="3" creationId="{A58184BD-88F1-BA02-40C1-D8403D0EEC0D}"/>
          </ac:spMkLst>
        </pc:spChg>
      </pc:sldChg>
      <pc:sldChg chg="modSp mod">
        <pc:chgData name="Alfred Smith" userId="3c60a3631c0db8ad" providerId="LiveId" clId="{F23EEBD7-98BA-45AC-AA22-6E14A008A7BA}" dt="2023-12-12T06:18:00.301" v="10" actId="20577"/>
        <pc:sldMkLst>
          <pc:docMk/>
          <pc:sldMk cId="100491716" sldId="269"/>
        </pc:sldMkLst>
        <pc:spChg chg="mod">
          <ac:chgData name="Alfred Smith" userId="3c60a3631c0db8ad" providerId="LiveId" clId="{F23EEBD7-98BA-45AC-AA22-6E14A008A7BA}" dt="2023-12-12T06:18:00.301" v="10" actId="20577"/>
          <ac:spMkLst>
            <pc:docMk/>
            <pc:sldMk cId="100491716" sldId="269"/>
            <ac:spMk id="3" creationId="{A58184BD-88F1-BA02-40C1-D8403D0EEC0D}"/>
          </ac:spMkLst>
        </pc:spChg>
      </pc:sldChg>
      <pc:sldChg chg="modSp mod">
        <pc:chgData name="Alfred Smith" userId="3c60a3631c0db8ad" providerId="LiveId" clId="{F23EEBD7-98BA-45AC-AA22-6E14A008A7BA}" dt="2023-12-12T06:24:18.089" v="36" actId="20577"/>
        <pc:sldMkLst>
          <pc:docMk/>
          <pc:sldMk cId="939110669" sldId="271"/>
        </pc:sldMkLst>
        <pc:spChg chg="mod">
          <ac:chgData name="Alfred Smith" userId="3c60a3631c0db8ad" providerId="LiveId" clId="{F23EEBD7-98BA-45AC-AA22-6E14A008A7BA}" dt="2023-12-12T06:24:18.089" v="36" actId="20577"/>
          <ac:spMkLst>
            <pc:docMk/>
            <pc:sldMk cId="939110669" sldId="271"/>
            <ac:spMk id="4" creationId="{D009DA58-7E6D-E8D7-9E45-CABB0526C64C}"/>
          </ac:spMkLst>
        </pc:spChg>
      </pc:sldChg>
      <pc:sldChg chg="modSp mod">
        <pc:chgData name="Alfred Smith" userId="3c60a3631c0db8ad" providerId="LiveId" clId="{F23EEBD7-98BA-45AC-AA22-6E14A008A7BA}" dt="2023-12-12T06:24:22.729" v="38" actId="20577"/>
        <pc:sldMkLst>
          <pc:docMk/>
          <pc:sldMk cId="4024569785" sldId="272"/>
        </pc:sldMkLst>
        <pc:spChg chg="mod">
          <ac:chgData name="Alfred Smith" userId="3c60a3631c0db8ad" providerId="LiveId" clId="{F23EEBD7-98BA-45AC-AA22-6E14A008A7BA}" dt="2023-12-12T06:24:22.729" v="38" actId="20577"/>
          <ac:spMkLst>
            <pc:docMk/>
            <pc:sldMk cId="4024569785" sldId="272"/>
            <ac:spMk id="4" creationId="{C32F3F38-EF2F-3AE9-B722-E87B1D4C60C3}"/>
          </ac:spMkLst>
        </pc:spChg>
      </pc:sldChg>
      <pc:sldChg chg="modSp mod">
        <pc:chgData name="Alfred Smith" userId="3c60a3631c0db8ad" providerId="LiveId" clId="{F23EEBD7-98BA-45AC-AA22-6E14A008A7BA}" dt="2023-12-12T06:24:27.095" v="40" actId="20577"/>
        <pc:sldMkLst>
          <pc:docMk/>
          <pc:sldMk cId="487179600" sldId="273"/>
        </pc:sldMkLst>
        <pc:spChg chg="mod">
          <ac:chgData name="Alfred Smith" userId="3c60a3631c0db8ad" providerId="LiveId" clId="{F23EEBD7-98BA-45AC-AA22-6E14A008A7BA}" dt="2023-12-12T06:24:27.095" v="40" actId="20577"/>
          <ac:spMkLst>
            <pc:docMk/>
            <pc:sldMk cId="487179600" sldId="273"/>
            <ac:spMk id="4" creationId="{69591165-B1B6-CC29-E816-85A40C031729}"/>
          </ac:spMkLst>
        </pc:spChg>
      </pc:sldChg>
      <pc:sldChg chg="modSp mod">
        <pc:chgData name="Alfred Smith" userId="3c60a3631c0db8ad" providerId="LiveId" clId="{F23EEBD7-98BA-45AC-AA22-6E14A008A7BA}" dt="2023-12-12T06:24:31.338" v="42" actId="20577"/>
        <pc:sldMkLst>
          <pc:docMk/>
          <pc:sldMk cId="2168401200" sldId="274"/>
        </pc:sldMkLst>
        <pc:spChg chg="mod">
          <ac:chgData name="Alfred Smith" userId="3c60a3631c0db8ad" providerId="LiveId" clId="{F23EEBD7-98BA-45AC-AA22-6E14A008A7BA}" dt="2023-12-12T06:24:31.338" v="42" actId="20577"/>
          <ac:spMkLst>
            <pc:docMk/>
            <pc:sldMk cId="2168401200" sldId="274"/>
            <ac:spMk id="6" creationId="{94BB503B-2CA1-D788-C8A3-D1E43F401F3F}"/>
          </ac:spMkLst>
        </pc:spChg>
      </pc:sldChg>
      <pc:sldChg chg="modSp mod">
        <pc:chgData name="Alfred Smith" userId="3c60a3631c0db8ad" providerId="LiveId" clId="{F23EEBD7-98BA-45AC-AA22-6E14A008A7BA}" dt="2023-12-12T06:24:45.001" v="44" actId="20577"/>
        <pc:sldMkLst>
          <pc:docMk/>
          <pc:sldMk cId="2996969115" sldId="275"/>
        </pc:sldMkLst>
        <pc:spChg chg="mod">
          <ac:chgData name="Alfred Smith" userId="3c60a3631c0db8ad" providerId="LiveId" clId="{F23EEBD7-98BA-45AC-AA22-6E14A008A7BA}" dt="2023-12-12T06:24:45.001" v="44" actId="20577"/>
          <ac:spMkLst>
            <pc:docMk/>
            <pc:sldMk cId="2996969115" sldId="275"/>
            <ac:spMk id="4" creationId="{3D1A6D2A-40CB-F62B-47FF-86959A8DB275}"/>
          </ac:spMkLst>
        </pc:spChg>
      </pc:sldChg>
      <pc:sldChg chg="modSp mod">
        <pc:chgData name="Alfred Smith" userId="3c60a3631c0db8ad" providerId="LiveId" clId="{F23EEBD7-98BA-45AC-AA22-6E14A008A7BA}" dt="2023-12-12T06:24:50.306" v="46" actId="20577"/>
        <pc:sldMkLst>
          <pc:docMk/>
          <pc:sldMk cId="2390376940" sldId="276"/>
        </pc:sldMkLst>
        <pc:spChg chg="mod">
          <ac:chgData name="Alfred Smith" userId="3c60a3631c0db8ad" providerId="LiveId" clId="{F23EEBD7-98BA-45AC-AA22-6E14A008A7BA}" dt="2023-12-12T06:24:50.306" v="46" actId="20577"/>
          <ac:spMkLst>
            <pc:docMk/>
            <pc:sldMk cId="2390376940" sldId="276"/>
            <ac:spMk id="6" creationId="{76D325A9-AA7C-3567-6234-DE5E5435FFB5}"/>
          </ac:spMkLst>
        </pc:spChg>
      </pc:sldChg>
      <pc:sldChg chg="modSp mod">
        <pc:chgData name="Alfred Smith" userId="3c60a3631c0db8ad" providerId="LiveId" clId="{F23EEBD7-98BA-45AC-AA22-6E14A008A7BA}" dt="2023-12-12T06:24:59.852" v="48" actId="20577"/>
        <pc:sldMkLst>
          <pc:docMk/>
          <pc:sldMk cId="4265919077" sldId="277"/>
        </pc:sldMkLst>
        <pc:spChg chg="mod">
          <ac:chgData name="Alfred Smith" userId="3c60a3631c0db8ad" providerId="LiveId" clId="{F23EEBD7-98BA-45AC-AA22-6E14A008A7BA}" dt="2023-12-12T06:24:59.852" v="48" actId="20577"/>
          <ac:spMkLst>
            <pc:docMk/>
            <pc:sldMk cId="4265919077" sldId="277"/>
            <ac:spMk id="6" creationId="{C9308ED5-3AA9-FEEF-398C-C635363AFE60}"/>
          </ac:spMkLst>
        </pc:spChg>
      </pc:sldChg>
      <pc:sldChg chg="modSp mod">
        <pc:chgData name="Alfred Smith" userId="3c60a3631c0db8ad" providerId="LiveId" clId="{F23EEBD7-98BA-45AC-AA22-6E14A008A7BA}" dt="2023-12-12T06:25:05.876" v="50" actId="20577"/>
        <pc:sldMkLst>
          <pc:docMk/>
          <pc:sldMk cId="210266664" sldId="278"/>
        </pc:sldMkLst>
        <pc:spChg chg="mod">
          <ac:chgData name="Alfred Smith" userId="3c60a3631c0db8ad" providerId="LiveId" clId="{F23EEBD7-98BA-45AC-AA22-6E14A008A7BA}" dt="2023-12-12T06:25:05.876" v="50" actId="20577"/>
          <ac:spMkLst>
            <pc:docMk/>
            <pc:sldMk cId="210266664" sldId="278"/>
            <ac:spMk id="4" creationId="{016A9166-7CD6-2324-1EBF-66A9B8735329}"/>
          </ac:spMkLst>
        </pc:spChg>
      </pc:sldChg>
      <pc:sldChg chg="modSp mod">
        <pc:chgData name="Alfred Smith" userId="3c60a3631c0db8ad" providerId="LiveId" clId="{F23EEBD7-98BA-45AC-AA22-6E14A008A7BA}" dt="2023-12-12T06:25:10.524" v="52" actId="20577"/>
        <pc:sldMkLst>
          <pc:docMk/>
          <pc:sldMk cId="888433145" sldId="279"/>
        </pc:sldMkLst>
        <pc:spChg chg="mod">
          <ac:chgData name="Alfred Smith" userId="3c60a3631c0db8ad" providerId="LiveId" clId="{F23EEBD7-98BA-45AC-AA22-6E14A008A7BA}" dt="2023-12-12T06:25:10.524" v="52" actId="20577"/>
          <ac:spMkLst>
            <pc:docMk/>
            <pc:sldMk cId="888433145" sldId="279"/>
            <ac:spMk id="4" creationId="{A177B34E-419C-FED6-8820-A6C55F7EE0BD}"/>
          </ac:spMkLst>
        </pc:spChg>
      </pc:sldChg>
      <pc:sldChg chg="modSp mod">
        <pc:chgData name="Alfred Smith" userId="3c60a3631c0db8ad" providerId="LiveId" clId="{F23EEBD7-98BA-45AC-AA22-6E14A008A7BA}" dt="2023-12-12T06:25:14.810" v="54" actId="20577"/>
        <pc:sldMkLst>
          <pc:docMk/>
          <pc:sldMk cId="791300187" sldId="280"/>
        </pc:sldMkLst>
        <pc:spChg chg="mod">
          <ac:chgData name="Alfred Smith" userId="3c60a3631c0db8ad" providerId="LiveId" clId="{F23EEBD7-98BA-45AC-AA22-6E14A008A7BA}" dt="2023-12-12T06:25:14.810" v="54" actId="20577"/>
          <ac:spMkLst>
            <pc:docMk/>
            <pc:sldMk cId="791300187" sldId="280"/>
            <ac:spMk id="4" creationId="{7043ED15-BCF2-F8E3-148E-A2E86C50BA1C}"/>
          </ac:spMkLst>
        </pc:spChg>
      </pc:sldChg>
      <pc:sldChg chg="addSp delSp modSp mod">
        <pc:chgData name="Alfred Smith" userId="3c60a3631c0db8ad" providerId="LiveId" clId="{F23EEBD7-98BA-45AC-AA22-6E14A008A7BA}" dt="2023-12-12T06:18:06.735" v="13" actId="20577"/>
        <pc:sldMkLst>
          <pc:docMk/>
          <pc:sldMk cId="1922139011" sldId="281"/>
        </pc:sldMkLst>
        <pc:spChg chg="add del mod">
          <ac:chgData name="Alfred Smith" userId="3c60a3631c0db8ad" providerId="LiveId" clId="{F23EEBD7-98BA-45AC-AA22-6E14A008A7BA}" dt="2023-12-12T06:18:06.735" v="13" actId="20577"/>
          <ac:spMkLst>
            <pc:docMk/>
            <pc:sldMk cId="1922139011" sldId="281"/>
            <ac:spMk id="3" creationId="{A58184BD-88F1-BA02-40C1-D8403D0EEC0D}"/>
          </ac:spMkLst>
        </pc:spChg>
        <pc:spChg chg="add del">
          <ac:chgData name="Alfred Smith" userId="3c60a3631c0db8ad" providerId="LiveId" clId="{F23EEBD7-98BA-45AC-AA22-6E14A008A7BA}" dt="2023-12-12T06:18:05.074" v="12" actId="478"/>
          <ac:spMkLst>
            <pc:docMk/>
            <pc:sldMk cId="1922139011" sldId="281"/>
            <ac:spMk id="4" creationId="{EE2AC625-9141-A801-F431-DD5F79396320}"/>
          </ac:spMkLst>
        </pc:spChg>
      </pc:sldChg>
      <pc:sldChg chg="modSp mod">
        <pc:chgData name="Alfred Smith" userId="3c60a3631c0db8ad" providerId="LiveId" clId="{F23EEBD7-98BA-45AC-AA22-6E14A008A7BA}" dt="2023-12-12T06:25:27.558" v="58" actId="20577"/>
        <pc:sldMkLst>
          <pc:docMk/>
          <pc:sldMk cId="1126511635" sldId="282"/>
        </pc:sldMkLst>
        <pc:spChg chg="mod">
          <ac:chgData name="Alfred Smith" userId="3c60a3631c0db8ad" providerId="LiveId" clId="{F23EEBD7-98BA-45AC-AA22-6E14A008A7BA}" dt="2023-12-12T06:25:27.558" v="58" actId="20577"/>
          <ac:spMkLst>
            <pc:docMk/>
            <pc:sldMk cId="1126511635" sldId="282"/>
            <ac:spMk id="4" creationId="{754FDE58-46A5-ED01-A571-8387FFFD30AC}"/>
          </ac:spMkLst>
        </pc:spChg>
      </pc:sldChg>
      <pc:sldChg chg="modSp mod">
        <pc:chgData name="Alfred Smith" userId="3c60a3631c0db8ad" providerId="LiveId" clId="{F23EEBD7-98BA-45AC-AA22-6E14A008A7BA}" dt="2023-12-12T06:18:17.761" v="15" actId="20577"/>
        <pc:sldMkLst>
          <pc:docMk/>
          <pc:sldMk cId="3166251957" sldId="283"/>
        </pc:sldMkLst>
        <pc:spChg chg="mod">
          <ac:chgData name="Alfred Smith" userId="3c60a3631c0db8ad" providerId="LiveId" clId="{F23EEBD7-98BA-45AC-AA22-6E14A008A7BA}" dt="2023-12-12T06:18:17.761" v="15" actId="20577"/>
          <ac:spMkLst>
            <pc:docMk/>
            <pc:sldMk cId="3166251957" sldId="283"/>
            <ac:spMk id="3" creationId="{A58184BD-88F1-BA02-40C1-D8403D0EEC0D}"/>
          </ac:spMkLst>
        </pc:spChg>
      </pc:sldChg>
      <pc:sldChg chg="modSp mod">
        <pc:chgData name="Alfred Smith" userId="3c60a3631c0db8ad" providerId="LiveId" clId="{F23EEBD7-98BA-45AC-AA22-6E14A008A7BA}" dt="2023-12-12T06:25:33.477" v="60" actId="20577"/>
        <pc:sldMkLst>
          <pc:docMk/>
          <pc:sldMk cId="3922583308" sldId="284"/>
        </pc:sldMkLst>
        <pc:spChg chg="mod">
          <ac:chgData name="Alfred Smith" userId="3c60a3631c0db8ad" providerId="LiveId" clId="{F23EEBD7-98BA-45AC-AA22-6E14A008A7BA}" dt="2023-12-12T06:25:33.477" v="60" actId="20577"/>
          <ac:spMkLst>
            <pc:docMk/>
            <pc:sldMk cId="3922583308" sldId="284"/>
            <ac:spMk id="4" creationId="{83DF396E-6947-C081-B64D-833F0C6F1755}"/>
          </ac:spMkLst>
        </pc:spChg>
      </pc:sldChg>
      <pc:sldChg chg="modSp mod">
        <pc:chgData name="Alfred Smith" userId="3c60a3631c0db8ad" providerId="LiveId" clId="{F23EEBD7-98BA-45AC-AA22-6E14A008A7BA}" dt="2023-12-12T06:18:22.139" v="16" actId="20577"/>
        <pc:sldMkLst>
          <pc:docMk/>
          <pc:sldMk cId="1522780631" sldId="285"/>
        </pc:sldMkLst>
        <pc:spChg chg="mod">
          <ac:chgData name="Alfred Smith" userId="3c60a3631c0db8ad" providerId="LiveId" clId="{F23EEBD7-98BA-45AC-AA22-6E14A008A7BA}" dt="2023-12-12T06:18:22.139" v="16" actId="20577"/>
          <ac:spMkLst>
            <pc:docMk/>
            <pc:sldMk cId="1522780631" sldId="285"/>
            <ac:spMk id="3" creationId="{A58184BD-88F1-BA02-40C1-D8403D0EEC0D}"/>
          </ac:spMkLst>
        </pc:spChg>
      </pc:sldChg>
      <pc:sldChg chg="modSp mod">
        <pc:chgData name="Alfred Smith" userId="3c60a3631c0db8ad" providerId="LiveId" clId="{F23EEBD7-98BA-45AC-AA22-6E14A008A7BA}" dt="2023-12-12T06:25:38.779" v="62" actId="20577"/>
        <pc:sldMkLst>
          <pc:docMk/>
          <pc:sldMk cId="1850742486" sldId="286"/>
        </pc:sldMkLst>
        <pc:spChg chg="mod">
          <ac:chgData name="Alfred Smith" userId="3c60a3631c0db8ad" providerId="LiveId" clId="{F23EEBD7-98BA-45AC-AA22-6E14A008A7BA}" dt="2023-12-12T06:25:38.779" v="62" actId="20577"/>
          <ac:spMkLst>
            <pc:docMk/>
            <pc:sldMk cId="1850742486" sldId="286"/>
            <ac:spMk id="4" creationId="{BC562725-9133-BA13-FAF1-4DA05A5F1574}"/>
          </ac:spMkLst>
        </pc:spChg>
      </pc:sldChg>
      <pc:sldChg chg="modSp mod">
        <pc:chgData name="Alfred Smith" userId="3c60a3631c0db8ad" providerId="LiveId" clId="{F23EEBD7-98BA-45AC-AA22-6E14A008A7BA}" dt="2023-12-12T06:18:13.693" v="14" actId="20577"/>
        <pc:sldMkLst>
          <pc:docMk/>
          <pc:sldMk cId="2300622154" sldId="287"/>
        </pc:sldMkLst>
        <pc:spChg chg="mod">
          <ac:chgData name="Alfred Smith" userId="3c60a3631c0db8ad" providerId="LiveId" clId="{F23EEBD7-98BA-45AC-AA22-6E14A008A7BA}" dt="2023-12-12T06:18:13.693" v="14" actId="20577"/>
          <ac:spMkLst>
            <pc:docMk/>
            <pc:sldMk cId="2300622154" sldId="287"/>
            <ac:spMk id="3" creationId="{A58184BD-88F1-BA02-40C1-D8403D0EEC0D}"/>
          </ac:spMkLst>
        </pc:spChg>
      </pc:sldChg>
      <pc:sldChg chg="modSp add mod">
        <pc:chgData name="Alfred Smith" userId="3c60a3631c0db8ad" providerId="LiveId" clId="{F23EEBD7-98BA-45AC-AA22-6E14A008A7BA}" dt="2023-12-12T06:25:21.687" v="56" actId="20577"/>
        <pc:sldMkLst>
          <pc:docMk/>
          <pc:sldMk cId="2961675041" sldId="288"/>
        </pc:sldMkLst>
        <pc:spChg chg="mod">
          <ac:chgData name="Alfred Smith" userId="3c60a3631c0db8ad" providerId="LiveId" clId="{F23EEBD7-98BA-45AC-AA22-6E14A008A7BA}" dt="2023-12-12T06:25:21.687" v="56" actId="20577"/>
          <ac:spMkLst>
            <pc:docMk/>
            <pc:sldMk cId="2961675041" sldId="288"/>
            <ac:spMk id="4" creationId="{754FDE58-46A5-ED01-A571-8387FFFD30AC}"/>
          </ac:spMkLst>
        </pc:spChg>
      </pc:sldChg>
    </pc:docChg>
  </pc:docChgLst>
  <pc:docChgLst>
    <pc:chgData name="Alfred Smith" userId="3c60a3631c0db8ad" providerId="LiveId" clId="{ABD4B026-7641-4CF0-914D-035D77FF33E2}"/>
    <pc:docChg chg="undo custSel modSld">
      <pc:chgData name="Alfred Smith" userId="3c60a3631c0db8ad" providerId="LiveId" clId="{ABD4B026-7641-4CF0-914D-035D77FF33E2}" dt="2023-09-08T09:16:49.026" v="45"/>
      <pc:docMkLst>
        <pc:docMk/>
      </pc:docMkLst>
      <pc:sldChg chg="delSp modTransition modAnim">
        <pc:chgData name="Alfred Smith" userId="3c60a3631c0db8ad" providerId="LiveId" clId="{ABD4B026-7641-4CF0-914D-035D77FF33E2}" dt="2023-09-08T09:11:46.013" v="13"/>
        <pc:sldMkLst>
          <pc:docMk/>
          <pc:sldMk cId="1499918570" sldId="257"/>
        </pc:sldMkLst>
        <pc:picChg chg="del">
          <ac:chgData name="Alfred Smith" userId="3c60a3631c0db8ad" providerId="LiveId" clId="{ABD4B026-7641-4CF0-914D-035D77FF33E2}" dt="2023-09-08T09:11:46.013" v="13"/>
          <ac:picMkLst>
            <pc:docMk/>
            <pc:sldMk cId="1499918570" sldId="257"/>
            <ac:picMk id="10" creationId="{48A9A7ED-1FC2-5AD1-7039-044977EE7365}"/>
          </ac:picMkLst>
        </pc:picChg>
      </pc:sldChg>
      <pc:sldChg chg="modSp mod modTransition">
        <pc:chgData name="Alfred Smith" userId="3c60a3631c0db8ad" providerId="LiveId" clId="{ABD4B026-7641-4CF0-914D-035D77FF33E2}" dt="2023-09-08T09:11:46.013" v="13"/>
        <pc:sldMkLst>
          <pc:docMk/>
          <pc:sldMk cId="3788111665" sldId="258"/>
        </pc:sldMkLst>
        <pc:spChg chg="mod">
          <ac:chgData name="Alfred Smith" userId="3c60a3631c0db8ad" providerId="LiveId" clId="{ABD4B026-7641-4CF0-914D-035D77FF33E2}" dt="2023-09-08T09:04:34.465" v="10" actId="14100"/>
          <ac:spMkLst>
            <pc:docMk/>
            <pc:sldMk cId="3788111665" sldId="258"/>
            <ac:spMk id="6" creationId="{AE8FC466-22E1-E2B7-1E19-2D499DDE0013}"/>
          </ac:spMkLst>
        </pc:spChg>
        <pc:picChg chg="mod">
          <ac:chgData name="Alfred Smith" userId="3c60a3631c0db8ad" providerId="LiveId" clId="{ABD4B026-7641-4CF0-914D-035D77FF33E2}" dt="2023-09-08T09:04:12.766" v="8" actId="1076"/>
          <ac:picMkLst>
            <pc:docMk/>
            <pc:sldMk cId="3788111665" sldId="258"/>
            <ac:picMk id="5" creationId="{ECDEE7AE-D083-C08F-ECEA-8E4231DA6DF8}"/>
          </ac:picMkLst>
        </pc:picChg>
      </pc:sldChg>
      <pc:sldChg chg="delSp modTransition modAnim">
        <pc:chgData name="Alfred Smith" userId="3c60a3631c0db8ad" providerId="LiveId" clId="{ABD4B026-7641-4CF0-914D-035D77FF33E2}" dt="2023-09-08T09:11:46.013" v="13"/>
        <pc:sldMkLst>
          <pc:docMk/>
          <pc:sldMk cId="454763615" sldId="259"/>
        </pc:sldMkLst>
        <pc:picChg chg="del">
          <ac:chgData name="Alfred Smith" userId="3c60a3631c0db8ad" providerId="LiveId" clId="{ABD4B026-7641-4CF0-914D-035D77FF33E2}" dt="2023-09-08T09:11:46.013" v="13"/>
          <ac:picMkLst>
            <pc:docMk/>
            <pc:sldMk cId="454763615" sldId="259"/>
            <ac:picMk id="9" creationId="{0D59EDD2-E50B-C60F-E4B6-04E04AF944A2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2:43.041" v="14"/>
        <pc:sldMkLst>
          <pc:docMk/>
          <pc:sldMk cId="2346136586" sldId="260"/>
        </pc:sldMkLst>
        <pc:spChg chg="mod">
          <ac:chgData name="Alfred Smith" userId="3c60a3631c0db8ad" providerId="LiveId" clId="{ABD4B026-7641-4CF0-914D-035D77FF33E2}" dt="2023-09-08T09:12:43.041" v="14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2346136586" sldId="260"/>
            <ac:picMk id="23" creationId="{F32A4498-BA4D-A29E-854D-CBDD6CC490CC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2:55.931" v="15"/>
        <pc:sldMkLst>
          <pc:docMk/>
          <pc:sldMk cId="4037329247" sldId="261"/>
        </pc:sldMkLst>
        <pc:spChg chg="mod">
          <ac:chgData name="Alfred Smith" userId="3c60a3631c0db8ad" providerId="LiveId" clId="{ABD4B026-7641-4CF0-914D-035D77FF33E2}" dt="2023-09-08T09:12:55.931" v="15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4037329247" sldId="261"/>
            <ac:picMk id="13" creationId="{6A3F5CE5-5AB3-FEFE-1F94-52C872956B87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3:14.538" v="16"/>
        <pc:sldMkLst>
          <pc:docMk/>
          <pc:sldMk cId="1909638311" sldId="262"/>
        </pc:sldMkLst>
        <pc:spChg chg="mod">
          <ac:chgData name="Alfred Smith" userId="3c60a3631c0db8ad" providerId="LiveId" clId="{ABD4B026-7641-4CF0-914D-035D77FF33E2}" dt="2023-09-08T09:13:14.538" v="16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1909638311" sldId="262"/>
            <ac:picMk id="34" creationId="{5F3FE682-2469-D138-EE17-568A7A5861E7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3:28.116" v="17"/>
        <pc:sldMkLst>
          <pc:docMk/>
          <pc:sldMk cId="641208035" sldId="263"/>
        </pc:sldMkLst>
        <pc:spChg chg="mod">
          <ac:chgData name="Alfred Smith" userId="3c60a3631c0db8ad" providerId="LiveId" clId="{ABD4B026-7641-4CF0-914D-035D77FF33E2}" dt="2023-09-08T09:13:28.116" v="17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641208035" sldId="263"/>
            <ac:picMk id="60" creationId="{04536ED9-6906-5C1F-8161-298ACA09777F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3:41.847" v="18"/>
        <pc:sldMkLst>
          <pc:docMk/>
          <pc:sldMk cId="4044745628" sldId="264"/>
        </pc:sldMkLst>
        <pc:spChg chg="mod">
          <ac:chgData name="Alfred Smith" userId="3c60a3631c0db8ad" providerId="LiveId" clId="{ABD4B026-7641-4CF0-914D-035D77FF33E2}" dt="2023-09-08T09:13:41.847" v="18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4044745628" sldId="264"/>
            <ac:picMk id="27" creationId="{FDDBC12A-522F-F6B6-4177-46BA0B607E04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4:07.586" v="19"/>
        <pc:sldMkLst>
          <pc:docMk/>
          <pc:sldMk cId="978260341" sldId="265"/>
        </pc:sldMkLst>
        <pc:spChg chg="mod">
          <ac:chgData name="Alfred Smith" userId="3c60a3631c0db8ad" providerId="LiveId" clId="{ABD4B026-7641-4CF0-914D-035D77FF33E2}" dt="2023-09-08T09:14:07.586" v="19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978260341" sldId="265"/>
            <ac:picMk id="57" creationId="{F77061E8-376E-9AE3-7642-5467BFAB6533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4:32.485" v="29" actId="20577"/>
        <pc:sldMkLst>
          <pc:docMk/>
          <pc:sldMk cId="3575870363" sldId="266"/>
        </pc:sldMkLst>
        <pc:spChg chg="mod">
          <ac:chgData name="Alfred Smith" userId="3c60a3631c0db8ad" providerId="LiveId" clId="{ABD4B026-7641-4CF0-914D-035D77FF33E2}" dt="2023-09-08T09:14:32.485" v="29" actId="20577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3575870363" sldId="266"/>
            <ac:picMk id="11" creationId="{8CF42D46-9655-F103-3809-D0340B80601E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4:50.940" v="30"/>
        <pc:sldMkLst>
          <pc:docMk/>
          <pc:sldMk cId="4017137865" sldId="267"/>
        </pc:sldMkLst>
        <pc:spChg chg="mod">
          <ac:chgData name="Alfred Smith" userId="3c60a3631c0db8ad" providerId="LiveId" clId="{ABD4B026-7641-4CF0-914D-035D77FF33E2}" dt="2023-09-08T09:14:50.940" v="30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4017137865" sldId="267"/>
            <ac:picMk id="10" creationId="{0C2AE5D4-5BB9-FD23-115C-14E46B5A8A92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5:06.969" v="31"/>
        <pc:sldMkLst>
          <pc:docMk/>
          <pc:sldMk cId="3137811553" sldId="268"/>
        </pc:sldMkLst>
        <pc:spChg chg="mod">
          <ac:chgData name="Alfred Smith" userId="3c60a3631c0db8ad" providerId="LiveId" clId="{ABD4B026-7641-4CF0-914D-035D77FF33E2}" dt="2023-09-08T09:15:06.969" v="31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3137811553" sldId="268"/>
            <ac:picMk id="11" creationId="{85C50D09-DB6A-6989-6564-C1107380F94D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5:32.431" v="38" actId="20577"/>
        <pc:sldMkLst>
          <pc:docMk/>
          <pc:sldMk cId="100491716" sldId="269"/>
        </pc:sldMkLst>
        <pc:spChg chg="mod">
          <ac:chgData name="Alfred Smith" userId="3c60a3631c0db8ad" providerId="LiveId" clId="{ABD4B026-7641-4CF0-914D-035D77FF33E2}" dt="2023-09-08T09:15:32.431" v="38" actId="20577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100491716" sldId="269"/>
            <ac:picMk id="17" creationId="{4861F286-ADF0-BD13-DF4F-40A4C329581E}"/>
          </ac:picMkLst>
        </pc:picChg>
      </pc:sldChg>
      <pc:sldChg chg="addSp delSp modSp mod modTransition">
        <pc:chgData name="Alfred Smith" userId="3c60a3631c0db8ad" providerId="LiveId" clId="{ABD4B026-7641-4CF0-914D-035D77FF33E2}" dt="2023-09-08T09:11:46.013" v="13"/>
        <pc:sldMkLst>
          <pc:docMk/>
          <pc:sldMk cId="4120481681" sldId="270"/>
        </pc:sldMkLst>
        <pc:spChg chg="del">
          <ac:chgData name="Alfred Smith" userId="3c60a3631c0db8ad" providerId="LiveId" clId="{ABD4B026-7641-4CF0-914D-035D77FF33E2}" dt="2023-09-08T09:04:39.952" v="11" actId="478"/>
          <ac:spMkLst>
            <pc:docMk/>
            <pc:sldMk cId="4120481681" sldId="270"/>
            <ac:spMk id="3" creationId="{E3852824-0AAB-8B63-B899-024D9530A03D}"/>
          </ac:spMkLst>
        </pc:spChg>
        <pc:spChg chg="add mod">
          <ac:chgData name="Alfred Smith" userId="3c60a3631c0db8ad" providerId="LiveId" clId="{ABD4B026-7641-4CF0-914D-035D77FF33E2}" dt="2023-09-08T09:04:40.652" v="12"/>
          <ac:spMkLst>
            <pc:docMk/>
            <pc:sldMk cId="4120481681" sldId="270"/>
            <ac:spMk id="4" creationId="{5E784C74-225C-5878-8430-78E87D038A52}"/>
          </ac:spMkLst>
        </pc:spChg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939110669" sldId="271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4024569785" sldId="272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487179600" sldId="273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2168401200" sldId="274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2996969115" sldId="275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2390376940" sldId="276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4265919077" sldId="277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210266664" sldId="278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888433145" sldId="279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791300187" sldId="280"/>
        </pc:sldMkLst>
      </pc:sldChg>
      <pc:sldChg chg="delSp modSp mod modTransition modAnim">
        <pc:chgData name="Alfred Smith" userId="3c60a3631c0db8ad" providerId="LiveId" clId="{ABD4B026-7641-4CF0-914D-035D77FF33E2}" dt="2023-09-08T09:16:04.540" v="42" actId="403"/>
        <pc:sldMkLst>
          <pc:docMk/>
          <pc:sldMk cId="1922139011" sldId="281"/>
        </pc:sldMkLst>
        <pc:spChg chg="mod">
          <ac:chgData name="Alfred Smith" userId="3c60a3631c0db8ad" providerId="LiveId" clId="{ABD4B026-7641-4CF0-914D-035D77FF33E2}" dt="2023-09-08T09:16:04.540" v="42" actId="403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1922139011" sldId="281"/>
            <ac:picMk id="32" creationId="{14D3E0CB-D60E-66DB-8605-72940E23AD34}"/>
          </ac:picMkLst>
        </pc:picChg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1126511635" sldId="282"/>
        </pc:sldMkLst>
      </pc:sldChg>
      <pc:sldChg chg="delSp modSp mod modTransition modAnim">
        <pc:chgData name="Alfred Smith" userId="3c60a3631c0db8ad" providerId="LiveId" clId="{ABD4B026-7641-4CF0-914D-035D77FF33E2}" dt="2023-09-08T09:16:38.260" v="44"/>
        <pc:sldMkLst>
          <pc:docMk/>
          <pc:sldMk cId="3166251957" sldId="283"/>
        </pc:sldMkLst>
        <pc:spChg chg="mod">
          <ac:chgData name="Alfred Smith" userId="3c60a3631c0db8ad" providerId="LiveId" clId="{ABD4B026-7641-4CF0-914D-035D77FF33E2}" dt="2023-09-08T09:16:38.260" v="44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3166251957" sldId="283"/>
            <ac:picMk id="23" creationId="{76BF9E1B-FE5E-967F-867C-A28301E88210}"/>
          </ac:picMkLst>
        </pc:picChg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3922583308" sldId="284"/>
        </pc:sldMkLst>
      </pc:sldChg>
      <pc:sldChg chg="delSp modSp mod modTransition modAnim">
        <pc:chgData name="Alfred Smith" userId="3c60a3631c0db8ad" providerId="LiveId" clId="{ABD4B026-7641-4CF0-914D-035D77FF33E2}" dt="2023-09-08T09:16:49.026" v="45"/>
        <pc:sldMkLst>
          <pc:docMk/>
          <pc:sldMk cId="1522780631" sldId="285"/>
        </pc:sldMkLst>
        <pc:spChg chg="mod">
          <ac:chgData name="Alfred Smith" userId="3c60a3631c0db8ad" providerId="LiveId" clId="{ABD4B026-7641-4CF0-914D-035D77FF33E2}" dt="2023-09-08T09:16:49.026" v="45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1522780631" sldId="285"/>
            <ac:picMk id="10" creationId="{5A3B06D4-585E-AA74-2E7E-6F043C3DA7E5}"/>
          </ac:picMkLst>
        </pc:picChg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1850742486" sldId="286"/>
        </pc:sldMkLst>
      </pc:sldChg>
      <pc:sldChg chg="delSp modSp mod modTransition modAnim">
        <pc:chgData name="Alfred Smith" userId="3c60a3631c0db8ad" providerId="LiveId" clId="{ABD4B026-7641-4CF0-914D-035D77FF33E2}" dt="2023-09-08T09:16:19.367" v="43"/>
        <pc:sldMkLst>
          <pc:docMk/>
          <pc:sldMk cId="2300622154" sldId="287"/>
        </pc:sldMkLst>
        <pc:spChg chg="mod">
          <ac:chgData name="Alfred Smith" userId="3c60a3631c0db8ad" providerId="LiveId" clId="{ABD4B026-7641-4CF0-914D-035D77FF33E2}" dt="2023-09-08T09:16:19.367" v="43"/>
          <ac:spMkLst>
            <pc:docMk/>
            <pc:sldMk cId="2300622154" sldId="287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2300622154" sldId="287"/>
            <ac:picMk id="10" creationId="{18B9EFB7-D4DF-1E93-F462-B8E84AA3DB4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51 </a:t>
            </a:r>
            <a:r>
              <a:rPr lang="en-IN" sz="1200" b="1" i="0" u="none" strike="noStrike" baseline="0" dirty="0">
                <a:latin typeface="TimesNewRomanPS-BoldMT"/>
              </a:rPr>
              <a:t>Paul’s 1st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</a:t>
            </a:r>
            <a:r>
              <a:rPr lang="en-US" sz="1200" b="0" i="0" u="none" strike="noStrike" baseline="0" dirty="0" err="1">
                <a:latin typeface="TimesNewRomanPSMT"/>
              </a:rPr>
              <a:t>Sergius</a:t>
            </a:r>
            <a:r>
              <a:rPr lang="en-US" sz="1200" b="0" i="0" u="none" strike="noStrike" baseline="0" dirty="0">
                <a:latin typeface="TimesNewRomanPSMT"/>
              </a:rPr>
              <a:t> Paulus and </a:t>
            </a:r>
            <a:r>
              <a:rPr lang="en-US" sz="1200" b="0" i="0" u="none" strike="noStrike" baseline="0" dirty="0" err="1">
                <a:latin typeface="TimesNewRomanPSMT"/>
              </a:rPr>
              <a:t>Elymas</a:t>
            </a:r>
            <a:r>
              <a:rPr lang="en-US" sz="12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51-2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39F81-3C92-8392-DEF3-34027278B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465049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591165-B1B6-CC29-E816-85A40C03172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So, being sent out by the Holy Spirit, they went down to Seleucia. From there they sailed to Cyprus.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30EC7B-52B0-B02A-1442-64A7907C8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447"/>
            <a:ext cx="12192000" cy="6947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BB503B-2CA1-D788-C8A3-D1E43F401F3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When they were at Salamis, they proclaimed God’s word in the Jewish synagogues. They also had John as their attendant.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20EC5-4083-2F78-CF63-6B74738AC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1169"/>
            <a:ext cx="12192000" cy="7089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1A6D2A-40CB-F62B-47FF-86959A8DB275}"/>
              </a:ext>
            </a:extLst>
          </p:cNvPr>
          <p:cNvSpPr txBox="1"/>
          <p:nvPr/>
        </p:nvSpPr>
        <p:spPr>
          <a:xfrm>
            <a:off x="9338083" y="18807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When they had gone through the island to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Paphos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, they found a certain sorcerer, a false prophet, a Jew whose name was Bar Jesus,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D20E1A-7133-42B1-4FB1-9F439D989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1091"/>
            <a:ext cx="12192000" cy="73890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D325A9-AA7C-3567-6234-DE5E5435FFB5}"/>
              </a:ext>
            </a:extLst>
          </p:cNvPr>
          <p:cNvSpPr txBox="1"/>
          <p:nvPr/>
        </p:nvSpPr>
        <p:spPr>
          <a:xfrm>
            <a:off x="9625745" y="29596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Bar Jesus was with the proconsul,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Sergius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 Paulus, a man of understanding. This man summoned Barnabas and Saul, and sought to hear the word of God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2D36E8-8F4B-6C2B-43CF-B0D65D002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2941" y="-1030131"/>
            <a:ext cx="13934941" cy="7888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308ED5-3AA9-FEEF-398C-C635363AFE6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But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Elymas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 the sorcerer (for so is his name by interpretation) withstood them, seeking to turn the proconsul away from the faith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DEE7AE-D083-C08F-ECEA-8E4231DA6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769424" cy="6935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8FC466-22E1-E2B7-1E19-2D499DDE0013}"/>
              </a:ext>
            </a:extLst>
          </p:cNvPr>
          <p:cNvSpPr txBox="1"/>
          <p:nvPr/>
        </p:nvSpPr>
        <p:spPr>
          <a:xfrm>
            <a:off x="280104" y="4721056"/>
            <a:ext cx="9248360" cy="1897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Saul and Barnabas sent out – Acts 13:1-13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C1FF9-3885-BA5D-4DAF-EB193AC47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86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6A9166-7CD6-2324-1EBF-66A9B873532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But Saul, who is also called Paul, filled with the Holy Spirit, fastened his eyes on him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25B84-1221-5343-FCEB-4C502E5FE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082" y="5188"/>
            <a:ext cx="12325082" cy="68528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77B34E-419C-FED6-8820-A6C55F7EE0B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en-US" sz="4400" dirty="0">
                <a:solidFill>
                  <a:srgbClr val="121212"/>
                </a:solidFill>
                <a:latin typeface="Open Sans" panose="020B0606030504020204" pitchFamily="34" charset="0"/>
              </a:rPr>
              <a:t>He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 said, “You son of the devil, full of all deceit and all cunning, you enemy of all righteousness, will you not cease to pervert the right ways of the Lord?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D845A-11D2-E63B-E0E8-ED2682DD5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381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43ED15-BCF2-F8E3-148E-A2E86C50BA1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2800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Now, behold, the hand of the Lord is on you, and you will be blind, not seeing the sun for a season!”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D5A60-609D-591B-AE6E-9E206A8BE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829"/>
            <a:ext cx="12192000" cy="7363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4FDE58-46A5-ED01-A571-8387FFFD30AC}"/>
              </a:ext>
            </a:extLst>
          </p:cNvPr>
          <p:cNvSpPr txBox="1"/>
          <p:nvPr/>
        </p:nvSpPr>
        <p:spPr>
          <a:xfrm>
            <a:off x="9528501" y="592253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675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Immediately a mist and darkness fell on him. He went around seeking someone to lead him by the hand.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00622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D5A60-609D-591B-AE6E-9E206A8BE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829"/>
            <a:ext cx="12192000" cy="7363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4FDE58-46A5-ED01-A571-8387FFFD30AC}"/>
              </a:ext>
            </a:extLst>
          </p:cNvPr>
          <p:cNvSpPr txBox="1"/>
          <p:nvPr/>
        </p:nvSpPr>
        <p:spPr>
          <a:xfrm>
            <a:off x="9528501" y="592253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Then the proconsul, when he saw what was done, believed, being astonished at the teaching of the Lord.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Saul and Barnabas sent out – Acts 13:1-13 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31AE49-FBCA-2FE6-0C1E-70604517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029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DF396E-6947-C081-B64D-833F0C6F175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Now Paul and his company set sail from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Paphos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 and came to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Perga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 in Pamphylia. John departed from them and returned to Jerusalem.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073F6E-C8F0-60DB-4BD1-1C3600F20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13" y="1"/>
            <a:ext cx="122170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562725-9133-BA13-FAF1-4DA05A5F1574}"/>
              </a:ext>
            </a:extLst>
          </p:cNvPr>
          <p:cNvSpPr txBox="1"/>
          <p:nvPr/>
        </p:nvSpPr>
        <p:spPr>
          <a:xfrm>
            <a:off x="745109" y="552329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940E5-DF6E-F8A8-E6BD-44E5FFFEC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935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784C74-225C-5878-8430-78E87D038A52}"/>
              </a:ext>
            </a:extLst>
          </p:cNvPr>
          <p:cNvSpPr txBox="1"/>
          <p:nvPr/>
        </p:nvSpPr>
        <p:spPr>
          <a:xfrm>
            <a:off x="280104" y="4721056"/>
            <a:ext cx="9248360" cy="1897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Saul and Barnabas sent out – Acts 13:1-13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Now in the assembly that was at Antioch there were some prophets and teachers: Barnabas, Simeon who was called Niger, Lucius of Cyrene, Manaen the foster brother of Herod the tetrarch, and Saul.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F04B2-F09F-958A-F894-245736815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2920" y="-109270"/>
            <a:ext cx="12694920" cy="696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09DA58-7E6D-E8D7-9E45-CABB0526C64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As they served the Lord and fasted, the Holy Spirit said, “Separate Barnabas and Saul for me, for the work to which I have called them.”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AB0A1-15E3-23F3-834C-241CA9FAD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3032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2F3F38-EF2F-3AE9-B722-E87B1D4C60C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Then, when they had fasted and prayed and laid their hands on them, they sent them away.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5531</TotalTime>
  <Words>616</Words>
  <Application>Microsoft Office PowerPoint</Application>
  <PresentationFormat>Widescreen</PresentationFormat>
  <Paragraphs>47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Microsoft Himalaya</vt:lpstr>
      <vt:lpstr>Open Sans</vt:lpstr>
      <vt:lpstr>TimesNewRomanPS-BoldMT</vt:lpstr>
      <vt:lpstr>TimesNewRomanPSMT</vt:lpstr>
      <vt:lpstr>Office Theme</vt:lpstr>
      <vt:lpstr>51-2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2023-12-12T06:25:41Z</dcterms:modified>
</cp:coreProperties>
</file>