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70" r:id="rId5"/>
    <p:sldId id="260" r:id="rId6"/>
    <p:sldId id="271" r:id="rId7"/>
    <p:sldId id="261" r:id="rId8"/>
    <p:sldId id="272" r:id="rId9"/>
    <p:sldId id="262" r:id="rId10"/>
    <p:sldId id="273" r:id="rId11"/>
    <p:sldId id="263" r:id="rId12"/>
    <p:sldId id="274" r:id="rId13"/>
    <p:sldId id="264" r:id="rId14"/>
    <p:sldId id="275" r:id="rId15"/>
    <p:sldId id="265" r:id="rId16"/>
    <p:sldId id="276" r:id="rId17"/>
    <p:sldId id="26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1CD0E1-89FF-46DB-A9E4-B2A8C33FB17B}" v="8" dt="2023-09-06T12:14:20.8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04" autoAdjust="0"/>
    <p:restoredTop sz="82085" autoAdjust="0"/>
  </p:normalViewPr>
  <p:slideViewPr>
    <p:cSldViewPr snapToGrid="0">
      <p:cViewPr varScale="1">
        <p:scale>
          <a:sx n="67" d="100"/>
          <a:sy n="67" d="100"/>
        </p:scale>
        <p:origin x="10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3F1CD0E1-89FF-46DB-A9E4-B2A8C33FB17B}"/>
    <pc:docChg chg="undo custSel modSld">
      <pc:chgData name="Alfred Smith" userId="3c60a3631c0db8ad" providerId="LiveId" clId="{3F1CD0E1-89FF-46DB-A9E4-B2A8C33FB17B}" dt="2023-09-08T09:46:26.670" v="65"/>
      <pc:docMkLst>
        <pc:docMk/>
      </pc:docMkLst>
      <pc:sldChg chg="delSp mod delAnim">
        <pc:chgData name="Alfred Smith" userId="3c60a3631c0db8ad" providerId="LiveId" clId="{3F1CD0E1-89FF-46DB-A9E4-B2A8C33FB17B}" dt="2023-09-06T12:13:21.852" v="25" actId="478"/>
        <pc:sldMkLst>
          <pc:docMk/>
          <pc:sldMk cId="1499918570" sldId="257"/>
        </pc:sldMkLst>
        <pc:picChg chg="del">
          <ac:chgData name="Alfred Smith" userId="3c60a3631c0db8ad" providerId="LiveId" clId="{3F1CD0E1-89FF-46DB-A9E4-B2A8C33FB17B}" dt="2023-09-06T12:13:21.852" v="25" actId="478"/>
          <ac:picMkLst>
            <pc:docMk/>
            <pc:sldMk cId="1499918570" sldId="257"/>
            <ac:picMk id="9" creationId="{5077EBE9-F42D-73BE-8F5A-3AEBF2CC00A2}"/>
          </ac:picMkLst>
        </pc:picChg>
      </pc:sldChg>
      <pc:sldChg chg="modSp mod">
        <pc:chgData name="Alfred Smith" userId="3c60a3631c0db8ad" providerId="LiveId" clId="{3F1CD0E1-89FF-46DB-A9E4-B2A8C33FB17B}" dt="2023-09-06T12:09:29.856" v="5" actId="122"/>
        <pc:sldMkLst>
          <pc:docMk/>
          <pc:sldMk cId="3788111665" sldId="258"/>
        </pc:sldMkLst>
        <pc:spChg chg="mod">
          <ac:chgData name="Alfred Smith" userId="3c60a3631c0db8ad" providerId="LiveId" clId="{3F1CD0E1-89FF-46DB-A9E4-B2A8C33FB17B}" dt="2023-09-06T12:09:29.856" v="5" actId="122"/>
          <ac:spMkLst>
            <pc:docMk/>
            <pc:sldMk cId="3788111665" sldId="258"/>
            <ac:spMk id="5" creationId="{E3021ACF-FB04-4BB1-0CE5-792B6B2EBC6E}"/>
          </ac:spMkLst>
        </pc:spChg>
      </pc:sldChg>
      <pc:sldChg chg="delSp modSp mod delAnim">
        <pc:chgData name="Alfred Smith" userId="3c60a3631c0db8ad" providerId="LiveId" clId="{3F1CD0E1-89FF-46DB-A9E4-B2A8C33FB17B}" dt="2023-09-06T12:13:28.885" v="27" actId="20577"/>
        <pc:sldMkLst>
          <pc:docMk/>
          <pc:sldMk cId="454763615" sldId="259"/>
        </pc:sldMkLst>
        <pc:spChg chg="mod">
          <ac:chgData name="Alfred Smith" userId="3c60a3631c0db8ad" providerId="LiveId" clId="{3F1CD0E1-89FF-46DB-A9E4-B2A8C33FB17B}" dt="2023-09-06T12:13:28.885" v="27" actId="20577"/>
          <ac:spMkLst>
            <pc:docMk/>
            <pc:sldMk cId="454763615" sldId="259"/>
            <ac:spMk id="3" creationId="{A58184BD-88F1-BA02-40C1-D8403D0EEC0D}"/>
          </ac:spMkLst>
        </pc:spChg>
        <pc:picChg chg="del">
          <ac:chgData name="Alfred Smith" userId="3c60a3631c0db8ad" providerId="LiveId" clId="{3F1CD0E1-89FF-46DB-A9E4-B2A8C33FB17B}" dt="2023-09-06T12:13:25.464" v="26" actId="478"/>
          <ac:picMkLst>
            <pc:docMk/>
            <pc:sldMk cId="454763615" sldId="259"/>
            <ac:picMk id="7" creationId="{A44F1826-61C6-DA03-8BD1-23EB6B347C9B}"/>
          </ac:picMkLst>
        </pc:picChg>
      </pc:sldChg>
      <pc:sldChg chg="addSp delSp modSp mod delAnim">
        <pc:chgData name="Alfred Smith" userId="3c60a3631c0db8ad" providerId="LiveId" clId="{3F1CD0E1-89FF-46DB-A9E4-B2A8C33FB17B}" dt="2023-09-08T09:44:39.840" v="49"/>
        <pc:sldMkLst>
          <pc:docMk/>
          <pc:sldMk cId="2346136586" sldId="260"/>
        </pc:sldMkLst>
        <pc:spChg chg="add mod">
          <ac:chgData name="Alfred Smith" userId="3c60a3631c0db8ad" providerId="LiveId" clId="{3F1CD0E1-89FF-46DB-A9E4-B2A8C33FB17B}" dt="2023-09-06T12:13:41.133" v="30"/>
          <ac:spMkLst>
            <pc:docMk/>
            <pc:sldMk cId="2346136586" sldId="260"/>
            <ac:spMk id="2" creationId="{E67BE761-C59F-09CB-C964-60B61E113ED3}"/>
          </ac:spMkLst>
        </pc:spChg>
        <pc:spChg chg="del">
          <ac:chgData name="Alfred Smith" userId="3c60a3631c0db8ad" providerId="LiveId" clId="{3F1CD0E1-89FF-46DB-A9E4-B2A8C33FB17B}" dt="2023-09-06T12:13:38.242" v="28" actId="478"/>
          <ac:spMkLst>
            <pc:docMk/>
            <pc:sldMk cId="2346136586" sldId="260"/>
            <ac:spMk id="3" creationId="{A58184BD-88F1-BA02-40C1-D8403D0EEC0D}"/>
          </ac:spMkLst>
        </pc:spChg>
        <pc:spChg chg="mod">
          <ac:chgData name="Alfred Smith" userId="3c60a3631c0db8ad" providerId="LiveId" clId="{3F1CD0E1-89FF-46DB-A9E4-B2A8C33FB17B}" dt="2023-09-08T09:44:39.840" v="49"/>
          <ac:spMkLst>
            <pc:docMk/>
            <pc:sldMk cId="2346136586" sldId="260"/>
            <ac:spMk id="4" creationId="{EE2AC625-9141-A801-F431-DD5F79396320}"/>
          </ac:spMkLst>
        </pc:spChg>
        <pc:picChg chg="del">
          <ac:chgData name="Alfred Smith" userId="3c60a3631c0db8ad" providerId="LiveId" clId="{3F1CD0E1-89FF-46DB-A9E4-B2A8C33FB17B}" dt="2023-09-06T12:13:40.112" v="29" actId="478"/>
          <ac:picMkLst>
            <pc:docMk/>
            <pc:sldMk cId="2346136586" sldId="260"/>
            <ac:picMk id="33" creationId="{8F90C302-F1AD-A028-F1F4-1B028EC80563}"/>
          </ac:picMkLst>
        </pc:picChg>
      </pc:sldChg>
      <pc:sldChg chg="addSp delSp modSp mod delAnim">
        <pc:chgData name="Alfred Smith" userId="3c60a3631c0db8ad" providerId="LiveId" clId="{3F1CD0E1-89FF-46DB-A9E4-B2A8C33FB17B}" dt="2023-09-08T09:44:52.986" v="50"/>
        <pc:sldMkLst>
          <pc:docMk/>
          <pc:sldMk cId="4037329247" sldId="261"/>
        </pc:sldMkLst>
        <pc:spChg chg="add mod">
          <ac:chgData name="Alfred Smith" userId="3c60a3631c0db8ad" providerId="LiveId" clId="{3F1CD0E1-89FF-46DB-A9E4-B2A8C33FB17B}" dt="2023-09-06T12:13:48.089" v="33"/>
          <ac:spMkLst>
            <pc:docMk/>
            <pc:sldMk cId="4037329247" sldId="261"/>
            <ac:spMk id="2" creationId="{CC6C108F-8E45-68D9-3C33-39CA025BF114}"/>
          </ac:spMkLst>
        </pc:spChg>
        <pc:spChg chg="del">
          <ac:chgData name="Alfred Smith" userId="3c60a3631c0db8ad" providerId="LiveId" clId="{3F1CD0E1-89FF-46DB-A9E4-B2A8C33FB17B}" dt="2023-09-06T12:13:46.989" v="32" actId="478"/>
          <ac:spMkLst>
            <pc:docMk/>
            <pc:sldMk cId="4037329247" sldId="261"/>
            <ac:spMk id="3" creationId="{A58184BD-88F1-BA02-40C1-D8403D0EEC0D}"/>
          </ac:spMkLst>
        </pc:spChg>
        <pc:spChg chg="mod">
          <ac:chgData name="Alfred Smith" userId="3c60a3631c0db8ad" providerId="LiveId" clId="{3F1CD0E1-89FF-46DB-A9E4-B2A8C33FB17B}" dt="2023-09-08T09:44:52.986" v="50"/>
          <ac:spMkLst>
            <pc:docMk/>
            <pc:sldMk cId="4037329247" sldId="261"/>
            <ac:spMk id="4" creationId="{EE2AC625-9141-A801-F431-DD5F79396320}"/>
          </ac:spMkLst>
        </pc:spChg>
        <pc:picChg chg="del">
          <ac:chgData name="Alfred Smith" userId="3c60a3631c0db8ad" providerId="LiveId" clId="{3F1CD0E1-89FF-46DB-A9E4-B2A8C33FB17B}" dt="2023-09-06T12:13:45.185" v="31" actId="478"/>
          <ac:picMkLst>
            <pc:docMk/>
            <pc:sldMk cId="4037329247" sldId="261"/>
            <ac:picMk id="20" creationId="{4EE7FDD2-CD45-2E7E-572A-B6E2B0E2C378}"/>
          </ac:picMkLst>
        </pc:picChg>
      </pc:sldChg>
      <pc:sldChg chg="addSp delSp modSp mod delAnim">
        <pc:chgData name="Alfred Smith" userId="3c60a3631c0db8ad" providerId="LiveId" clId="{3F1CD0E1-89FF-46DB-A9E4-B2A8C33FB17B}" dt="2023-09-08T09:45:05.620" v="51"/>
        <pc:sldMkLst>
          <pc:docMk/>
          <pc:sldMk cId="1909638311" sldId="262"/>
        </pc:sldMkLst>
        <pc:spChg chg="add mod">
          <ac:chgData name="Alfred Smith" userId="3c60a3631c0db8ad" providerId="LiveId" clId="{3F1CD0E1-89FF-46DB-A9E4-B2A8C33FB17B}" dt="2023-09-06T12:13:54.003" v="36"/>
          <ac:spMkLst>
            <pc:docMk/>
            <pc:sldMk cId="1909638311" sldId="262"/>
            <ac:spMk id="2" creationId="{52C4C64D-D2A4-EEEB-380E-066CC9BC46C6}"/>
          </ac:spMkLst>
        </pc:spChg>
        <pc:spChg chg="del">
          <ac:chgData name="Alfred Smith" userId="3c60a3631c0db8ad" providerId="LiveId" clId="{3F1CD0E1-89FF-46DB-A9E4-B2A8C33FB17B}" dt="2023-09-06T12:13:52.911" v="35" actId="478"/>
          <ac:spMkLst>
            <pc:docMk/>
            <pc:sldMk cId="1909638311" sldId="262"/>
            <ac:spMk id="3" creationId="{A58184BD-88F1-BA02-40C1-D8403D0EEC0D}"/>
          </ac:spMkLst>
        </pc:spChg>
        <pc:spChg chg="mod">
          <ac:chgData name="Alfred Smith" userId="3c60a3631c0db8ad" providerId="LiveId" clId="{3F1CD0E1-89FF-46DB-A9E4-B2A8C33FB17B}" dt="2023-09-08T09:45:05.620" v="51"/>
          <ac:spMkLst>
            <pc:docMk/>
            <pc:sldMk cId="1909638311" sldId="262"/>
            <ac:spMk id="4" creationId="{EE2AC625-9141-A801-F431-DD5F79396320}"/>
          </ac:spMkLst>
        </pc:spChg>
        <pc:picChg chg="del">
          <ac:chgData name="Alfred Smith" userId="3c60a3631c0db8ad" providerId="LiveId" clId="{3F1CD0E1-89FF-46DB-A9E4-B2A8C33FB17B}" dt="2023-09-06T12:13:51.519" v="34" actId="478"/>
          <ac:picMkLst>
            <pc:docMk/>
            <pc:sldMk cId="1909638311" sldId="262"/>
            <ac:picMk id="23" creationId="{E35F601B-710B-5552-B5AC-5565C1DD0177}"/>
          </ac:picMkLst>
        </pc:picChg>
      </pc:sldChg>
      <pc:sldChg chg="addSp delSp modSp mod delAnim">
        <pc:chgData name="Alfred Smith" userId="3c60a3631c0db8ad" providerId="LiveId" clId="{3F1CD0E1-89FF-46DB-A9E4-B2A8C33FB17B}" dt="2023-09-08T09:45:17.712" v="52"/>
        <pc:sldMkLst>
          <pc:docMk/>
          <pc:sldMk cId="641208035" sldId="263"/>
        </pc:sldMkLst>
        <pc:spChg chg="add mod">
          <ac:chgData name="Alfred Smith" userId="3c60a3631c0db8ad" providerId="LiveId" clId="{3F1CD0E1-89FF-46DB-A9E4-B2A8C33FB17B}" dt="2023-09-06T12:13:59.880" v="39"/>
          <ac:spMkLst>
            <pc:docMk/>
            <pc:sldMk cId="641208035" sldId="263"/>
            <ac:spMk id="2" creationId="{1C4A17AD-65B2-185E-0BE2-F937EB7F5EA2}"/>
          </ac:spMkLst>
        </pc:spChg>
        <pc:spChg chg="del">
          <ac:chgData name="Alfred Smith" userId="3c60a3631c0db8ad" providerId="LiveId" clId="{3F1CD0E1-89FF-46DB-A9E4-B2A8C33FB17B}" dt="2023-09-06T12:13:58.636" v="38" actId="478"/>
          <ac:spMkLst>
            <pc:docMk/>
            <pc:sldMk cId="641208035" sldId="263"/>
            <ac:spMk id="3" creationId="{A58184BD-88F1-BA02-40C1-D8403D0EEC0D}"/>
          </ac:spMkLst>
        </pc:spChg>
        <pc:spChg chg="mod">
          <ac:chgData name="Alfred Smith" userId="3c60a3631c0db8ad" providerId="LiveId" clId="{3F1CD0E1-89FF-46DB-A9E4-B2A8C33FB17B}" dt="2023-09-08T09:45:17.712" v="52"/>
          <ac:spMkLst>
            <pc:docMk/>
            <pc:sldMk cId="641208035" sldId="263"/>
            <ac:spMk id="4" creationId="{EE2AC625-9141-A801-F431-DD5F79396320}"/>
          </ac:spMkLst>
        </pc:spChg>
        <pc:picChg chg="del">
          <ac:chgData name="Alfred Smith" userId="3c60a3631c0db8ad" providerId="LiveId" clId="{3F1CD0E1-89FF-46DB-A9E4-B2A8C33FB17B}" dt="2023-09-06T12:13:57.009" v="37" actId="478"/>
          <ac:picMkLst>
            <pc:docMk/>
            <pc:sldMk cId="641208035" sldId="263"/>
            <ac:picMk id="30" creationId="{485654E5-080B-7677-B1D5-5FB163443E06}"/>
          </ac:picMkLst>
        </pc:picChg>
      </pc:sldChg>
      <pc:sldChg chg="addSp delSp modSp mod delAnim">
        <pc:chgData name="Alfred Smith" userId="3c60a3631c0db8ad" providerId="LiveId" clId="{3F1CD0E1-89FF-46DB-A9E4-B2A8C33FB17B}" dt="2023-09-08T09:45:44.644" v="57" actId="20577"/>
        <pc:sldMkLst>
          <pc:docMk/>
          <pc:sldMk cId="4044745628" sldId="264"/>
        </pc:sldMkLst>
        <pc:spChg chg="add mod">
          <ac:chgData name="Alfred Smith" userId="3c60a3631c0db8ad" providerId="LiveId" clId="{3F1CD0E1-89FF-46DB-A9E4-B2A8C33FB17B}" dt="2023-09-06T12:14:07.787" v="42"/>
          <ac:spMkLst>
            <pc:docMk/>
            <pc:sldMk cId="4044745628" sldId="264"/>
            <ac:spMk id="2" creationId="{A4D519F6-E4F6-D234-9502-E377BA987968}"/>
          </ac:spMkLst>
        </pc:spChg>
        <pc:spChg chg="del">
          <ac:chgData name="Alfred Smith" userId="3c60a3631c0db8ad" providerId="LiveId" clId="{3F1CD0E1-89FF-46DB-A9E4-B2A8C33FB17B}" dt="2023-09-06T12:14:06.769" v="41" actId="478"/>
          <ac:spMkLst>
            <pc:docMk/>
            <pc:sldMk cId="4044745628" sldId="264"/>
            <ac:spMk id="3" creationId="{A58184BD-88F1-BA02-40C1-D8403D0EEC0D}"/>
          </ac:spMkLst>
        </pc:spChg>
        <pc:spChg chg="mod">
          <ac:chgData name="Alfred Smith" userId="3c60a3631c0db8ad" providerId="LiveId" clId="{3F1CD0E1-89FF-46DB-A9E4-B2A8C33FB17B}" dt="2023-09-08T09:45:44.644" v="57" actId="20577"/>
          <ac:spMkLst>
            <pc:docMk/>
            <pc:sldMk cId="4044745628" sldId="264"/>
            <ac:spMk id="4" creationId="{EE2AC625-9141-A801-F431-DD5F79396320}"/>
          </ac:spMkLst>
        </pc:spChg>
        <pc:picChg chg="del">
          <ac:chgData name="Alfred Smith" userId="3c60a3631c0db8ad" providerId="LiveId" clId="{3F1CD0E1-89FF-46DB-A9E4-B2A8C33FB17B}" dt="2023-09-06T12:14:02.864" v="40" actId="478"/>
          <ac:picMkLst>
            <pc:docMk/>
            <pc:sldMk cId="4044745628" sldId="264"/>
            <ac:picMk id="10" creationId="{2A4C94B3-263D-8015-A217-6EA66B54A0AC}"/>
          </ac:picMkLst>
        </pc:picChg>
      </pc:sldChg>
      <pc:sldChg chg="addSp delSp modSp mod delAnim">
        <pc:chgData name="Alfred Smith" userId="3c60a3631c0db8ad" providerId="LiveId" clId="{3F1CD0E1-89FF-46DB-A9E4-B2A8C33FB17B}" dt="2023-09-08T09:46:12.080" v="64" actId="20577"/>
        <pc:sldMkLst>
          <pc:docMk/>
          <pc:sldMk cId="978260341" sldId="265"/>
        </pc:sldMkLst>
        <pc:spChg chg="add mod">
          <ac:chgData name="Alfred Smith" userId="3c60a3631c0db8ad" providerId="LiveId" clId="{3F1CD0E1-89FF-46DB-A9E4-B2A8C33FB17B}" dt="2023-09-06T12:14:13.197" v="45"/>
          <ac:spMkLst>
            <pc:docMk/>
            <pc:sldMk cId="978260341" sldId="265"/>
            <ac:spMk id="2" creationId="{F4DAFD1A-C763-0FBE-3639-9BF61677FE63}"/>
          </ac:spMkLst>
        </pc:spChg>
        <pc:spChg chg="del">
          <ac:chgData name="Alfred Smith" userId="3c60a3631c0db8ad" providerId="LiveId" clId="{3F1CD0E1-89FF-46DB-A9E4-B2A8C33FB17B}" dt="2023-09-06T12:14:12.148" v="44" actId="478"/>
          <ac:spMkLst>
            <pc:docMk/>
            <pc:sldMk cId="978260341" sldId="265"/>
            <ac:spMk id="3" creationId="{A58184BD-88F1-BA02-40C1-D8403D0EEC0D}"/>
          </ac:spMkLst>
        </pc:spChg>
        <pc:spChg chg="mod">
          <ac:chgData name="Alfred Smith" userId="3c60a3631c0db8ad" providerId="LiveId" clId="{3F1CD0E1-89FF-46DB-A9E4-B2A8C33FB17B}" dt="2023-09-08T09:46:12.080" v="64" actId="20577"/>
          <ac:spMkLst>
            <pc:docMk/>
            <pc:sldMk cId="978260341" sldId="265"/>
            <ac:spMk id="4" creationId="{EE2AC625-9141-A801-F431-DD5F79396320}"/>
          </ac:spMkLst>
        </pc:spChg>
        <pc:picChg chg="del">
          <ac:chgData name="Alfred Smith" userId="3c60a3631c0db8ad" providerId="LiveId" clId="{3F1CD0E1-89FF-46DB-A9E4-B2A8C33FB17B}" dt="2023-09-06T12:14:10.998" v="43" actId="478"/>
          <ac:picMkLst>
            <pc:docMk/>
            <pc:sldMk cId="978260341" sldId="265"/>
            <ac:picMk id="20" creationId="{436DAAF9-F0F0-DBF4-2027-D7642BF929FF}"/>
          </ac:picMkLst>
        </pc:picChg>
      </pc:sldChg>
      <pc:sldChg chg="addSp delSp modSp mod delAnim">
        <pc:chgData name="Alfred Smith" userId="3c60a3631c0db8ad" providerId="LiveId" clId="{3F1CD0E1-89FF-46DB-A9E4-B2A8C33FB17B}" dt="2023-09-08T09:46:26.670" v="65"/>
        <pc:sldMkLst>
          <pc:docMk/>
          <pc:sldMk cId="3575870363" sldId="266"/>
        </pc:sldMkLst>
        <pc:spChg chg="add mod">
          <ac:chgData name="Alfred Smith" userId="3c60a3631c0db8ad" providerId="LiveId" clId="{3F1CD0E1-89FF-46DB-A9E4-B2A8C33FB17B}" dt="2023-09-06T12:14:20.849" v="48"/>
          <ac:spMkLst>
            <pc:docMk/>
            <pc:sldMk cId="3575870363" sldId="266"/>
            <ac:spMk id="2" creationId="{ED9FA984-4E1E-0A46-3FFB-A662BA25F2CE}"/>
          </ac:spMkLst>
        </pc:spChg>
        <pc:spChg chg="del">
          <ac:chgData name="Alfred Smith" userId="3c60a3631c0db8ad" providerId="LiveId" clId="{3F1CD0E1-89FF-46DB-A9E4-B2A8C33FB17B}" dt="2023-09-06T12:14:19.544" v="47" actId="478"/>
          <ac:spMkLst>
            <pc:docMk/>
            <pc:sldMk cId="3575870363" sldId="266"/>
            <ac:spMk id="3" creationId="{A58184BD-88F1-BA02-40C1-D8403D0EEC0D}"/>
          </ac:spMkLst>
        </pc:spChg>
        <pc:spChg chg="mod">
          <ac:chgData name="Alfred Smith" userId="3c60a3631c0db8ad" providerId="LiveId" clId="{3F1CD0E1-89FF-46DB-A9E4-B2A8C33FB17B}" dt="2023-09-08T09:46:26.670" v="65"/>
          <ac:spMkLst>
            <pc:docMk/>
            <pc:sldMk cId="3575870363" sldId="266"/>
            <ac:spMk id="4" creationId="{EE2AC625-9141-A801-F431-DD5F79396320}"/>
          </ac:spMkLst>
        </pc:spChg>
        <pc:picChg chg="del">
          <ac:chgData name="Alfred Smith" userId="3c60a3631c0db8ad" providerId="LiveId" clId="{3F1CD0E1-89FF-46DB-A9E4-B2A8C33FB17B}" dt="2023-09-06T12:14:16.633" v="46" actId="478"/>
          <ac:picMkLst>
            <pc:docMk/>
            <pc:sldMk cId="3575870363" sldId="266"/>
            <ac:picMk id="8" creationId="{0F0A875F-DD15-3D34-EC31-0579A328DA4D}"/>
          </ac:picMkLst>
        </pc:picChg>
      </pc:sldChg>
      <pc:sldChg chg="addSp delSp modSp mod">
        <pc:chgData name="Alfred Smith" userId="3c60a3631c0db8ad" providerId="LiveId" clId="{3F1CD0E1-89FF-46DB-A9E4-B2A8C33FB17B}" dt="2023-09-06T12:09:45.932" v="7"/>
        <pc:sldMkLst>
          <pc:docMk/>
          <pc:sldMk cId="4120481681" sldId="270"/>
        </pc:sldMkLst>
        <pc:spChg chg="add mod">
          <ac:chgData name="Alfred Smith" userId="3c60a3631c0db8ad" providerId="LiveId" clId="{3F1CD0E1-89FF-46DB-A9E4-B2A8C33FB17B}" dt="2023-09-06T12:09:45.932" v="7"/>
          <ac:spMkLst>
            <pc:docMk/>
            <pc:sldMk cId="4120481681" sldId="270"/>
            <ac:spMk id="2" creationId="{BD94EAC8-F6D5-B1EA-11AD-735A0D76DAB6}"/>
          </ac:spMkLst>
        </pc:spChg>
        <pc:spChg chg="del">
          <ac:chgData name="Alfred Smith" userId="3c60a3631c0db8ad" providerId="LiveId" clId="{3F1CD0E1-89FF-46DB-A9E4-B2A8C33FB17B}" dt="2023-09-06T12:09:44.864" v="6" actId="478"/>
          <ac:spMkLst>
            <pc:docMk/>
            <pc:sldMk cId="4120481681" sldId="270"/>
            <ac:spMk id="5" creationId="{1F93F253-D5A5-84ED-330D-545FD0EF90C4}"/>
          </ac:spMkLst>
        </pc:spChg>
      </pc:sldChg>
      <pc:sldChg chg="modSp mod">
        <pc:chgData name="Alfred Smith" userId="3c60a3631c0db8ad" providerId="LiveId" clId="{3F1CD0E1-89FF-46DB-A9E4-B2A8C33FB17B}" dt="2023-09-06T12:12:34.505" v="18"/>
        <pc:sldMkLst>
          <pc:docMk/>
          <pc:sldMk cId="939110669" sldId="271"/>
        </pc:sldMkLst>
        <pc:spChg chg="mod">
          <ac:chgData name="Alfred Smith" userId="3c60a3631c0db8ad" providerId="LiveId" clId="{3F1CD0E1-89FF-46DB-A9E4-B2A8C33FB17B}" dt="2023-09-06T12:12:34.505" v="18"/>
          <ac:spMkLst>
            <pc:docMk/>
            <pc:sldMk cId="939110669" sldId="271"/>
            <ac:spMk id="4" creationId="{B6CBB28F-D7BD-32B5-BDE7-1079E6FE011B}"/>
          </ac:spMkLst>
        </pc:spChg>
      </pc:sldChg>
      <pc:sldChg chg="modSp mod">
        <pc:chgData name="Alfred Smith" userId="3c60a3631c0db8ad" providerId="LiveId" clId="{3F1CD0E1-89FF-46DB-A9E4-B2A8C33FB17B}" dt="2023-09-06T12:12:40.623" v="19"/>
        <pc:sldMkLst>
          <pc:docMk/>
          <pc:sldMk cId="4024569785" sldId="272"/>
        </pc:sldMkLst>
        <pc:spChg chg="mod">
          <ac:chgData name="Alfred Smith" userId="3c60a3631c0db8ad" providerId="LiveId" clId="{3F1CD0E1-89FF-46DB-A9E4-B2A8C33FB17B}" dt="2023-09-06T12:12:40.623" v="19"/>
          <ac:spMkLst>
            <pc:docMk/>
            <pc:sldMk cId="4024569785" sldId="272"/>
            <ac:spMk id="4" creationId="{8C7ED33E-5860-0263-64CE-2F9F86CCAF59}"/>
          </ac:spMkLst>
        </pc:spChg>
      </pc:sldChg>
      <pc:sldChg chg="modSp mod">
        <pc:chgData name="Alfred Smith" userId="3c60a3631c0db8ad" providerId="LiveId" clId="{3F1CD0E1-89FF-46DB-A9E4-B2A8C33FB17B}" dt="2023-09-06T12:12:44.407" v="20"/>
        <pc:sldMkLst>
          <pc:docMk/>
          <pc:sldMk cId="487179600" sldId="273"/>
        </pc:sldMkLst>
        <pc:spChg chg="mod">
          <ac:chgData name="Alfred Smith" userId="3c60a3631c0db8ad" providerId="LiveId" clId="{3F1CD0E1-89FF-46DB-A9E4-B2A8C33FB17B}" dt="2023-09-06T12:12:44.407" v="20"/>
          <ac:spMkLst>
            <pc:docMk/>
            <pc:sldMk cId="487179600" sldId="273"/>
            <ac:spMk id="4" creationId="{9B31C764-A52B-52BC-0855-882DE6E17AF8}"/>
          </ac:spMkLst>
        </pc:spChg>
      </pc:sldChg>
      <pc:sldChg chg="modSp mod">
        <pc:chgData name="Alfred Smith" userId="3c60a3631c0db8ad" providerId="LiveId" clId="{3F1CD0E1-89FF-46DB-A9E4-B2A8C33FB17B}" dt="2023-09-06T12:12:47.872" v="21"/>
        <pc:sldMkLst>
          <pc:docMk/>
          <pc:sldMk cId="2168401200" sldId="274"/>
        </pc:sldMkLst>
        <pc:spChg chg="mod">
          <ac:chgData name="Alfred Smith" userId="3c60a3631c0db8ad" providerId="LiveId" clId="{3F1CD0E1-89FF-46DB-A9E4-B2A8C33FB17B}" dt="2023-09-06T12:12:47.872" v="21"/>
          <ac:spMkLst>
            <pc:docMk/>
            <pc:sldMk cId="2168401200" sldId="274"/>
            <ac:spMk id="4" creationId="{096F2D9C-D025-B520-3EFC-9B637FDE3716}"/>
          </ac:spMkLst>
        </pc:spChg>
      </pc:sldChg>
      <pc:sldChg chg="modSp mod">
        <pc:chgData name="Alfred Smith" userId="3c60a3631c0db8ad" providerId="LiveId" clId="{3F1CD0E1-89FF-46DB-A9E4-B2A8C33FB17B}" dt="2023-09-06T12:12:53.162" v="22"/>
        <pc:sldMkLst>
          <pc:docMk/>
          <pc:sldMk cId="2996969115" sldId="275"/>
        </pc:sldMkLst>
        <pc:spChg chg="mod">
          <ac:chgData name="Alfred Smith" userId="3c60a3631c0db8ad" providerId="LiveId" clId="{3F1CD0E1-89FF-46DB-A9E4-B2A8C33FB17B}" dt="2023-09-06T12:12:53.162" v="22"/>
          <ac:spMkLst>
            <pc:docMk/>
            <pc:sldMk cId="2996969115" sldId="275"/>
            <ac:spMk id="4" creationId="{94ECD9D4-1053-3362-FBF3-CB1BE8289CFF}"/>
          </ac:spMkLst>
        </pc:spChg>
      </pc:sldChg>
      <pc:sldChg chg="modSp mod">
        <pc:chgData name="Alfred Smith" userId="3c60a3631c0db8ad" providerId="LiveId" clId="{3F1CD0E1-89FF-46DB-A9E4-B2A8C33FB17B}" dt="2023-09-06T12:12:57.870" v="23"/>
        <pc:sldMkLst>
          <pc:docMk/>
          <pc:sldMk cId="2390376940" sldId="276"/>
        </pc:sldMkLst>
        <pc:spChg chg="mod">
          <ac:chgData name="Alfred Smith" userId="3c60a3631c0db8ad" providerId="LiveId" clId="{3F1CD0E1-89FF-46DB-A9E4-B2A8C33FB17B}" dt="2023-09-06T12:12:57.870" v="23"/>
          <ac:spMkLst>
            <pc:docMk/>
            <pc:sldMk cId="2390376940" sldId="276"/>
            <ac:spMk id="6" creationId="{B8A6BE37-B1EC-6487-E1FC-70A4C86396D9}"/>
          </ac:spMkLst>
        </pc:spChg>
      </pc:sldChg>
      <pc:sldChg chg="modSp mod">
        <pc:chgData name="Alfred Smith" userId="3c60a3631c0db8ad" providerId="LiveId" clId="{3F1CD0E1-89FF-46DB-A9E4-B2A8C33FB17B}" dt="2023-09-06T12:13:01.778" v="24"/>
        <pc:sldMkLst>
          <pc:docMk/>
          <pc:sldMk cId="4265919077" sldId="277"/>
        </pc:sldMkLst>
        <pc:spChg chg="mod">
          <ac:chgData name="Alfred Smith" userId="3c60a3631c0db8ad" providerId="LiveId" clId="{3F1CD0E1-89FF-46DB-A9E4-B2A8C33FB17B}" dt="2023-09-06T12:13:01.778" v="24"/>
          <ac:spMkLst>
            <pc:docMk/>
            <pc:sldMk cId="4265919077" sldId="277"/>
            <ac:spMk id="3" creationId="{C58352D0-55D7-04D0-A37F-D174C1AB3CA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084DD-7FC0-4A22-9CF3-02422E1B05B3}" type="datetimeFigureOut">
              <a:rPr lang="en-IN" smtClean="0"/>
              <a:t>08-09-2023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9FD99-6F09-4AC6-8D62-5D15F886FE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813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IN" sz="1200" b="1" i="0" u="none" strike="noStrike" baseline="0">
                <a:latin typeface="TimesNewRomanPS-BoldMT"/>
              </a:rPr>
              <a:t>51 </a:t>
            </a:r>
            <a:r>
              <a:rPr lang="en-IN" sz="1200" b="1" i="0" u="none" strike="noStrike" baseline="0" dirty="0">
                <a:latin typeface="TimesNewRomanPS-BoldMT"/>
              </a:rPr>
              <a:t>Paul’s 1st Journey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Barnabas, Saul and Agabus in Antioch – Acts 11:19-30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Saul, Barnabas and John Mark sent out – Acts 13:1-5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</a:t>
            </a:r>
            <a:r>
              <a:rPr lang="en-US" sz="1200" b="0" i="0" u="none" strike="noStrike" baseline="0" dirty="0" err="1">
                <a:latin typeface="TimesNewRomanPSMT"/>
              </a:rPr>
              <a:t>Sergius</a:t>
            </a:r>
            <a:r>
              <a:rPr lang="en-US" sz="1200" b="0" i="0" u="none" strike="noStrike" baseline="0" dirty="0">
                <a:latin typeface="TimesNewRomanPSMT"/>
              </a:rPr>
              <a:t> Paulus and </a:t>
            </a:r>
            <a:r>
              <a:rPr lang="en-US" sz="1200" b="0" i="0" u="none" strike="noStrike" baseline="0" dirty="0" err="1">
                <a:latin typeface="TimesNewRomanPSMT"/>
              </a:rPr>
              <a:t>Elymas</a:t>
            </a:r>
            <a:r>
              <a:rPr lang="en-US" sz="1200" b="0" i="0" u="none" strike="noStrike" baseline="0" dirty="0">
                <a:latin typeface="TimesNewRomanPSMT"/>
              </a:rPr>
              <a:t> – Acts 13:6-12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John Mark leaves them and returns to Jerusalem – Acts 13:13 (Right 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Rejected by Jews in Pisidian Antioch – Acts 13:14-52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Chased from Iconium – Acts 14:1-6 (Center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Healing of lame man in Lystra – Acts 14:7-20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8. On the way back to Antioch – Acts 14:21-28 (Left 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9. The Council at Jerusalem – Acts 15:1-35 (Center)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9FD99-6F09-4AC6-8D62-5D15F886FEC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35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0F0A-9E6B-005F-3BD1-94A3124B9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3F1CC-DA31-4B44-95DC-806A6923E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0E8C7-E854-8B54-6A49-5398EEA6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44E68-D797-0B35-DE3D-0F9D9F1D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246E-C35B-0B16-82B6-7BACDBC9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844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F5D5-34CC-89FF-C594-314B8668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8E815-A46B-7E8F-EA35-FA41604C2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4FE9D-9E42-EC87-F93F-14C9798C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91782-3CD9-C4FF-5D00-1A3A077D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03DBA-2AAD-DCAE-1F76-F7304272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04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A5718-FD07-EA23-DEBC-FA196403A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ACDA-8ADC-FEA7-D804-7DC20970F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7E821-A101-FCBF-8D20-267967D9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BF3C7-ECE0-528A-1D6E-FDDBA154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B08B3-124A-2D72-BF55-231A33F6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07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9F82-2AAC-A171-C9C7-34707B6E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9339C-D66D-B0E4-642D-5B5B8BB2D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1482C-E22A-7192-7E25-D5FAB04E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BCB2-9534-CF75-0913-6197E158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37408-1094-8554-47B5-264EE4A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50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5324-4A5C-2505-6EC6-CBA54A6E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E747C-2398-87E4-31C2-612F519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0C750-C22E-CB2E-8BDD-99CFBB54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E239C-AF17-42D9-5035-A86F95C8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979C-34C2-EC4B-32C2-5CD65C5A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658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D331-51E3-8AB5-97E1-4402D3D6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8C797-A3A0-60E3-ECD8-CBA4D591D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10FEC-03E4-44AC-C222-FD52E5D6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87F45-3A02-A9B2-98E0-BD12587C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579F0-E32F-559B-B3D7-E4F2212B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AE78A-F486-4F12-86E3-8E148515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07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0F28-E105-AE3C-0D2A-61DE2C3B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398F9-61DA-A8AD-4B3A-BECAB803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6D6DA-1CF5-657F-79C7-88618AD41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C0A03-0E58-5883-C688-8A1887EA1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893DC-A047-19A2-49DB-93B70EDE7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A3D9C3-ED44-D74C-98E5-3314CDF6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08-09-2023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C3819-06A9-AF6E-5732-BBEA928B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C1E8A-EB49-0C05-6719-D054FABE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9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FF47-E5CA-FB14-E368-67FD18E3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C9E80-E92B-AFFE-AB1E-EA640DA4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08-09-2023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A4A95-3028-5F1E-5BE3-D519E093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1ACDC-9485-603E-1E45-36B778A7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050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D1C37-FF40-1787-4D78-9B02C958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08-09-2023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B9049-52D3-31A6-BD4F-CA2CA5A0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AEA8-6A4B-1D48-749C-24088D28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61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914F-E599-6015-1D60-BEEB0E14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1434-FEE2-C962-04FE-1F62D03A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A6F4-4247-7A2D-A606-D9D9EAE34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54FD1-FB71-2B26-8F94-EA083F30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E8CFA-751C-1E0B-FED5-513D2210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5C96-3FF3-8A90-1C67-1ED205E5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52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7F52-8BAD-5713-B978-E77A7202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73C86-7D72-F14C-DA3E-EA2F9E6FC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FBCE5-3F85-14C6-532E-105B49E53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3F889-898C-CDE6-A5BF-7D350A89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092D4-9ED2-6CEA-36E0-41B68DBB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A7D34-A2EA-9EA4-B558-FECEF742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6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F1FC9-20E7-E331-E8D9-0F9B82CC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E20B9-D945-7A22-DE69-DF4F5555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41C5-42D0-FD67-0418-5811BA269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49F8-33D0-4DA0-8476-0927F5147411}" type="datetimeFigureOut">
              <a:rPr lang="en-IN" smtClean="0"/>
              <a:t>08-09-2023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49AE3-5747-A7F2-B309-4E0D6D255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A8F99-58FE-3A85-36C2-7EC86CF8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029F-D823-8CA0-19FD-0251CC3E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51-4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937D-0D81-2DA1-1C55-FD99B23FE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is licensed under a Creative Commons Attribution-</a:t>
            </a:r>
            <a:r>
              <a:rPr lang="en-US" dirty="0" err="1"/>
              <a:t>ShareAlike</a:t>
            </a:r>
            <a:r>
              <a:rPr lang="en-US" dirty="0"/>
              <a:t> 4.0 International License.</a:t>
            </a:r>
          </a:p>
          <a:p>
            <a:r>
              <a:rPr lang="en-US" dirty="0"/>
              <a:t>Please add this statement to all the videos you create.</a:t>
            </a:r>
          </a:p>
          <a:p>
            <a:r>
              <a:rPr lang="en-US"/>
              <a:t>English Bible quotes are from the World English Bible US, which is in the public domain.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99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2"/>
    </mc:Choice>
    <mc:Fallback xmlns="">
      <p:transition spd="slow" advTm="315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CA26C1-8C5C-A649-DAA4-6D6C9D7D8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8615"/>
            <a:ext cx="12192000" cy="69166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31C764-A52B-52BC-0855-882DE6E17AF8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Acts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14:3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7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800" dirty="0">
                <a:solidFill>
                  <a:srgbClr val="777A7B"/>
                </a:solidFill>
                <a:latin typeface="Arial" panose="020B0604020202020204" pitchFamily="34" charset="0"/>
              </a:rPr>
              <a:t>4</a:t>
            </a:r>
            <a:r>
              <a:rPr lang="en-US" sz="48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But the multitude of the city was divided. Part sided with the Jews and part with the apostles.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4A17AD-65B2-185E-0BE2-F937EB7F5EA2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412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5"/>
    </mc:Choice>
    <mc:Fallback xmlns="">
      <p:transition spd="slow" advTm="847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23AAED-119E-9445-2AD6-3EAAFDEE6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72464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6F2D9C-D025-B520-3EFC-9B637FDE3716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Acts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14:4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01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5</a:t>
            </a:r>
            <a:r>
              <a:rPr lang="en-US" sz="4400" dirty="0">
                <a:solidFill>
                  <a:srgbClr val="121212"/>
                </a:solidFill>
                <a:latin typeface="Open Sans" panose="020B0606030504020204" pitchFamily="34" charset="0"/>
              </a:rPr>
              <a:t>T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hen some of both the Gentiles and the Jews, with their rulers, made a violent attempt to mistreat and stone them. 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519F6-E4F6-D234-9502-E377BA987968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447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33"/>
    </mc:Choice>
    <mc:Fallback xmlns="">
      <p:transition spd="slow" advTm="963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F1A2A2-460A-89EC-1545-A01C9C15A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642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ECD9D4-1053-3362-FBF3-CB1BE8289CFF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Acts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14:5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69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800" dirty="0">
                <a:solidFill>
                  <a:srgbClr val="777A7B"/>
                </a:solidFill>
                <a:latin typeface="Arial" panose="020B0604020202020204" pitchFamily="34" charset="0"/>
              </a:rPr>
              <a:t>6</a:t>
            </a:r>
            <a:r>
              <a:rPr lang="en-US" sz="4800" dirty="0">
                <a:solidFill>
                  <a:srgbClr val="121212"/>
                </a:solidFill>
                <a:latin typeface="Open Sans" panose="020B0606030504020204" pitchFamily="34" charset="0"/>
              </a:rPr>
              <a:t>T</a:t>
            </a:r>
            <a:r>
              <a:rPr lang="en-US" sz="48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hey became aware of it and fled to the cities of Lycaonia, Lystra, </a:t>
            </a:r>
            <a:r>
              <a:rPr lang="en-US" sz="4800" b="0" i="0" dirty="0" err="1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Derbe</a:t>
            </a:r>
            <a:r>
              <a:rPr lang="en-US" sz="48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, and the surrounding region. 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DAFD1A-C763-0FBE-3639-9BF61677FE63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7826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32"/>
    </mc:Choice>
    <mc:Fallback xmlns="">
      <p:transition spd="slow" advTm="803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91E5F2-FCA5-2140-2316-2FE6E4BC9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319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A6BE37-B1EC-6487-E1FC-70A4C86396D9}"/>
              </a:ext>
            </a:extLst>
          </p:cNvPr>
          <p:cNvSpPr txBox="1"/>
          <p:nvPr/>
        </p:nvSpPr>
        <p:spPr>
          <a:xfrm>
            <a:off x="9999275" y="171516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Acts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14:6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76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6000" dirty="0">
                <a:solidFill>
                  <a:srgbClr val="777A7B"/>
                </a:solidFill>
                <a:latin typeface="Arial" panose="020B0604020202020204" pitchFamily="34" charset="0"/>
              </a:rPr>
              <a:t>7</a:t>
            </a:r>
            <a:r>
              <a:rPr lang="en-US" sz="60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There they preached the Good News.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9FA984-4E1E-0A46-3FFB-A662BA25F2CE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7587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9"/>
    </mc:Choice>
    <mc:Fallback xmlns="">
      <p:transition spd="slow" advTm="427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B965BC-209B-0A3E-C96E-08C06D180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68874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8352D0-55D7-04D0-A37F-D174C1AB3CAE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Acts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14:7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919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8B9D8D-0616-1966-D301-F86CE8603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68874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021ACF-FB04-4BB1-0CE5-792B6B2EBC6E}"/>
              </a:ext>
            </a:extLst>
          </p:cNvPr>
          <p:cNvSpPr txBox="1"/>
          <p:nvPr/>
        </p:nvSpPr>
        <p:spPr>
          <a:xfrm>
            <a:off x="171451" y="0"/>
            <a:ext cx="8081009" cy="41719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IN" sz="6000" dirty="0">
                <a:solidFill>
                  <a:schemeClr val="bg1"/>
                </a:solidFill>
              </a:rPr>
              <a:t> </a:t>
            </a:r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Chased from Iconium – Acts 14:1-7 </a:t>
            </a:r>
            <a:endParaRPr lang="en-IN" sz="6000" dirty="0">
              <a:solidFill>
                <a:schemeClr val="bg1"/>
              </a:solidFill>
            </a:endParaRPr>
          </a:p>
          <a:p>
            <a:pPr algn="ctr"/>
            <a:endParaRPr lang="en-IN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1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0" i="0" u="none" strike="noStrike" baseline="0" dirty="0">
                <a:latin typeface="TimesNewRomanPSMT"/>
              </a:rPr>
              <a:t>Chased from Iconium – Acts 14:1-7 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69"/>
    </mc:Choice>
    <mc:Fallback xmlns="">
      <p:transition spd="slow" advTm="656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7DDDBF-0A41-0A75-3B18-9B877DDFD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68874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94EAC8-F6D5-B1EA-11AD-735A0D76DAB6}"/>
              </a:ext>
            </a:extLst>
          </p:cNvPr>
          <p:cNvSpPr txBox="1"/>
          <p:nvPr/>
        </p:nvSpPr>
        <p:spPr>
          <a:xfrm>
            <a:off x="171451" y="0"/>
            <a:ext cx="8081009" cy="41719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IN" sz="6000" dirty="0">
                <a:solidFill>
                  <a:schemeClr val="bg1"/>
                </a:solidFill>
              </a:rPr>
              <a:t> </a:t>
            </a:r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Chased from Iconium – Acts 14:1-7 </a:t>
            </a:r>
            <a:endParaRPr lang="en-IN" sz="6000" dirty="0">
              <a:solidFill>
                <a:schemeClr val="bg1"/>
              </a:solidFill>
            </a:endParaRPr>
          </a:p>
          <a:p>
            <a:pPr algn="ctr"/>
            <a:endParaRPr lang="en-IN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8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800" dirty="0">
                <a:solidFill>
                  <a:srgbClr val="777A7B"/>
                </a:solidFill>
                <a:latin typeface="Arial" panose="020B0604020202020204" pitchFamily="34" charset="0"/>
              </a:rPr>
              <a:t>1</a:t>
            </a:r>
            <a:r>
              <a:rPr lang="en-US" sz="48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In Iconium, they entered together into the synagogue of the Jews, and so spoke that a great multitude both of Jews and of Greeks believed.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7BE761-C59F-09CB-C964-60B61E113ED3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613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71"/>
    </mc:Choice>
    <mc:Fallback xmlns="">
      <p:transition spd="slow" advTm="1567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1EAA82-579E-91E3-D33A-9B1ADEE3B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393" y="0"/>
            <a:ext cx="1236639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CBB28F-D7BD-32B5-BDE7-1079E6FE011B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Acts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14:1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1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800" dirty="0">
                <a:solidFill>
                  <a:srgbClr val="121212"/>
                </a:solidFill>
                <a:latin typeface="Arial" panose="020B0604020202020204" pitchFamily="34" charset="0"/>
              </a:rPr>
              <a:t> </a:t>
            </a:r>
            <a:r>
              <a:rPr lang="en-US" sz="4800" dirty="0">
                <a:solidFill>
                  <a:srgbClr val="777A7B"/>
                </a:solidFill>
                <a:latin typeface="Arial" panose="020B0604020202020204" pitchFamily="34" charset="0"/>
              </a:rPr>
              <a:t>2</a:t>
            </a:r>
            <a:r>
              <a:rPr lang="en-US" sz="48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But the disbelieving Jews stirred up and embittered the souls of the Gentiles against the brothers.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6C108F-8E45-68D9-3C33-39CA025BF114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3732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49"/>
    </mc:Choice>
    <mc:Fallback xmlns="">
      <p:transition spd="slow" advTm="1384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7B2712-AA58-F768-7D5B-DF19AAFC7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95007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7ED33E-5860-0263-64CE-2F9F86CCAF59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Acts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14:2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69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3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Therefore they stayed there a long time, speaking boldly in the Lord, who testified to the word of his grace, granting signs and wonders to be done by their hands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C4C64D-D2A4-EEEB-380E-066CC9BC46C6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963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58"/>
    </mc:Choice>
    <mc:Fallback xmlns="">
      <p:transition spd="slow" advTm="17358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4004</TotalTime>
  <Words>373</Words>
  <Application>Microsoft Office PowerPoint</Application>
  <PresentationFormat>Widescreen</PresentationFormat>
  <Paragraphs>33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Microsoft Himalaya</vt:lpstr>
      <vt:lpstr>Open Sans</vt:lpstr>
      <vt:lpstr>TimesNewRomanPS-BoldMT</vt:lpstr>
      <vt:lpstr>TimesNewRomanPSMT</vt:lpstr>
      <vt:lpstr>Office Theme</vt:lpstr>
      <vt:lpstr>51-4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4</cp:revision>
  <dcterms:created xsi:type="dcterms:W3CDTF">2022-09-30T06:26:14Z</dcterms:created>
  <dcterms:modified xsi:type="dcterms:W3CDTF">2023-09-08T09:46:29Z</dcterms:modified>
</cp:coreProperties>
</file>