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BB394A-CFE4-4F58-8921-E5430929F8E9}" v="17" dt="2023-09-06T12:25:21.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8" autoAdjust="0"/>
    <p:restoredTop sz="90467" autoAdjust="0"/>
  </p:normalViewPr>
  <p:slideViewPr>
    <p:cSldViewPr snapToGrid="0">
      <p:cViewPr varScale="1">
        <p:scale>
          <a:sx n="74" d="100"/>
          <a:sy n="74" d="100"/>
        </p:scale>
        <p:origin x="85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6BB394A-CFE4-4F58-8921-E5430929F8E9}"/>
    <pc:docChg chg="undo custSel modSld">
      <pc:chgData name="Alfred Smith" userId="3c60a3631c0db8ad" providerId="LiveId" clId="{96BB394A-CFE4-4F58-8921-E5430929F8E9}" dt="2023-09-08T09:59:08.671" v="120"/>
      <pc:docMkLst>
        <pc:docMk/>
      </pc:docMkLst>
      <pc:sldChg chg="delSp mod delAnim">
        <pc:chgData name="Alfred Smith" userId="3c60a3631c0db8ad" providerId="LiveId" clId="{96BB394A-CFE4-4F58-8921-E5430929F8E9}" dt="2023-09-06T12:23:40.496" v="36" actId="478"/>
        <pc:sldMkLst>
          <pc:docMk/>
          <pc:sldMk cId="1499918570" sldId="257"/>
        </pc:sldMkLst>
        <pc:picChg chg="del">
          <ac:chgData name="Alfred Smith" userId="3c60a3631c0db8ad" providerId="LiveId" clId="{96BB394A-CFE4-4F58-8921-E5430929F8E9}" dt="2023-09-06T12:23:40.496" v="36" actId="478"/>
          <ac:picMkLst>
            <pc:docMk/>
            <pc:sldMk cId="1499918570" sldId="257"/>
            <ac:picMk id="9" creationId="{CA1F4291-A422-1737-993E-9F4D98FC5544}"/>
          </ac:picMkLst>
        </pc:picChg>
      </pc:sldChg>
      <pc:sldChg chg="modSp mod">
        <pc:chgData name="Alfred Smith" userId="3c60a3631c0db8ad" providerId="LiveId" clId="{96BB394A-CFE4-4F58-8921-E5430929F8E9}" dt="2023-09-06T12:17:39.926" v="4" actId="207"/>
        <pc:sldMkLst>
          <pc:docMk/>
          <pc:sldMk cId="3788111665" sldId="258"/>
        </pc:sldMkLst>
        <pc:spChg chg="mod">
          <ac:chgData name="Alfred Smith" userId="3c60a3631c0db8ad" providerId="LiveId" clId="{96BB394A-CFE4-4F58-8921-E5430929F8E9}" dt="2023-09-06T12:17:39.926" v="4" actId="207"/>
          <ac:spMkLst>
            <pc:docMk/>
            <pc:sldMk cId="3788111665" sldId="258"/>
            <ac:spMk id="4" creationId="{9EDA54EC-06DD-09FE-6F63-6082AD34D5BF}"/>
          </ac:spMkLst>
        </pc:spChg>
      </pc:sldChg>
      <pc:sldChg chg="addSp delSp modSp mod delAnim">
        <pc:chgData name="Alfred Smith" userId="3c60a3631c0db8ad" providerId="LiveId" clId="{96BB394A-CFE4-4F58-8921-E5430929F8E9}" dt="2023-09-06T12:24:00.253" v="42"/>
        <pc:sldMkLst>
          <pc:docMk/>
          <pc:sldMk cId="454763615" sldId="259"/>
        </pc:sldMkLst>
        <pc:spChg chg="add del mod">
          <ac:chgData name="Alfred Smith" userId="3c60a3631c0db8ad" providerId="LiveId" clId="{96BB394A-CFE4-4F58-8921-E5430929F8E9}" dt="2023-09-06T12:23:56.764" v="40"/>
          <ac:spMkLst>
            <pc:docMk/>
            <pc:sldMk cId="454763615" sldId="259"/>
            <ac:spMk id="2" creationId="{9E5C965E-94F7-860F-B99D-ECCF2A137B30}"/>
          </ac:spMkLst>
        </pc:spChg>
        <pc:spChg chg="del mod">
          <ac:chgData name="Alfred Smith" userId="3c60a3631c0db8ad" providerId="LiveId" clId="{96BB394A-CFE4-4F58-8921-E5430929F8E9}" dt="2023-09-06T12:23:58.854" v="41" actId="478"/>
          <ac:spMkLst>
            <pc:docMk/>
            <pc:sldMk cId="454763615" sldId="259"/>
            <ac:spMk id="3" creationId="{A58184BD-88F1-BA02-40C1-D8403D0EEC0D}"/>
          </ac:spMkLst>
        </pc:spChg>
        <pc:spChg chg="add mod">
          <ac:chgData name="Alfred Smith" userId="3c60a3631c0db8ad" providerId="LiveId" clId="{96BB394A-CFE4-4F58-8921-E5430929F8E9}" dt="2023-09-06T12:24:00.253" v="42"/>
          <ac:spMkLst>
            <pc:docMk/>
            <pc:sldMk cId="454763615" sldId="259"/>
            <ac:spMk id="5" creationId="{B8076EC6-0360-5304-9FB3-A91F7B0ABF00}"/>
          </ac:spMkLst>
        </pc:spChg>
        <pc:picChg chg="del">
          <ac:chgData name="Alfred Smith" userId="3c60a3631c0db8ad" providerId="LiveId" clId="{96BB394A-CFE4-4F58-8921-E5430929F8E9}" dt="2023-09-06T12:23:53.744" v="38" actId="478"/>
          <ac:picMkLst>
            <pc:docMk/>
            <pc:sldMk cId="454763615" sldId="259"/>
            <ac:picMk id="7" creationId="{732C5E2A-5B3D-CCA2-9D19-1980E19A421F}"/>
          </ac:picMkLst>
        </pc:picChg>
      </pc:sldChg>
      <pc:sldChg chg="addSp delSp modSp mod delAnim">
        <pc:chgData name="Alfred Smith" userId="3c60a3631c0db8ad" providerId="LiveId" clId="{96BB394A-CFE4-4F58-8921-E5430929F8E9}" dt="2023-09-08T09:52:29.381" v="82"/>
        <pc:sldMkLst>
          <pc:docMk/>
          <pc:sldMk cId="2346136586" sldId="260"/>
        </pc:sldMkLst>
        <pc:spChg chg="add mod">
          <ac:chgData name="Alfred Smith" userId="3c60a3631c0db8ad" providerId="LiveId" clId="{96BB394A-CFE4-4F58-8921-E5430929F8E9}" dt="2023-09-06T12:24:06.805" v="45"/>
          <ac:spMkLst>
            <pc:docMk/>
            <pc:sldMk cId="2346136586" sldId="260"/>
            <ac:spMk id="2" creationId="{F5AA2076-C669-2C95-AD49-198072B09237}"/>
          </ac:spMkLst>
        </pc:spChg>
        <pc:spChg chg="del">
          <ac:chgData name="Alfred Smith" userId="3c60a3631c0db8ad" providerId="LiveId" clId="{96BB394A-CFE4-4F58-8921-E5430929F8E9}" dt="2023-09-06T12:24:04.788" v="43" actId="478"/>
          <ac:spMkLst>
            <pc:docMk/>
            <pc:sldMk cId="2346136586" sldId="260"/>
            <ac:spMk id="3" creationId="{A58184BD-88F1-BA02-40C1-D8403D0EEC0D}"/>
          </ac:spMkLst>
        </pc:spChg>
        <pc:spChg chg="mod">
          <ac:chgData name="Alfred Smith" userId="3c60a3631c0db8ad" providerId="LiveId" clId="{96BB394A-CFE4-4F58-8921-E5430929F8E9}" dt="2023-09-08T09:52:29.381" v="82"/>
          <ac:spMkLst>
            <pc:docMk/>
            <pc:sldMk cId="2346136586" sldId="260"/>
            <ac:spMk id="4" creationId="{EE2AC625-9141-A801-F431-DD5F79396320}"/>
          </ac:spMkLst>
        </pc:spChg>
        <pc:picChg chg="del">
          <ac:chgData name="Alfred Smith" userId="3c60a3631c0db8ad" providerId="LiveId" clId="{96BB394A-CFE4-4F58-8921-E5430929F8E9}" dt="2023-09-06T12:24:05.662" v="44" actId="478"/>
          <ac:picMkLst>
            <pc:docMk/>
            <pc:sldMk cId="2346136586" sldId="260"/>
            <ac:picMk id="15" creationId="{7B09D3E1-BD1F-8C4F-360B-548C29FAF6CD}"/>
          </ac:picMkLst>
        </pc:picChg>
      </pc:sldChg>
      <pc:sldChg chg="addSp delSp modSp mod delAnim">
        <pc:chgData name="Alfred Smith" userId="3c60a3631c0db8ad" providerId="LiveId" clId="{96BB394A-CFE4-4F58-8921-E5430929F8E9}" dt="2023-09-08T09:55:15.627" v="101" actId="20577"/>
        <pc:sldMkLst>
          <pc:docMk/>
          <pc:sldMk cId="4037329247" sldId="261"/>
        </pc:sldMkLst>
        <pc:spChg chg="add mod">
          <ac:chgData name="Alfred Smith" userId="3c60a3631c0db8ad" providerId="LiveId" clId="{96BB394A-CFE4-4F58-8921-E5430929F8E9}" dt="2023-09-06T12:24:12.421" v="48"/>
          <ac:spMkLst>
            <pc:docMk/>
            <pc:sldMk cId="4037329247" sldId="261"/>
            <ac:spMk id="2" creationId="{F401A9E7-61C8-5BA3-F168-552B325BD4A1}"/>
          </ac:spMkLst>
        </pc:spChg>
        <pc:spChg chg="del">
          <ac:chgData name="Alfred Smith" userId="3c60a3631c0db8ad" providerId="LiveId" clId="{96BB394A-CFE4-4F58-8921-E5430929F8E9}" dt="2023-09-06T12:24:11.305" v="47" actId="478"/>
          <ac:spMkLst>
            <pc:docMk/>
            <pc:sldMk cId="4037329247" sldId="261"/>
            <ac:spMk id="3" creationId="{A58184BD-88F1-BA02-40C1-D8403D0EEC0D}"/>
          </ac:spMkLst>
        </pc:spChg>
        <pc:spChg chg="mod">
          <ac:chgData name="Alfred Smith" userId="3c60a3631c0db8ad" providerId="LiveId" clId="{96BB394A-CFE4-4F58-8921-E5430929F8E9}" dt="2023-09-08T09:55:15.627" v="101" actId="20577"/>
          <ac:spMkLst>
            <pc:docMk/>
            <pc:sldMk cId="4037329247" sldId="261"/>
            <ac:spMk id="4" creationId="{EE2AC625-9141-A801-F431-DD5F79396320}"/>
          </ac:spMkLst>
        </pc:spChg>
        <pc:picChg chg="del">
          <ac:chgData name="Alfred Smith" userId="3c60a3631c0db8ad" providerId="LiveId" clId="{96BB394A-CFE4-4F58-8921-E5430929F8E9}" dt="2023-09-06T12:24:10.379" v="46" actId="478"/>
          <ac:picMkLst>
            <pc:docMk/>
            <pc:sldMk cId="4037329247" sldId="261"/>
            <ac:picMk id="11" creationId="{9ADF860F-84B7-4925-C998-E48C8D5EA674}"/>
          </ac:picMkLst>
        </pc:picChg>
      </pc:sldChg>
      <pc:sldChg chg="addSp delSp modSp mod delAnim">
        <pc:chgData name="Alfred Smith" userId="3c60a3631c0db8ad" providerId="LiveId" clId="{96BB394A-CFE4-4F58-8921-E5430929F8E9}" dt="2023-09-08T09:56:06.523" v="107" actId="20577"/>
        <pc:sldMkLst>
          <pc:docMk/>
          <pc:sldMk cId="1909638311" sldId="262"/>
        </pc:sldMkLst>
        <pc:spChg chg="add mod">
          <ac:chgData name="Alfred Smith" userId="3c60a3631c0db8ad" providerId="LiveId" clId="{96BB394A-CFE4-4F58-8921-E5430929F8E9}" dt="2023-09-06T12:24:17.551" v="51"/>
          <ac:spMkLst>
            <pc:docMk/>
            <pc:sldMk cId="1909638311" sldId="262"/>
            <ac:spMk id="2" creationId="{A2D953BD-43F0-A618-D90B-0828BFCFB45A}"/>
          </ac:spMkLst>
        </pc:spChg>
        <pc:spChg chg="del">
          <ac:chgData name="Alfred Smith" userId="3c60a3631c0db8ad" providerId="LiveId" clId="{96BB394A-CFE4-4F58-8921-E5430929F8E9}" dt="2023-09-06T12:24:16.414" v="50" actId="478"/>
          <ac:spMkLst>
            <pc:docMk/>
            <pc:sldMk cId="1909638311" sldId="262"/>
            <ac:spMk id="3" creationId="{A58184BD-88F1-BA02-40C1-D8403D0EEC0D}"/>
          </ac:spMkLst>
        </pc:spChg>
        <pc:spChg chg="mod">
          <ac:chgData name="Alfred Smith" userId="3c60a3631c0db8ad" providerId="LiveId" clId="{96BB394A-CFE4-4F58-8921-E5430929F8E9}" dt="2023-09-08T09:56:06.523" v="107" actId="20577"/>
          <ac:spMkLst>
            <pc:docMk/>
            <pc:sldMk cId="1909638311" sldId="262"/>
            <ac:spMk id="4" creationId="{EE2AC625-9141-A801-F431-DD5F79396320}"/>
          </ac:spMkLst>
        </pc:spChg>
        <pc:picChg chg="del">
          <ac:chgData name="Alfred Smith" userId="3c60a3631c0db8ad" providerId="LiveId" clId="{96BB394A-CFE4-4F58-8921-E5430929F8E9}" dt="2023-09-06T12:24:15.696" v="49" actId="478"/>
          <ac:picMkLst>
            <pc:docMk/>
            <pc:sldMk cId="1909638311" sldId="262"/>
            <ac:picMk id="38" creationId="{247FB44D-497A-63D1-36A1-7AF5C26DFD31}"/>
          </ac:picMkLst>
        </pc:picChg>
      </pc:sldChg>
      <pc:sldChg chg="addSp delSp modSp mod delAnim">
        <pc:chgData name="Alfred Smith" userId="3c60a3631c0db8ad" providerId="LiveId" clId="{96BB394A-CFE4-4F58-8921-E5430929F8E9}" dt="2023-09-08T09:56:25.586" v="109" actId="404"/>
        <pc:sldMkLst>
          <pc:docMk/>
          <pc:sldMk cId="641208035" sldId="263"/>
        </pc:sldMkLst>
        <pc:spChg chg="add mod">
          <ac:chgData name="Alfred Smith" userId="3c60a3631c0db8ad" providerId="LiveId" clId="{96BB394A-CFE4-4F58-8921-E5430929F8E9}" dt="2023-09-06T12:24:24.168" v="54"/>
          <ac:spMkLst>
            <pc:docMk/>
            <pc:sldMk cId="641208035" sldId="263"/>
            <ac:spMk id="2" creationId="{5339D907-90F4-60B5-1D97-BE5D606D068F}"/>
          </ac:spMkLst>
        </pc:spChg>
        <pc:spChg chg="del">
          <ac:chgData name="Alfred Smith" userId="3c60a3631c0db8ad" providerId="LiveId" clId="{96BB394A-CFE4-4F58-8921-E5430929F8E9}" dt="2023-09-06T12:24:23.077" v="53" actId="478"/>
          <ac:spMkLst>
            <pc:docMk/>
            <pc:sldMk cId="641208035" sldId="263"/>
            <ac:spMk id="3" creationId="{A58184BD-88F1-BA02-40C1-D8403D0EEC0D}"/>
          </ac:spMkLst>
        </pc:spChg>
        <pc:spChg chg="mod">
          <ac:chgData name="Alfred Smith" userId="3c60a3631c0db8ad" providerId="LiveId" clId="{96BB394A-CFE4-4F58-8921-E5430929F8E9}" dt="2023-09-08T09:56:25.586" v="109" actId="404"/>
          <ac:spMkLst>
            <pc:docMk/>
            <pc:sldMk cId="641208035" sldId="263"/>
            <ac:spMk id="4" creationId="{EE2AC625-9141-A801-F431-DD5F79396320}"/>
          </ac:spMkLst>
        </pc:spChg>
        <pc:picChg chg="del">
          <ac:chgData name="Alfred Smith" userId="3c60a3631c0db8ad" providerId="LiveId" clId="{96BB394A-CFE4-4F58-8921-E5430929F8E9}" dt="2023-09-06T12:24:20.839" v="52" actId="478"/>
          <ac:picMkLst>
            <pc:docMk/>
            <pc:sldMk cId="641208035" sldId="263"/>
            <ac:picMk id="8" creationId="{B3E9D790-EC82-3C57-F4CD-8D8DE65B0452}"/>
          </ac:picMkLst>
        </pc:picChg>
      </pc:sldChg>
      <pc:sldChg chg="addSp delSp modSp mod delAnim">
        <pc:chgData name="Alfred Smith" userId="3c60a3631c0db8ad" providerId="LiveId" clId="{96BB394A-CFE4-4F58-8921-E5430929F8E9}" dt="2023-09-08T09:56:42.038" v="110"/>
        <pc:sldMkLst>
          <pc:docMk/>
          <pc:sldMk cId="4044745628" sldId="264"/>
        </pc:sldMkLst>
        <pc:spChg chg="add mod">
          <ac:chgData name="Alfred Smith" userId="3c60a3631c0db8ad" providerId="LiveId" clId="{96BB394A-CFE4-4F58-8921-E5430929F8E9}" dt="2023-09-06T12:24:29.232" v="57"/>
          <ac:spMkLst>
            <pc:docMk/>
            <pc:sldMk cId="4044745628" sldId="264"/>
            <ac:spMk id="2" creationId="{55253C4F-14CA-D743-1518-F2FBD05AE7C7}"/>
          </ac:spMkLst>
        </pc:spChg>
        <pc:spChg chg="del">
          <ac:chgData name="Alfred Smith" userId="3c60a3631c0db8ad" providerId="LiveId" clId="{96BB394A-CFE4-4F58-8921-E5430929F8E9}" dt="2023-09-06T12:24:28.105" v="56" actId="478"/>
          <ac:spMkLst>
            <pc:docMk/>
            <pc:sldMk cId="4044745628" sldId="264"/>
            <ac:spMk id="3" creationId="{A58184BD-88F1-BA02-40C1-D8403D0EEC0D}"/>
          </ac:spMkLst>
        </pc:spChg>
        <pc:spChg chg="mod">
          <ac:chgData name="Alfred Smith" userId="3c60a3631c0db8ad" providerId="LiveId" clId="{96BB394A-CFE4-4F58-8921-E5430929F8E9}" dt="2023-09-08T09:56:42.038" v="110"/>
          <ac:spMkLst>
            <pc:docMk/>
            <pc:sldMk cId="4044745628" sldId="264"/>
            <ac:spMk id="4" creationId="{EE2AC625-9141-A801-F431-DD5F79396320}"/>
          </ac:spMkLst>
        </pc:spChg>
        <pc:picChg chg="del">
          <ac:chgData name="Alfred Smith" userId="3c60a3631c0db8ad" providerId="LiveId" clId="{96BB394A-CFE4-4F58-8921-E5430929F8E9}" dt="2023-09-06T12:24:27.262" v="55" actId="478"/>
          <ac:picMkLst>
            <pc:docMk/>
            <pc:sldMk cId="4044745628" sldId="264"/>
            <ac:picMk id="49" creationId="{02ACE084-5002-AA4D-A4A8-18CB4923C0BB}"/>
          </ac:picMkLst>
        </pc:picChg>
      </pc:sldChg>
      <pc:sldChg chg="addSp delSp modSp mod delAnim">
        <pc:chgData name="Alfred Smith" userId="3c60a3631c0db8ad" providerId="LiveId" clId="{96BB394A-CFE4-4F58-8921-E5430929F8E9}" dt="2023-09-08T09:56:54.213" v="111"/>
        <pc:sldMkLst>
          <pc:docMk/>
          <pc:sldMk cId="978260341" sldId="265"/>
        </pc:sldMkLst>
        <pc:spChg chg="add mod">
          <ac:chgData name="Alfred Smith" userId="3c60a3631c0db8ad" providerId="LiveId" clId="{96BB394A-CFE4-4F58-8921-E5430929F8E9}" dt="2023-09-06T12:24:34.557" v="60"/>
          <ac:spMkLst>
            <pc:docMk/>
            <pc:sldMk cId="978260341" sldId="265"/>
            <ac:spMk id="2" creationId="{D1FA3890-8ED0-F19D-BE02-564AF92D0761}"/>
          </ac:spMkLst>
        </pc:spChg>
        <pc:spChg chg="del">
          <ac:chgData name="Alfred Smith" userId="3c60a3631c0db8ad" providerId="LiveId" clId="{96BB394A-CFE4-4F58-8921-E5430929F8E9}" dt="2023-09-06T12:24:33.434" v="59" actId="478"/>
          <ac:spMkLst>
            <pc:docMk/>
            <pc:sldMk cId="978260341" sldId="265"/>
            <ac:spMk id="3" creationId="{A58184BD-88F1-BA02-40C1-D8403D0EEC0D}"/>
          </ac:spMkLst>
        </pc:spChg>
        <pc:spChg chg="mod">
          <ac:chgData name="Alfred Smith" userId="3c60a3631c0db8ad" providerId="LiveId" clId="{96BB394A-CFE4-4F58-8921-E5430929F8E9}" dt="2023-09-08T09:56:54.213" v="111"/>
          <ac:spMkLst>
            <pc:docMk/>
            <pc:sldMk cId="978260341" sldId="265"/>
            <ac:spMk id="4" creationId="{EE2AC625-9141-A801-F431-DD5F79396320}"/>
          </ac:spMkLst>
        </pc:spChg>
        <pc:picChg chg="del">
          <ac:chgData name="Alfred Smith" userId="3c60a3631c0db8ad" providerId="LiveId" clId="{96BB394A-CFE4-4F58-8921-E5430929F8E9}" dt="2023-09-06T12:24:32.229" v="58" actId="478"/>
          <ac:picMkLst>
            <pc:docMk/>
            <pc:sldMk cId="978260341" sldId="265"/>
            <ac:picMk id="26" creationId="{4CBEEAA6-2A1A-9C1D-F15D-377499C2AFED}"/>
          </ac:picMkLst>
        </pc:picChg>
      </pc:sldChg>
      <pc:sldChg chg="addSp delSp modSp mod delAnim">
        <pc:chgData name="Alfred Smith" userId="3c60a3631c0db8ad" providerId="LiveId" clId="{96BB394A-CFE4-4F58-8921-E5430929F8E9}" dt="2023-09-08T09:57:18.900" v="112"/>
        <pc:sldMkLst>
          <pc:docMk/>
          <pc:sldMk cId="3575870363" sldId="266"/>
        </pc:sldMkLst>
        <pc:spChg chg="add mod">
          <ac:chgData name="Alfred Smith" userId="3c60a3631c0db8ad" providerId="LiveId" clId="{96BB394A-CFE4-4F58-8921-E5430929F8E9}" dt="2023-09-06T12:24:40.961" v="63"/>
          <ac:spMkLst>
            <pc:docMk/>
            <pc:sldMk cId="3575870363" sldId="266"/>
            <ac:spMk id="2" creationId="{9A2C43AB-8893-434D-E133-129077B2957B}"/>
          </ac:spMkLst>
        </pc:spChg>
        <pc:spChg chg="del">
          <ac:chgData name="Alfred Smith" userId="3c60a3631c0db8ad" providerId="LiveId" clId="{96BB394A-CFE4-4F58-8921-E5430929F8E9}" dt="2023-09-06T12:24:39.808" v="62" actId="478"/>
          <ac:spMkLst>
            <pc:docMk/>
            <pc:sldMk cId="3575870363" sldId="266"/>
            <ac:spMk id="3" creationId="{A58184BD-88F1-BA02-40C1-D8403D0EEC0D}"/>
          </ac:spMkLst>
        </pc:spChg>
        <pc:spChg chg="mod">
          <ac:chgData name="Alfred Smith" userId="3c60a3631c0db8ad" providerId="LiveId" clId="{96BB394A-CFE4-4F58-8921-E5430929F8E9}" dt="2023-09-08T09:57:18.900" v="112"/>
          <ac:spMkLst>
            <pc:docMk/>
            <pc:sldMk cId="3575870363" sldId="266"/>
            <ac:spMk id="4" creationId="{EE2AC625-9141-A801-F431-DD5F79396320}"/>
          </ac:spMkLst>
        </pc:spChg>
        <pc:picChg chg="del">
          <ac:chgData name="Alfred Smith" userId="3c60a3631c0db8ad" providerId="LiveId" clId="{96BB394A-CFE4-4F58-8921-E5430929F8E9}" dt="2023-09-06T12:24:37.467" v="61" actId="478"/>
          <ac:picMkLst>
            <pc:docMk/>
            <pc:sldMk cId="3575870363" sldId="266"/>
            <ac:picMk id="13" creationId="{172E42E0-75FA-6822-BC31-4E2069D779F0}"/>
          </ac:picMkLst>
        </pc:picChg>
      </pc:sldChg>
      <pc:sldChg chg="addSp delSp modSp mod delAnim">
        <pc:chgData name="Alfred Smith" userId="3c60a3631c0db8ad" providerId="LiveId" clId="{96BB394A-CFE4-4F58-8921-E5430929F8E9}" dt="2023-09-08T09:57:40.229" v="113"/>
        <pc:sldMkLst>
          <pc:docMk/>
          <pc:sldMk cId="4017137865" sldId="267"/>
        </pc:sldMkLst>
        <pc:spChg chg="add mod">
          <ac:chgData name="Alfred Smith" userId="3c60a3631c0db8ad" providerId="LiveId" clId="{96BB394A-CFE4-4F58-8921-E5430929F8E9}" dt="2023-09-06T12:24:48.152" v="66"/>
          <ac:spMkLst>
            <pc:docMk/>
            <pc:sldMk cId="4017137865" sldId="267"/>
            <ac:spMk id="2" creationId="{5075D8B1-78B9-CCFE-76E8-C22198A78549}"/>
          </ac:spMkLst>
        </pc:spChg>
        <pc:spChg chg="del">
          <ac:chgData name="Alfred Smith" userId="3c60a3631c0db8ad" providerId="LiveId" clId="{96BB394A-CFE4-4F58-8921-E5430929F8E9}" dt="2023-09-06T12:24:47.009" v="65" actId="478"/>
          <ac:spMkLst>
            <pc:docMk/>
            <pc:sldMk cId="4017137865" sldId="267"/>
            <ac:spMk id="3" creationId="{A58184BD-88F1-BA02-40C1-D8403D0EEC0D}"/>
          </ac:spMkLst>
        </pc:spChg>
        <pc:spChg chg="mod">
          <ac:chgData name="Alfred Smith" userId="3c60a3631c0db8ad" providerId="LiveId" clId="{96BB394A-CFE4-4F58-8921-E5430929F8E9}" dt="2023-09-08T09:57:40.229" v="113"/>
          <ac:spMkLst>
            <pc:docMk/>
            <pc:sldMk cId="4017137865" sldId="267"/>
            <ac:spMk id="4" creationId="{EE2AC625-9141-A801-F431-DD5F79396320}"/>
          </ac:spMkLst>
        </pc:spChg>
        <pc:picChg chg="del">
          <ac:chgData name="Alfred Smith" userId="3c60a3631c0db8ad" providerId="LiveId" clId="{96BB394A-CFE4-4F58-8921-E5430929F8E9}" dt="2023-09-06T12:24:44.944" v="64" actId="478"/>
          <ac:picMkLst>
            <pc:docMk/>
            <pc:sldMk cId="4017137865" sldId="267"/>
            <ac:picMk id="10" creationId="{2E5D5744-6DDB-7AB2-C94A-6DABE37872E6}"/>
          </ac:picMkLst>
        </pc:picChg>
      </pc:sldChg>
      <pc:sldChg chg="addSp delSp modSp mod delAnim">
        <pc:chgData name="Alfred Smith" userId="3c60a3631c0db8ad" providerId="LiveId" clId="{96BB394A-CFE4-4F58-8921-E5430929F8E9}" dt="2023-09-08T09:57:57.986" v="114"/>
        <pc:sldMkLst>
          <pc:docMk/>
          <pc:sldMk cId="3137811553" sldId="268"/>
        </pc:sldMkLst>
        <pc:spChg chg="add mod">
          <ac:chgData name="Alfred Smith" userId="3c60a3631c0db8ad" providerId="LiveId" clId="{96BB394A-CFE4-4F58-8921-E5430929F8E9}" dt="2023-09-06T12:24:53.442" v="69"/>
          <ac:spMkLst>
            <pc:docMk/>
            <pc:sldMk cId="3137811553" sldId="268"/>
            <ac:spMk id="2" creationId="{9535D952-9432-1BA0-8AB9-C2D24A68DBA2}"/>
          </ac:spMkLst>
        </pc:spChg>
        <pc:spChg chg="del">
          <ac:chgData name="Alfred Smith" userId="3c60a3631c0db8ad" providerId="LiveId" clId="{96BB394A-CFE4-4F58-8921-E5430929F8E9}" dt="2023-09-06T12:24:52.389" v="68" actId="478"/>
          <ac:spMkLst>
            <pc:docMk/>
            <pc:sldMk cId="3137811553" sldId="268"/>
            <ac:spMk id="3" creationId="{A58184BD-88F1-BA02-40C1-D8403D0EEC0D}"/>
          </ac:spMkLst>
        </pc:spChg>
        <pc:spChg chg="mod">
          <ac:chgData name="Alfred Smith" userId="3c60a3631c0db8ad" providerId="LiveId" clId="{96BB394A-CFE4-4F58-8921-E5430929F8E9}" dt="2023-09-08T09:57:57.986" v="114"/>
          <ac:spMkLst>
            <pc:docMk/>
            <pc:sldMk cId="3137811553" sldId="268"/>
            <ac:spMk id="4" creationId="{EE2AC625-9141-A801-F431-DD5F79396320}"/>
          </ac:spMkLst>
        </pc:spChg>
        <pc:picChg chg="del">
          <ac:chgData name="Alfred Smith" userId="3c60a3631c0db8ad" providerId="LiveId" clId="{96BB394A-CFE4-4F58-8921-E5430929F8E9}" dt="2023-09-06T12:24:51.300" v="67" actId="478"/>
          <ac:picMkLst>
            <pc:docMk/>
            <pc:sldMk cId="3137811553" sldId="268"/>
            <ac:picMk id="17" creationId="{D4681A5F-5E5D-F528-F7D2-46507E7F0565}"/>
          </ac:picMkLst>
        </pc:picChg>
      </pc:sldChg>
      <pc:sldChg chg="addSp delSp modSp mod delAnim">
        <pc:chgData name="Alfred Smith" userId="3c60a3631c0db8ad" providerId="LiveId" clId="{96BB394A-CFE4-4F58-8921-E5430929F8E9}" dt="2023-09-08T09:58:14.636" v="115"/>
        <pc:sldMkLst>
          <pc:docMk/>
          <pc:sldMk cId="100491716" sldId="269"/>
        </pc:sldMkLst>
        <pc:spChg chg="add mod">
          <ac:chgData name="Alfred Smith" userId="3c60a3631c0db8ad" providerId="LiveId" clId="{96BB394A-CFE4-4F58-8921-E5430929F8E9}" dt="2023-09-06T12:25:01.667" v="72"/>
          <ac:spMkLst>
            <pc:docMk/>
            <pc:sldMk cId="100491716" sldId="269"/>
            <ac:spMk id="2" creationId="{C02C8383-E1A3-2195-FA61-7F4614CA2045}"/>
          </ac:spMkLst>
        </pc:spChg>
        <pc:spChg chg="del">
          <ac:chgData name="Alfred Smith" userId="3c60a3631c0db8ad" providerId="LiveId" clId="{96BB394A-CFE4-4F58-8921-E5430929F8E9}" dt="2023-09-06T12:25:00.525" v="71" actId="478"/>
          <ac:spMkLst>
            <pc:docMk/>
            <pc:sldMk cId="100491716" sldId="269"/>
            <ac:spMk id="3" creationId="{A58184BD-88F1-BA02-40C1-D8403D0EEC0D}"/>
          </ac:spMkLst>
        </pc:spChg>
        <pc:spChg chg="mod">
          <ac:chgData name="Alfred Smith" userId="3c60a3631c0db8ad" providerId="LiveId" clId="{96BB394A-CFE4-4F58-8921-E5430929F8E9}" dt="2023-09-08T09:58:14.636" v="115"/>
          <ac:spMkLst>
            <pc:docMk/>
            <pc:sldMk cId="100491716" sldId="269"/>
            <ac:spMk id="4" creationId="{EE2AC625-9141-A801-F431-DD5F79396320}"/>
          </ac:spMkLst>
        </pc:spChg>
        <pc:picChg chg="del">
          <ac:chgData name="Alfred Smith" userId="3c60a3631c0db8ad" providerId="LiveId" clId="{96BB394A-CFE4-4F58-8921-E5430929F8E9}" dt="2023-09-06T12:24:56.747" v="70" actId="478"/>
          <ac:picMkLst>
            <pc:docMk/>
            <pc:sldMk cId="100491716" sldId="269"/>
            <ac:picMk id="27" creationId="{58FC6C27-1194-8B8A-DA29-6F2211088E0F}"/>
          </ac:picMkLst>
        </pc:picChg>
      </pc:sldChg>
      <pc:sldChg chg="addSp delSp modSp mod">
        <pc:chgData name="Alfred Smith" userId="3c60a3631c0db8ad" providerId="LiveId" clId="{96BB394A-CFE4-4F58-8921-E5430929F8E9}" dt="2023-09-06T12:17:54.774" v="6"/>
        <pc:sldMkLst>
          <pc:docMk/>
          <pc:sldMk cId="4120481681" sldId="270"/>
        </pc:sldMkLst>
        <pc:spChg chg="del">
          <ac:chgData name="Alfred Smith" userId="3c60a3631c0db8ad" providerId="LiveId" clId="{96BB394A-CFE4-4F58-8921-E5430929F8E9}" dt="2023-09-06T12:17:53.865" v="5" actId="478"/>
          <ac:spMkLst>
            <pc:docMk/>
            <pc:sldMk cId="4120481681" sldId="270"/>
            <ac:spMk id="3" creationId="{E38930D8-E8AE-9ED6-37A1-16BF5963A222}"/>
          </ac:spMkLst>
        </pc:spChg>
        <pc:spChg chg="add mod">
          <ac:chgData name="Alfred Smith" userId="3c60a3631c0db8ad" providerId="LiveId" clId="{96BB394A-CFE4-4F58-8921-E5430929F8E9}" dt="2023-09-06T12:17:54.774" v="6"/>
          <ac:spMkLst>
            <pc:docMk/>
            <pc:sldMk cId="4120481681" sldId="270"/>
            <ac:spMk id="4" creationId="{E5C4FC5E-657D-CB01-2959-5AAF2E5B1BEF}"/>
          </ac:spMkLst>
        </pc:spChg>
      </pc:sldChg>
      <pc:sldChg chg="modSp mod">
        <pc:chgData name="Alfred Smith" userId="3c60a3631c0db8ad" providerId="LiveId" clId="{96BB394A-CFE4-4F58-8921-E5430929F8E9}" dt="2023-09-06T12:22:43.504" v="23"/>
        <pc:sldMkLst>
          <pc:docMk/>
          <pc:sldMk cId="939110669" sldId="271"/>
        </pc:sldMkLst>
        <pc:spChg chg="mod">
          <ac:chgData name="Alfred Smith" userId="3c60a3631c0db8ad" providerId="LiveId" clId="{96BB394A-CFE4-4F58-8921-E5430929F8E9}" dt="2023-09-06T12:22:43.504" v="23"/>
          <ac:spMkLst>
            <pc:docMk/>
            <pc:sldMk cId="939110669" sldId="271"/>
            <ac:spMk id="6" creationId="{54979B3B-194B-5DB1-AB03-E2EB3EA6D541}"/>
          </ac:spMkLst>
        </pc:spChg>
      </pc:sldChg>
      <pc:sldChg chg="modSp mod">
        <pc:chgData name="Alfred Smith" userId="3c60a3631c0db8ad" providerId="LiveId" clId="{96BB394A-CFE4-4F58-8921-E5430929F8E9}" dt="2023-09-06T12:22:47.402" v="24"/>
        <pc:sldMkLst>
          <pc:docMk/>
          <pc:sldMk cId="4024569785" sldId="272"/>
        </pc:sldMkLst>
        <pc:spChg chg="mod">
          <ac:chgData name="Alfred Smith" userId="3c60a3631c0db8ad" providerId="LiveId" clId="{96BB394A-CFE4-4F58-8921-E5430929F8E9}" dt="2023-09-06T12:22:47.402" v="24"/>
          <ac:spMkLst>
            <pc:docMk/>
            <pc:sldMk cId="4024569785" sldId="272"/>
            <ac:spMk id="4" creationId="{1D1187F8-2759-FE05-DB62-1A50BF0C73FE}"/>
          </ac:spMkLst>
        </pc:spChg>
      </pc:sldChg>
      <pc:sldChg chg="modSp mod">
        <pc:chgData name="Alfred Smith" userId="3c60a3631c0db8ad" providerId="LiveId" clId="{96BB394A-CFE4-4F58-8921-E5430929F8E9}" dt="2023-09-06T12:22:50.295" v="25"/>
        <pc:sldMkLst>
          <pc:docMk/>
          <pc:sldMk cId="487179600" sldId="273"/>
        </pc:sldMkLst>
        <pc:spChg chg="mod">
          <ac:chgData name="Alfred Smith" userId="3c60a3631c0db8ad" providerId="LiveId" clId="{96BB394A-CFE4-4F58-8921-E5430929F8E9}" dt="2023-09-06T12:22:50.295" v="25"/>
          <ac:spMkLst>
            <pc:docMk/>
            <pc:sldMk cId="487179600" sldId="273"/>
            <ac:spMk id="4" creationId="{8651E1B8-D9F5-81A3-360C-B6D8D6721A2D}"/>
          </ac:spMkLst>
        </pc:spChg>
      </pc:sldChg>
      <pc:sldChg chg="modSp mod">
        <pc:chgData name="Alfred Smith" userId="3c60a3631c0db8ad" providerId="LiveId" clId="{96BB394A-CFE4-4F58-8921-E5430929F8E9}" dt="2023-09-06T12:22:53.432" v="26"/>
        <pc:sldMkLst>
          <pc:docMk/>
          <pc:sldMk cId="2168401200" sldId="274"/>
        </pc:sldMkLst>
        <pc:spChg chg="mod">
          <ac:chgData name="Alfred Smith" userId="3c60a3631c0db8ad" providerId="LiveId" clId="{96BB394A-CFE4-4F58-8921-E5430929F8E9}" dt="2023-09-06T12:22:53.432" v="26"/>
          <ac:spMkLst>
            <pc:docMk/>
            <pc:sldMk cId="2168401200" sldId="274"/>
            <ac:spMk id="4" creationId="{0C98A8B1-788E-EF57-7C43-AB2B6A39F8C7}"/>
          </ac:spMkLst>
        </pc:spChg>
      </pc:sldChg>
      <pc:sldChg chg="modSp mod">
        <pc:chgData name="Alfred Smith" userId="3c60a3631c0db8ad" providerId="LiveId" clId="{96BB394A-CFE4-4F58-8921-E5430929F8E9}" dt="2023-09-06T12:22:55.866" v="27"/>
        <pc:sldMkLst>
          <pc:docMk/>
          <pc:sldMk cId="2996969115" sldId="275"/>
        </pc:sldMkLst>
        <pc:spChg chg="mod">
          <ac:chgData name="Alfred Smith" userId="3c60a3631c0db8ad" providerId="LiveId" clId="{96BB394A-CFE4-4F58-8921-E5430929F8E9}" dt="2023-09-06T12:22:55.866" v="27"/>
          <ac:spMkLst>
            <pc:docMk/>
            <pc:sldMk cId="2996969115" sldId="275"/>
            <ac:spMk id="4" creationId="{9EF3A53E-5AA6-6592-D2DF-F42F49E2301A}"/>
          </ac:spMkLst>
        </pc:spChg>
      </pc:sldChg>
      <pc:sldChg chg="modSp mod">
        <pc:chgData name="Alfred Smith" userId="3c60a3631c0db8ad" providerId="LiveId" clId="{96BB394A-CFE4-4F58-8921-E5430929F8E9}" dt="2023-09-06T12:22:58.438" v="28"/>
        <pc:sldMkLst>
          <pc:docMk/>
          <pc:sldMk cId="2390376940" sldId="276"/>
        </pc:sldMkLst>
        <pc:spChg chg="mod">
          <ac:chgData name="Alfred Smith" userId="3c60a3631c0db8ad" providerId="LiveId" clId="{96BB394A-CFE4-4F58-8921-E5430929F8E9}" dt="2023-09-06T12:22:58.438" v="28"/>
          <ac:spMkLst>
            <pc:docMk/>
            <pc:sldMk cId="2390376940" sldId="276"/>
            <ac:spMk id="4" creationId="{3A48F4EA-8337-6A0A-7285-A04A0A4A20EF}"/>
          </ac:spMkLst>
        </pc:spChg>
      </pc:sldChg>
      <pc:sldChg chg="modSp mod">
        <pc:chgData name="Alfred Smith" userId="3c60a3631c0db8ad" providerId="LiveId" clId="{96BB394A-CFE4-4F58-8921-E5430929F8E9}" dt="2023-09-06T12:23:01.017" v="29"/>
        <pc:sldMkLst>
          <pc:docMk/>
          <pc:sldMk cId="4265919077" sldId="277"/>
        </pc:sldMkLst>
        <pc:spChg chg="mod">
          <ac:chgData name="Alfred Smith" userId="3c60a3631c0db8ad" providerId="LiveId" clId="{96BB394A-CFE4-4F58-8921-E5430929F8E9}" dt="2023-09-06T12:23:01.017" v="29"/>
          <ac:spMkLst>
            <pc:docMk/>
            <pc:sldMk cId="4265919077" sldId="277"/>
            <ac:spMk id="4" creationId="{CC6585C5-78FD-BDF5-2A96-00EE305F6527}"/>
          </ac:spMkLst>
        </pc:spChg>
      </pc:sldChg>
      <pc:sldChg chg="modSp mod">
        <pc:chgData name="Alfred Smith" userId="3c60a3631c0db8ad" providerId="LiveId" clId="{96BB394A-CFE4-4F58-8921-E5430929F8E9}" dt="2023-09-06T12:23:04.432" v="30"/>
        <pc:sldMkLst>
          <pc:docMk/>
          <pc:sldMk cId="210266664" sldId="278"/>
        </pc:sldMkLst>
        <pc:spChg chg="mod">
          <ac:chgData name="Alfred Smith" userId="3c60a3631c0db8ad" providerId="LiveId" clId="{96BB394A-CFE4-4F58-8921-E5430929F8E9}" dt="2023-09-06T12:23:04.432" v="30"/>
          <ac:spMkLst>
            <pc:docMk/>
            <pc:sldMk cId="210266664" sldId="278"/>
            <ac:spMk id="4" creationId="{D41CFBBF-3FA5-AF0F-DA87-729CA9EB097D}"/>
          </ac:spMkLst>
        </pc:spChg>
      </pc:sldChg>
      <pc:sldChg chg="modSp mod">
        <pc:chgData name="Alfred Smith" userId="3c60a3631c0db8ad" providerId="LiveId" clId="{96BB394A-CFE4-4F58-8921-E5430929F8E9}" dt="2023-09-06T12:23:07.249" v="31"/>
        <pc:sldMkLst>
          <pc:docMk/>
          <pc:sldMk cId="888433145" sldId="279"/>
        </pc:sldMkLst>
        <pc:spChg chg="mod">
          <ac:chgData name="Alfred Smith" userId="3c60a3631c0db8ad" providerId="LiveId" clId="{96BB394A-CFE4-4F58-8921-E5430929F8E9}" dt="2023-09-06T12:23:07.249" v="31"/>
          <ac:spMkLst>
            <pc:docMk/>
            <pc:sldMk cId="888433145" sldId="279"/>
            <ac:spMk id="4" creationId="{42A008D0-9102-63F0-6AA2-8CB03A64FC37}"/>
          </ac:spMkLst>
        </pc:spChg>
      </pc:sldChg>
      <pc:sldChg chg="modSp mod">
        <pc:chgData name="Alfred Smith" userId="3c60a3631c0db8ad" providerId="LiveId" clId="{96BB394A-CFE4-4F58-8921-E5430929F8E9}" dt="2023-09-06T12:23:10.390" v="32"/>
        <pc:sldMkLst>
          <pc:docMk/>
          <pc:sldMk cId="791300187" sldId="280"/>
        </pc:sldMkLst>
        <pc:spChg chg="mod">
          <ac:chgData name="Alfred Smith" userId="3c60a3631c0db8ad" providerId="LiveId" clId="{96BB394A-CFE4-4F58-8921-E5430929F8E9}" dt="2023-09-06T12:23:10.390" v="32"/>
          <ac:spMkLst>
            <pc:docMk/>
            <pc:sldMk cId="791300187" sldId="280"/>
            <ac:spMk id="4" creationId="{A1CBBCDB-9609-B075-DCB6-B8E7CD2132EC}"/>
          </ac:spMkLst>
        </pc:spChg>
      </pc:sldChg>
      <pc:sldChg chg="addSp delSp modSp mod delAnim">
        <pc:chgData name="Alfred Smith" userId="3c60a3631c0db8ad" providerId="LiveId" clId="{96BB394A-CFE4-4F58-8921-E5430929F8E9}" dt="2023-09-08T09:58:34.665" v="118"/>
        <pc:sldMkLst>
          <pc:docMk/>
          <pc:sldMk cId="1922139011" sldId="281"/>
        </pc:sldMkLst>
        <pc:spChg chg="add mod">
          <ac:chgData name="Alfred Smith" userId="3c60a3631c0db8ad" providerId="LiveId" clId="{96BB394A-CFE4-4F58-8921-E5430929F8E9}" dt="2023-09-06T12:25:07.933" v="75"/>
          <ac:spMkLst>
            <pc:docMk/>
            <pc:sldMk cId="1922139011" sldId="281"/>
            <ac:spMk id="2" creationId="{19CA89A5-F8AE-C250-8558-A69B7D3CEE16}"/>
          </ac:spMkLst>
        </pc:spChg>
        <pc:spChg chg="del">
          <ac:chgData name="Alfred Smith" userId="3c60a3631c0db8ad" providerId="LiveId" clId="{96BB394A-CFE4-4F58-8921-E5430929F8E9}" dt="2023-09-06T12:25:06.692" v="74" actId="478"/>
          <ac:spMkLst>
            <pc:docMk/>
            <pc:sldMk cId="1922139011" sldId="281"/>
            <ac:spMk id="3" creationId="{A58184BD-88F1-BA02-40C1-D8403D0EEC0D}"/>
          </ac:spMkLst>
        </pc:spChg>
        <pc:spChg chg="mod">
          <ac:chgData name="Alfred Smith" userId="3c60a3631c0db8ad" providerId="LiveId" clId="{96BB394A-CFE4-4F58-8921-E5430929F8E9}" dt="2023-09-08T09:58:34.665" v="118"/>
          <ac:spMkLst>
            <pc:docMk/>
            <pc:sldMk cId="1922139011" sldId="281"/>
            <ac:spMk id="4" creationId="{EE2AC625-9141-A801-F431-DD5F79396320}"/>
          </ac:spMkLst>
        </pc:spChg>
        <pc:picChg chg="del">
          <ac:chgData name="Alfred Smith" userId="3c60a3631c0db8ad" providerId="LiveId" clId="{96BB394A-CFE4-4F58-8921-E5430929F8E9}" dt="2023-09-06T12:25:04.546" v="73" actId="478"/>
          <ac:picMkLst>
            <pc:docMk/>
            <pc:sldMk cId="1922139011" sldId="281"/>
            <ac:picMk id="12" creationId="{78275A84-0E8D-67F4-D6A4-F2D68C507374}"/>
          </ac:picMkLst>
        </pc:picChg>
      </pc:sldChg>
      <pc:sldChg chg="modSp mod">
        <pc:chgData name="Alfred Smith" userId="3c60a3631c0db8ad" providerId="LiveId" clId="{96BB394A-CFE4-4F58-8921-E5430929F8E9}" dt="2023-09-06T12:23:13.012" v="33"/>
        <pc:sldMkLst>
          <pc:docMk/>
          <pc:sldMk cId="1126511635" sldId="282"/>
        </pc:sldMkLst>
        <pc:spChg chg="mod">
          <ac:chgData name="Alfred Smith" userId="3c60a3631c0db8ad" providerId="LiveId" clId="{96BB394A-CFE4-4F58-8921-E5430929F8E9}" dt="2023-09-06T12:23:13.012" v="33"/>
          <ac:spMkLst>
            <pc:docMk/>
            <pc:sldMk cId="1126511635" sldId="282"/>
            <ac:spMk id="6" creationId="{8FEB0F78-BF0E-11E6-980F-FAE5B7545C46}"/>
          </ac:spMkLst>
        </pc:spChg>
      </pc:sldChg>
      <pc:sldChg chg="addSp delSp modSp mod delAnim">
        <pc:chgData name="Alfred Smith" userId="3c60a3631c0db8ad" providerId="LiveId" clId="{96BB394A-CFE4-4F58-8921-E5430929F8E9}" dt="2023-09-08T09:58:52.053" v="119"/>
        <pc:sldMkLst>
          <pc:docMk/>
          <pc:sldMk cId="3166251957" sldId="283"/>
        </pc:sldMkLst>
        <pc:spChg chg="add mod">
          <ac:chgData name="Alfred Smith" userId="3c60a3631c0db8ad" providerId="LiveId" clId="{96BB394A-CFE4-4F58-8921-E5430929F8E9}" dt="2023-09-06T12:25:14.982" v="78"/>
          <ac:spMkLst>
            <pc:docMk/>
            <pc:sldMk cId="3166251957" sldId="283"/>
            <ac:spMk id="2" creationId="{69611D87-A7F3-0F4E-CE72-9A16721252D9}"/>
          </ac:spMkLst>
        </pc:spChg>
        <pc:spChg chg="del">
          <ac:chgData name="Alfred Smith" userId="3c60a3631c0db8ad" providerId="LiveId" clId="{96BB394A-CFE4-4F58-8921-E5430929F8E9}" dt="2023-09-06T12:25:13.672" v="77" actId="478"/>
          <ac:spMkLst>
            <pc:docMk/>
            <pc:sldMk cId="3166251957" sldId="283"/>
            <ac:spMk id="3" creationId="{A58184BD-88F1-BA02-40C1-D8403D0EEC0D}"/>
          </ac:spMkLst>
        </pc:spChg>
        <pc:spChg chg="mod">
          <ac:chgData name="Alfred Smith" userId="3c60a3631c0db8ad" providerId="LiveId" clId="{96BB394A-CFE4-4F58-8921-E5430929F8E9}" dt="2023-09-08T09:58:52.053" v="119"/>
          <ac:spMkLst>
            <pc:docMk/>
            <pc:sldMk cId="3166251957" sldId="283"/>
            <ac:spMk id="4" creationId="{EE2AC625-9141-A801-F431-DD5F79396320}"/>
          </ac:spMkLst>
        </pc:spChg>
        <pc:picChg chg="del">
          <ac:chgData name="Alfred Smith" userId="3c60a3631c0db8ad" providerId="LiveId" clId="{96BB394A-CFE4-4F58-8921-E5430929F8E9}" dt="2023-09-06T12:25:11.998" v="76" actId="478"/>
          <ac:picMkLst>
            <pc:docMk/>
            <pc:sldMk cId="3166251957" sldId="283"/>
            <ac:picMk id="7" creationId="{2699C011-A1E3-78C9-EA3B-89866DBCA0F6}"/>
          </ac:picMkLst>
        </pc:picChg>
      </pc:sldChg>
      <pc:sldChg chg="modSp mod">
        <pc:chgData name="Alfred Smith" userId="3c60a3631c0db8ad" providerId="LiveId" clId="{96BB394A-CFE4-4F58-8921-E5430929F8E9}" dt="2023-09-06T12:23:17.422" v="34"/>
        <pc:sldMkLst>
          <pc:docMk/>
          <pc:sldMk cId="3922583308" sldId="284"/>
        </pc:sldMkLst>
        <pc:spChg chg="mod">
          <ac:chgData name="Alfred Smith" userId="3c60a3631c0db8ad" providerId="LiveId" clId="{96BB394A-CFE4-4F58-8921-E5430929F8E9}" dt="2023-09-06T12:23:17.422" v="34"/>
          <ac:spMkLst>
            <pc:docMk/>
            <pc:sldMk cId="3922583308" sldId="284"/>
            <ac:spMk id="4" creationId="{3E7973CF-533A-285A-6D98-1F553458C9B4}"/>
          </ac:spMkLst>
        </pc:spChg>
      </pc:sldChg>
      <pc:sldChg chg="addSp delSp modSp mod delAnim">
        <pc:chgData name="Alfred Smith" userId="3c60a3631c0db8ad" providerId="LiveId" clId="{96BB394A-CFE4-4F58-8921-E5430929F8E9}" dt="2023-09-08T09:59:08.671" v="120"/>
        <pc:sldMkLst>
          <pc:docMk/>
          <pc:sldMk cId="1522780631" sldId="285"/>
        </pc:sldMkLst>
        <pc:spChg chg="add mod">
          <ac:chgData name="Alfred Smith" userId="3c60a3631c0db8ad" providerId="LiveId" clId="{96BB394A-CFE4-4F58-8921-E5430929F8E9}" dt="2023-09-06T12:25:21.781" v="81"/>
          <ac:spMkLst>
            <pc:docMk/>
            <pc:sldMk cId="1522780631" sldId="285"/>
            <ac:spMk id="2" creationId="{58F35668-1A20-38CD-E798-DA0B885AA859}"/>
          </ac:spMkLst>
        </pc:spChg>
        <pc:spChg chg="del">
          <ac:chgData name="Alfred Smith" userId="3c60a3631c0db8ad" providerId="LiveId" clId="{96BB394A-CFE4-4F58-8921-E5430929F8E9}" dt="2023-09-06T12:25:20.505" v="80" actId="478"/>
          <ac:spMkLst>
            <pc:docMk/>
            <pc:sldMk cId="1522780631" sldId="285"/>
            <ac:spMk id="3" creationId="{A58184BD-88F1-BA02-40C1-D8403D0EEC0D}"/>
          </ac:spMkLst>
        </pc:spChg>
        <pc:spChg chg="mod">
          <ac:chgData name="Alfred Smith" userId="3c60a3631c0db8ad" providerId="LiveId" clId="{96BB394A-CFE4-4F58-8921-E5430929F8E9}" dt="2023-09-08T09:59:08.671" v="120"/>
          <ac:spMkLst>
            <pc:docMk/>
            <pc:sldMk cId="1522780631" sldId="285"/>
            <ac:spMk id="4" creationId="{EE2AC625-9141-A801-F431-DD5F79396320}"/>
          </ac:spMkLst>
        </pc:spChg>
        <pc:picChg chg="del">
          <ac:chgData name="Alfred Smith" userId="3c60a3631c0db8ad" providerId="LiveId" clId="{96BB394A-CFE4-4F58-8921-E5430929F8E9}" dt="2023-09-06T12:25:18.561" v="79" actId="478"/>
          <ac:picMkLst>
            <pc:docMk/>
            <pc:sldMk cId="1522780631" sldId="285"/>
            <ac:picMk id="44" creationId="{F7196BA3-AABF-7C0A-6819-7AC8EF96F1FB}"/>
          </ac:picMkLst>
        </pc:picChg>
      </pc:sldChg>
      <pc:sldChg chg="modSp mod">
        <pc:chgData name="Alfred Smith" userId="3c60a3631c0db8ad" providerId="LiveId" clId="{96BB394A-CFE4-4F58-8921-E5430929F8E9}" dt="2023-09-06T12:23:21.118" v="35"/>
        <pc:sldMkLst>
          <pc:docMk/>
          <pc:sldMk cId="1850742486" sldId="286"/>
        </pc:sldMkLst>
        <pc:spChg chg="mod">
          <ac:chgData name="Alfred Smith" userId="3c60a3631c0db8ad" providerId="LiveId" clId="{96BB394A-CFE4-4F58-8921-E5430929F8E9}" dt="2023-09-06T12:23:21.118" v="35"/>
          <ac:spMkLst>
            <pc:docMk/>
            <pc:sldMk cId="1850742486" sldId="286"/>
            <ac:spMk id="3" creationId="{4D7F0FAB-8C58-7941-8D4A-45C4CEBD9F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51 </a:t>
            </a:r>
            <a:r>
              <a:rPr lang="en-IN" sz="1200" b="1" i="0" u="none" strike="noStrike" baseline="0" dirty="0">
                <a:latin typeface="TimesNewRomanPS-BoldMT"/>
              </a:rPr>
              <a:t>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32"/>
    </mc:Choice>
    <mc:Fallback xmlns="">
      <p:transition spd="slow" advTm="35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45E74-51AE-AFBF-0D6D-E94FC7EB9498}"/>
              </a:ext>
            </a:extLst>
          </p:cNvPr>
          <p:cNvPicPr>
            <a:picLocks noChangeAspect="1"/>
          </p:cNvPicPr>
          <p:nvPr/>
        </p:nvPicPr>
        <p:blipFill>
          <a:blip r:embed="rId2"/>
          <a:stretch>
            <a:fillRect/>
          </a:stretch>
        </p:blipFill>
        <p:spPr>
          <a:xfrm>
            <a:off x="0" y="0"/>
            <a:ext cx="12629444" cy="6858000"/>
          </a:xfrm>
          <a:prstGeom prst="rect">
            <a:avLst/>
          </a:prstGeom>
        </p:spPr>
      </p:pic>
      <p:sp>
        <p:nvSpPr>
          <p:cNvPr id="4" name="TextBox 3">
            <a:extLst>
              <a:ext uri="{FF2B5EF4-FFF2-40B4-BE49-F238E27FC236}">
                <a16:creationId xmlns:a16="http://schemas.microsoft.com/office/drawing/2014/main" id="{8651E1B8-D9F5-81A3-360C-B6D8D6721A2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400" dirty="0">
                <a:solidFill>
                  <a:srgbClr val="777A7B"/>
                </a:solidFill>
                <a:latin typeface="Arial" panose="020B0604020202020204" pitchFamily="34" charset="0"/>
              </a:rPr>
              <a:t>11</a:t>
            </a:r>
            <a:r>
              <a:rPr lang="en-US" sz="4400" b="0" i="0" dirty="0">
                <a:solidFill>
                  <a:srgbClr val="121212"/>
                </a:solidFill>
                <a:effectLst/>
                <a:latin typeface="Open Sans" panose="020B0606030504020204" pitchFamily="34" charset="0"/>
              </a:rPr>
              <a:t>When the multitude saw what Paul had done, they lifted up their voice, saying in the language of Lycaonia, “The gods have come down to us in the likeness of men!” </a:t>
            </a:r>
            <a:endParaRPr lang="en-IN" sz="1600" dirty="0"/>
          </a:p>
        </p:txBody>
      </p:sp>
      <p:sp>
        <p:nvSpPr>
          <p:cNvPr id="2" name="TextBox 1">
            <a:extLst>
              <a:ext uri="{FF2B5EF4-FFF2-40B4-BE49-F238E27FC236}">
                <a16:creationId xmlns:a16="http://schemas.microsoft.com/office/drawing/2014/main" id="{5339D907-90F4-60B5-1D97-BE5D606D068F}"/>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877"/>
    </mc:Choice>
    <mc:Fallback xmlns="">
      <p:transition spd="slow" advTm="1087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1F9D1-9185-2BA3-EF77-4BE89A37E8CE}"/>
              </a:ext>
            </a:extLst>
          </p:cNvPr>
          <p:cNvPicPr>
            <a:picLocks noChangeAspect="1"/>
          </p:cNvPicPr>
          <p:nvPr/>
        </p:nvPicPr>
        <p:blipFill>
          <a:blip r:embed="rId2"/>
          <a:stretch>
            <a:fillRect/>
          </a:stretch>
        </p:blipFill>
        <p:spPr>
          <a:xfrm>
            <a:off x="0" y="3512"/>
            <a:ext cx="12192000" cy="6854488"/>
          </a:xfrm>
          <a:prstGeom prst="rect">
            <a:avLst/>
          </a:prstGeom>
        </p:spPr>
      </p:pic>
      <p:sp>
        <p:nvSpPr>
          <p:cNvPr id="4" name="TextBox 3">
            <a:extLst>
              <a:ext uri="{FF2B5EF4-FFF2-40B4-BE49-F238E27FC236}">
                <a16:creationId xmlns:a16="http://schemas.microsoft.com/office/drawing/2014/main" id="{0C98A8B1-788E-EF57-7C43-AB2B6A39F8C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12</a:t>
            </a:r>
            <a:r>
              <a:rPr lang="en-US" sz="4800" b="0" i="0" dirty="0">
                <a:solidFill>
                  <a:srgbClr val="121212"/>
                </a:solidFill>
                <a:effectLst/>
                <a:latin typeface="Open Sans" panose="020B0606030504020204" pitchFamily="34" charset="0"/>
              </a:rPr>
              <a:t>They called Barnabas “Jupiter”, and Paul “Mercury”, because he was the chief speaker. </a:t>
            </a:r>
            <a:endParaRPr lang="en-IN" dirty="0"/>
          </a:p>
        </p:txBody>
      </p:sp>
      <p:sp>
        <p:nvSpPr>
          <p:cNvPr id="2" name="TextBox 1">
            <a:extLst>
              <a:ext uri="{FF2B5EF4-FFF2-40B4-BE49-F238E27FC236}">
                <a16:creationId xmlns:a16="http://schemas.microsoft.com/office/drawing/2014/main" id="{55253C4F-14CA-D743-1518-F2FBD05AE7C7}"/>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15"/>
    </mc:Choice>
    <mc:Fallback xmlns="">
      <p:transition spd="slow" advTm="1031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BAF5F3-67FB-7368-CBB0-9605EA1FEFA9}"/>
              </a:ext>
            </a:extLst>
          </p:cNvPr>
          <p:cNvPicPr>
            <a:picLocks noChangeAspect="1"/>
          </p:cNvPicPr>
          <p:nvPr/>
        </p:nvPicPr>
        <p:blipFill>
          <a:blip r:embed="rId2"/>
          <a:stretch>
            <a:fillRect/>
          </a:stretch>
        </p:blipFill>
        <p:spPr>
          <a:xfrm>
            <a:off x="0" y="-158355"/>
            <a:ext cx="12192000" cy="7016355"/>
          </a:xfrm>
          <a:prstGeom prst="rect">
            <a:avLst/>
          </a:prstGeom>
        </p:spPr>
      </p:pic>
      <p:sp>
        <p:nvSpPr>
          <p:cNvPr id="4" name="TextBox 3">
            <a:extLst>
              <a:ext uri="{FF2B5EF4-FFF2-40B4-BE49-F238E27FC236}">
                <a16:creationId xmlns:a16="http://schemas.microsoft.com/office/drawing/2014/main" id="{9EF3A53E-5AA6-6592-D2DF-F42F49E2301A}"/>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13</a:t>
            </a:r>
            <a:r>
              <a:rPr lang="en-US" sz="4400" b="0" i="0" dirty="0">
                <a:solidFill>
                  <a:srgbClr val="121212"/>
                </a:solidFill>
                <a:effectLst/>
                <a:latin typeface="Open Sans" panose="020B0606030504020204" pitchFamily="34" charset="0"/>
              </a:rPr>
              <a:t>The priest of Jupiter, whose temple was in front of their city, brought oxen and garlands to the gates, and would have made a sacrifice along with the multitudes.</a:t>
            </a:r>
            <a:endParaRPr lang="en-IN" dirty="0"/>
          </a:p>
        </p:txBody>
      </p:sp>
      <p:sp>
        <p:nvSpPr>
          <p:cNvPr id="2" name="TextBox 1">
            <a:extLst>
              <a:ext uri="{FF2B5EF4-FFF2-40B4-BE49-F238E27FC236}">
                <a16:creationId xmlns:a16="http://schemas.microsoft.com/office/drawing/2014/main" id="{D1FA3890-8ED0-F19D-BE02-564AF92D0761}"/>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038"/>
    </mc:Choice>
    <mc:Fallback xmlns="">
      <p:transition spd="slow" advTm="1503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4BB0F-6153-8489-F840-5E8878D1C5C0}"/>
              </a:ext>
            </a:extLst>
          </p:cNvPr>
          <p:cNvPicPr>
            <a:picLocks noChangeAspect="1"/>
          </p:cNvPicPr>
          <p:nvPr/>
        </p:nvPicPr>
        <p:blipFill>
          <a:blip r:embed="rId2"/>
          <a:stretch>
            <a:fillRect/>
          </a:stretch>
        </p:blipFill>
        <p:spPr>
          <a:xfrm>
            <a:off x="0" y="0"/>
            <a:ext cx="12736286" cy="6858000"/>
          </a:xfrm>
          <a:prstGeom prst="rect">
            <a:avLst/>
          </a:prstGeom>
        </p:spPr>
      </p:pic>
      <p:sp>
        <p:nvSpPr>
          <p:cNvPr id="4" name="TextBox 3">
            <a:extLst>
              <a:ext uri="{FF2B5EF4-FFF2-40B4-BE49-F238E27FC236}">
                <a16:creationId xmlns:a16="http://schemas.microsoft.com/office/drawing/2014/main" id="{3A48F4EA-8337-6A0A-7285-A04A0A4A20E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dirty="0">
                <a:solidFill>
                  <a:srgbClr val="777A7B"/>
                </a:solidFill>
                <a:latin typeface="Arial" panose="020B0604020202020204" pitchFamily="34" charset="0"/>
              </a:rPr>
              <a:t>14</a:t>
            </a:r>
            <a:r>
              <a:rPr lang="en-US" sz="4400" b="0" i="0" dirty="0">
                <a:solidFill>
                  <a:srgbClr val="121212"/>
                </a:solidFill>
                <a:effectLst/>
                <a:latin typeface="Open Sans" panose="020B0606030504020204" pitchFamily="34" charset="0"/>
              </a:rPr>
              <a:t>But when the apostles, Barnabas and Paul, heard of it, they tore their clothes and sprang into the multitude, crying out, </a:t>
            </a:r>
            <a:r>
              <a:rPr lang="en-US" sz="4400" b="0" i="0" dirty="0">
                <a:solidFill>
                  <a:srgbClr val="777A7B"/>
                </a:solidFill>
                <a:effectLst/>
                <a:latin typeface="Open Sans" panose="020B0606030504020204" pitchFamily="34" charset="0"/>
              </a:rPr>
              <a:t>15</a:t>
            </a:r>
            <a:r>
              <a:rPr lang="en-US" sz="4400" b="0" i="0" dirty="0">
                <a:solidFill>
                  <a:srgbClr val="121212"/>
                </a:solidFill>
                <a:effectLst/>
                <a:latin typeface="Open Sans" panose="020B0606030504020204" pitchFamily="34" charset="0"/>
              </a:rPr>
              <a:t>“Men, why are you doing these things?</a:t>
            </a:r>
            <a:endParaRPr lang="en-IN" sz="4400" dirty="0"/>
          </a:p>
        </p:txBody>
      </p:sp>
      <p:sp>
        <p:nvSpPr>
          <p:cNvPr id="2" name="TextBox 1">
            <a:extLst>
              <a:ext uri="{FF2B5EF4-FFF2-40B4-BE49-F238E27FC236}">
                <a16:creationId xmlns:a16="http://schemas.microsoft.com/office/drawing/2014/main" id="{9A2C43AB-8893-434D-E133-129077B2957B}"/>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03"/>
    </mc:Choice>
    <mc:Fallback xmlns="">
      <p:transition spd="slow" advTm="1290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89FF8-D163-8F75-0CE8-116472E67BF6}"/>
              </a:ext>
            </a:extLst>
          </p:cNvPr>
          <p:cNvPicPr>
            <a:picLocks noChangeAspect="1"/>
          </p:cNvPicPr>
          <p:nvPr/>
        </p:nvPicPr>
        <p:blipFill>
          <a:blip r:embed="rId2"/>
          <a:stretch>
            <a:fillRect/>
          </a:stretch>
        </p:blipFill>
        <p:spPr>
          <a:xfrm>
            <a:off x="0" y="1"/>
            <a:ext cx="12496356" cy="6858000"/>
          </a:xfrm>
          <a:prstGeom prst="rect">
            <a:avLst/>
          </a:prstGeom>
        </p:spPr>
      </p:pic>
      <p:sp>
        <p:nvSpPr>
          <p:cNvPr id="4" name="TextBox 3">
            <a:extLst>
              <a:ext uri="{FF2B5EF4-FFF2-40B4-BE49-F238E27FC236}">
                <a16:creationId xmlns:a16="http://schemas.microsoft.com/office/drawing/2014/main" id="{CC6585C5-78FD-BDF5-2A96-00EE305F652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Open Sans" panose="020B0606030504020204" pitchFamily="34" charset="0"/>
              </a:rPr>
              <a:t>We also are men of the same nature as you, and bring you good news, that you should turn from these vain things to the living God, who made the sky, the earth, the sea, and all that is in them; </a:t>
            </a:r>
            <a:endParaRPr lang="en-IN" dirty="0"/>
          </a:p>
        </p:txBody>
      </p:sp>
      <p:sp>
        <p:nvSpPr>
          <p:cNvPr id="2" name="TextBox 1">
            <a:extLst>
              <a:ext uri="{FF2B5EF4-FFF2-40B4-BE49-F238E27FC236}">
                <a16:creationId xmlns:a16="http://schemas.microsoft.com/office/drawing/2014/main" id="{5075D8B1-78B9-CCFE-76E8-C22198A78549}"/>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504"/>
    </mc:Choice>
    <mc:Fallback xmlns="">
      <p:transition spd="slow" advTm="2050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ABD76-12C5-CB10-7BAD-7E2C1CE2DC6A}"/>
              </a:ext>
            </a:extLst>
          </p:cNvPr>
          <p:cNvPicPr>
            <a:picLocks noChangeAspect="1"/>
          </p:cNvPicPr>
          <p:nvPr/>
        </p:nvPicPr>
        <p:blipFill>
          <a:blip r:embed="rId2"/>
          <a:stretch>
            <a:fillRect/>
          </a:stretch>
        </p:blipFill>
        <p:spPr>
          <a:xfrm>
            <a:off x="-562428" y="0"/>
            <a:ext cx="12754428" cy="6858000"/>
          </a:xfrm>
          <a:prstGeom prst="rect">
            <a:avLst/>
          </a:prstGeom>
        </p:spPr>
      </p:pic>
      <p:sp>
        <p:nvSpPr>
          <p:cNvPr id="4" name="TextBox 3">
            <a:extLst>
              <a:ext uri="{FF2B5EF4-FFF2-40B4-BE49-F238E27FC236}">
                <a16:creationId xmlns:a16="http://schemas.microsoft.com/office/drawing/2014/main" id="{9EDA54EC-06DD-09FE-6F63-6082AD34D5BF}"/>
              </a:ext>
            </a:extLst>
          </p:cNvPr>
          <p:cNvSpPr txBox="1"/>
          <p:nvPr/>
        </p:nvSpPr>
        <p:spPr>
          <a:xfrm>
            <a:off x="6842788" y="399245"/>
            <a:ext cx="5349212" cy="4159876"/>
          </a:xfrm>
          <a:prstGeom prst="rect">
            <a:avLst/>
          </a:prstGeom>
          <a:noFill/>
        </p:spPr>
        <p:txBody>
          <a:bodyPr wrap="square" rtlCol="0">
            <a:noAutofit/>
          </a:bodyPr>
          <a:lstStyle/>
          <a:p>
            <a:r>
              <a:rPr lang="en-US" sz="6000" b="0" i="0" u="none" strike="noStrike" baseline="0" dirty="0">
                <a:solidFill>
                  <a:schemeClr val="bg1"/>
                </a:solidFill>
                <a:latin typeface="TimesNewRomanPSMT"/>
              </a:rPr>
              <a:t>Healing of lame man in Lystra – Acts 14:7-20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3A792-4C9D-2631-B49E-769D11368FFB}"/>
              </a:ext>
            </a:extLst>
          </p:cNvPr>
          <p:cNvPicPr>
            <a:picLocks noChangeAspect="1"/>
          </p:cNvPicPr>
          <p:nvPr/>
        </p:nvPicPr>
        <p:blipFill>
          <a:blip r:embed="rId2"/>
          <a:stretch>
            <a:fillRect/>
          </a:stretch>
        </p:blipFill>
        <p:spPr>
          <a:xfrm>
            <a:off x="0" y="-43586"/>
            <a:ext cx="12192000" cy="6901586"/>
          </a:xfrm>
          <a:prstGeom prst="rect">
            <a:avLst/>
          </a:prstGeom>
        </p:spPr>
      </p:pic>
      <p:sp>
        <p:nvSpPr>
          <p:cNvPr id="4" name="TextBox 3">
            <a:extLst>
              <a:ext uri="{FF2B5EF4-FFF2-40B4-BE49-F238E27FC236}">
                <a16:creationId xmlns:a16="http://schemas.microsoft.com/office/drawing/2014/main" id="{D41CFBBF-3FA5-AF0F-DA87-729CA9EB097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16</a:t>
            </a:r>
            <a:r>
              <a:rPr lang="en-US" sz="4400" b="0" i="0" dirty="0">
                <a:solidFill>
                  <a:srgbClr val="121212"/>
                </a:solidFill>
                <a:effectLst/>
                <a:latin typeface="Open Sans" panose="020B0606030504020204" pitchFamily="34" charset="0"/>
              </a:rPr>
              <a:t>who in the generations gone by allowed all the nations to walk in their own ways.</a:t>
            </a:r>
            <a:endParaRPr lang="en-IN" dirty="0"/>
          </a:p>
        </p:txBody>
      </p:sp>
      <p:sp>
        <p:nvSpPr>
          <p:cNvPr id="2" name="TextBox 1">
            <a:extLst>
              <a:ext uri="{FF2B5EF4-FFF2-40B4-BE49-F238E27FC236}">
                <a16:creationId xmlns:a16="http://schemas.microsoft.com/office/drawing/2014/main" id="{9535D952-9432-1BA0-8AB9-C2D24A68DBA2}"/>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5593"/>
    </mc:Choice>
    <mc:Fallback xmlns="">
      <p:transition spd="slow" advTm="559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7E059-7ABB-CBE2-F93E-5D96773B84F3}"/>
              </a:ext>
            </a:extLst>
          </p:cNvPr>
          <p:cNvPicPr>
            <a:picLocks noChangeAspect="1"/>
          </p:cNvPicPr>
          <p:nvPr/>
        </p:nvPicPr>
        <p:blipFill>
          <a:blip r:embed="rId2"/>
          <a:stretch>
            <a:fillRect/>
          </a:stretch>
        </p:blipFill>
        <p:spPr>
          <a:xfrm>
            <a:off x="0" y="-183793"/>
            <a:ext cx="12192000" cy="7041794"/>
          </a:xfrm>
          <a:prstGeom prst="rect">
            <a:avLst/>
          </a:prstGeom>
        </p:spPr>
      </p:pic>
      <p:sp>
        <p:nvSpPr>
          <p:cNvPr id="4" name="TextBox 3">
            <a:extLst>
              <a:ext uri="{FF2B5EF4-FFF2-40B4-BE49-F238E27FC236}">
                <a16:creationId xmlns:a16="http://schemas.microsoft.com/office/drawing/2014/main" id="{42A008D0-9102-63F0-6AA2-8CB03A64FC3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17</a:t>
            </a:r>
            <a:r>
              <a:rPr lang="en-US" sz="4000" b="0" i="0" dirty="0">
                <a:solidFill>
                  <a:srgbClr val="121212"/>
                </a:solidFill>
                <a:effectLst/>
                <a:latin typeface="Open Sans" panose="020B0606030504020204" pitchFamily="34" charset="0"/>
              </a:rPr>
              <a:t>Yet he didn’t leave himself without witness, in that he did good and gave you rains from the sky and fruitful seasons, filling our hearts with food and gladness.”</a:t>
            </a:r>
            <a:endParaRPr lang="en-IN" dirty="0"/>
          </a:p>
        </p:txBody>
      </p:sp>
      <p:sp>
        <p:nvSpPr>
          <p:cNvPr id="2" name="TextBox 1">
            <a:extLst>
              <a:ext uri="{FF2B5EF4-FFF2-40B4-BE49-F238E27FC236}">
                <a16:creationId xmlns:a16="http://schemas.microsoft.com/office/drawing/2014/main" id="{C02C8383-E1A3-2195-FA61-7F4614CA2045}"/>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6667"/>
    </mc:Choice>
    <mc:Fallback xmlns="">
      <p:transition spd="slow" advTm="1666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FB676-16AD-C2BC-F531-3AB2B424FBC4}"/>
              </a:ext>
            </a:extLst>
          </p:cNvPr>
          <p:cNvPicPr>
            <a:picLocks noChangeAspect="1"/>
          </p:cNvPicPr>
          <p:nvPr/>
        </p:nvPicPr>
        <p:blipFill>
          <a:blip r:embed="rId2"/>
          <a:stretch>
            <a:fillRect/>
          </a:stretch>
        </p:blipFill>
        <p:spPr>
          <a:xfrm>
            <a:off x="-1286090" y="0"/>
            <a:ext cx="13478090" cy="6858000"/>
          </a:xfrm>
          <a:prstGeom prst="rect">
            <a:avLst/>
          </a:prstGeom>
        </p:spPr>
      </p:pic>
      <p:sp>
        <p:nvSpPr>
          <p:cNvPr id="4" name="TextBox 3">
            <a:extLst>
              <a:ext uri="{FF2B5EF4-FFF2-40B4-BE49-F238E27FC236}">
                <a16:creationId xmlns:a16="http://schemas.microsoft.com/office/drawing/2014/main" id="{A1CBBCDB-9609-B075-DCB6-B8E7CD2132E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18</a:t>
            </a:r>
            <a:r>
              <a:rPr lang="en-US" sz="4800" b="0" i="0" dirty="0">
                <a:solidFill>
                  <a:srgbClr val="121212"/>
                </a:solidFill>
                <a:effectLst/>
                <a:latin typeface="Open Sans" panose="020B0606030504020204" pitchFamily="34" charset="0"/>
              </a:rPr>
              <a:t>Even saying these things, they hardly stopped the multitudes from making a sacrifice to them.</a:t>
            </a:r>
            <a:endParaRPr lang="en-IN" dirty="0"/>
          </a:p>
        </p:txBody>
      </p:sp>
      <p:sp>
        <p:nvSpPr>
          <p:cNvPr id="2" name="TextBox 1">
            <a:extLst>
              <a:ext uri="{FF2B5EF4-FFF2-40B4-BE49-F238E27FC236}">
                <a16:creationId xmlns:a16="http://schemas.microsoft.com/office/drawing/2014/main" id="{19CA89A5-F8AE-C250-8558-A69B7D3CEE16}"/>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6970"/>
    </mc:Choice>
    <mc:Fallback xmlns="">
      <p:transition spd="slow" advTm="697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5EFBFA-C493-ACA2-6290-680D83F2FDCE}"/>
              </a:ext>
            </a:extLst>
          </p:cNvPr>
          <p:cNvPicPr>
            <a:picLocks noChangeAspect="1"/>
          </p:cNvPicPr>
          <p:nvPr/>
        </p:nvPicPr>
        <p:blipFill>
          <a:blip r:embed="rId2"/>
          <a:stretch>
            <a:fillRect/>
          </a:stretch>
        </p:blipFill>
        <p:spPr>
          <a:xfrm>
            <a:off x="-1" y="1"/>
            <a:ext cx="12789243" cy="6858000"/>
          </a:xfrm>
          <a:prstGeom prst="rect">
            <a:avLst/>
          </a:prstGeom>
        </p:spPr>
      </p:pic>
      <p:sp>
        <p:nvSpPr>
          <p:cNvPr id="6" name="TextBox 5">
            <a:extLst>
              <a:ext uri="{FF2B5EF4-FFF2-40B4-BE49-F238E27FC236}">
                <a16:creationId xmlns:a16="http://schemas.microsoft.com/office/drawing/2014/main" id="{8FEB0F78-BF0E-11E6-980F-FAE5B7545C4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19</a:t>
            </a:r>
            <a:r>
              <a:rPr lang="en-US" sz="4400" b="0" i="0" dirty="0">
                <a:solidFill>
                  <a:srgbClr val="121212"/>
                </a:solidFill>
                <a:effectLst/>
                <a:latin typeface="Open Sans" panose="020B0606030504020204" pitchFamily="34" charset="0"/>
              </a:rPr>
              <a:t>But some Jews from Antioch and Iconium came there, and having persuaded the multitudes, they stoned Paul and dragged him out of the city, supposing that he was dead.</a:t>
            </a:r>
            <a:endParaRPr lang="en-IN" dirty="0"/>
          </a:p>
        </p:txBody>
      </p:sp>
      <p:sp>
        <p:nvSpPr>
          <p:cNvPr id="2" name="TextBox 1">
            <a:extLst>
              <a:ext uri="{FF2B5EF4-FFF2-40B4-BE49-F238E27FC236}">
                <a16:creationId xmlns:a16="http://schemas.microsoft.com/office/drawing/2014/main" id="{69611D87-A7F3-0F4E-CE72-9A16721252D9}"/>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997"/>
    </mc:Choice>
    <mc:Fallback xmlns="">
      <p:transition spd="slow" advTm="1699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73C72-17B3-436D-12A8-D3CBC01CB8AF}"/>
              </a:ext>
            </a:extLst>
          </p:cNvPr>
          <p:cNvPicPr>
            <a:picLocks noChangeAspect="1"/>
          </p:cNvPicPr>
          <p:nvPr/>
        </p:nvPicPr>
        <p:blipFill>
          <a:blip r:embed="rId2"/>
          <a:stretch>
            <a:fillRect/>
          </a:stretch>
        </p:blipFill>
        <p:spPr>
          <a:xfrm>
            <a:off x="-1" y="1"/>
            <a:ext cx="12348225" cy="6858000"/>
          </a:xfrm>
          <a:prstGeom prst="rect">
            <a:avLst/>
          </a:prstGeom>
        </p:spPr>
      </p:pic>
      <p:sp>
        <p:nvSpPr>
          <p:cNvPr id="4" name="TextBox 3">
            <a:extLst>
              <a:ext uri="{FF2B5EF4-FFF2-40B4-BE49-F238E27FC236}">
                <a16:creationId xmlns:a16="http://schemas.microsoft.com/office/drawing/2014/main" id="{3E7973CF-533A-285A-6D98-1F553458C9B4}"/>
              </a:ext>
            </a:extLst>
          </p:cNvPr>
          <p:cNvSpPr txBox="1"/>
          <p:nvPr/>
        </p:nvSpPr>
        <p:spPr>
          <a:xfrm>
            <a:off x="9618653" y="37174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20</a:t>
            </a:r>
            <a:r>
              <a:rPr lang="en-US" sz="4400" b="0" i="0" dirty="0">
                <a:solidFill>
                  <a:srgbClr val="121212"/>
                </a:solidFill>
                <a:effectLst/>
                <a:latin typeface="Open Sans" panose="020B0606030504020204" pitchFamily="34" charset="0"/>
              </a:rPr>
              <a:t>But as the disciples stood around him, he rose up, and entered into the city. On the next day he went out with Barnabas to </a:t>
            </a:r>
            <a:r>
              <a:rPr lang="en-US" sz="4400" b="0" i="0" dirty="0" err="1">
                <a:solidFill>
                  <a:srgbClr val="121212"/>
                </a:solidFill>
                <a:effectLst/>
                <a:latin typeface="Open Sans" panose="020B0606030504020204" pitchFamily="34" charset="0"/>
              </a:rPr>
              <a:t>Derbe</a:t>
            </a:r>
            <a:r>
              <a:rPr lang="en-US" sz="4400" b="0" i="0" dirty="0">
                <a:solidFill>
                  <a:srgbClr val="121212"/>
                </a:solidFill>
                <a:effectLst/>
                <a:latin typeface="Open Sans" panose="020B0606030504020204" pitchFamily="34" charset="0"/>
              </a:rPr>
              <a:t>.</a:t>
            </a:r>
            <a:endParaRPr lang="en-IN" dirty="0"/>
          </a:p>
        </p:txBody>
      </p:sp>
      <p:sp>
        <p:nvSpPr>
          <p:cNvPr id="2" name="TextBox 1">
            <a:extLst>
              <a:ext uri="{FF2B5EF4-FFF2-40B4-BE49-F238E27FC236}">
                <a16:creationId xmlns:a16="http://schemas.microsoft.com/office/drawing/2014/main" id="{58F35668-1A20-38CD-E798-DA0B885AA859}"/>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2607"/>
    </mc:Choice>
    <mc:Fallback xmlns="">
      <p:transition spd="slow" advTm="126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Healing of lame man in Lystra – Acts 14:7-20 </a:t>
            </a:r>
            <a:endParaRPr lang="en-IN" sz="6000" dirty="0"/>
          </a:p>
        </p:txBody>
      </p:sp>
      <p:sp>
        <p:nvSpPr>
          <p:cNvPr id="5" name="TextBox 4">
            <a:extLst>
              <a:ext uri="{FF2B5EF4-FFF2-40B4-BE49-F238E27FC236}">
                <a16:creationId xmlns:a16="http://schemas.microsoft.com/office/drawing/2014/main" id="{B8076EC6-0360-5304-9FB3-A91F7B0ABF00}"/>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36"/>
    </mc:Choice>
    <mc:Fallback xmlns="">
      <p:transition spd="slow" advTm="463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E4249-F692-E4E3-742B-21FC55DB2F47}"/>
              </a:ext>
            </a:extLst>
          </p:cNvPr>
          <p:cNvPicPr>
            <a:picLocks noChangeAspect="1"/>
          </p:cNvPicPr>
          <p:nvPr/>
        </p:nvPicPr>
        <p:blipFill>
          <a:blip r:embed="rId2"/>
          <a:stretch>
            <a:fillRect/>
          </a:stretch>
        </p:blipFill>
        <p:spPr>
          <a:xfrm>
            <a:off x="0" y="1"/>
            <a:ext cx="12754428" cy="6858000"/>
          </a:xfrm>
          <a:prstGeom prst="rect">
            <a:avLst/>
          </a:prstGeom>
        </p:spPr>
      </p:pic>
      <p:sp>
        <p:nvSpPr>
          <p:cNvPr id="3" name="TextBox 2">
            <a:extLst>
              <a:ext uri="{FF2B5EF4-FFF2-40B4-BE49-F238E27FC236}">
                <a16:creationId xmlns:a16="http://schemas.microsoft.com/office/drawing/2014/main" id="{4D7F0FAB-8C58-7941-8D4A-45C4CEBD9F2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CF0FEE-1D45-B16D-7E16-EDA528DF1E32}"/>
              </a:ext>
            </a:extLst>
          </p:cNvPr>
          <p:cNvPicPr>
            <a:picLocks noChangeAspect="1"/>
          </p:cNvPicPr>
          <p:nvPr/>
        </p:nvPicPr>
        <p:blipFill>
          <a:blip r:embed="rId2"/>
          <a:stretch>
            <a:fillRect/>
          </a:stretch>
        </p:blipFill>
        <p:spPr>
          <a:xfrm>
            <a:off x="-562428" y="0"/>
            <a:ext cx="12754428" cy="6858000"/>
          </a:xfrm>
          <a:prstGeom prst="rect">
            <a:avLst/>
          </a:prstGeom>
        </p:spPr>
      </p:pic>
      <p:sp>
        <p:nvSpPr>
          <p:cNvPr id="4" name="TextBox 3">
            <a:extLst>
              <a:ext uri="{FF2B5EF4-FFF2-40B4-BE49-F238E27FC236}">
                <a16:creationId xmlns:a16="http://schemas.microsoft.com/office/drawing/2014/main" id="{E5C4FC5E-657D-CB01-2959-5AAF2E5B1BEF}"/>
              </a:ext>
            </a:extLst>
          </p:cNvPr>
          <p:cNvSpPr txBox="1"/>
          <p:nvPr/>
        </p:nvSpPr>
        <p:spPr>
          <a:xfrm>
            <a:off x="6842788" y="399245"/>
            <a:ext cx="5349212" cy="4159876"/>
          </a:xfrm>
          <a:prstGeom prst="rect">
            <a:avLst/>
          </a:prstGeom>
          <a:noFill/>
        </p:spPr>
        <p:txBody>
          <a:bodyPr wrap="square" rtlCol="0">
            <a:noAutofit/>
          </a:bodyPr>
          <a:lstStyle/>
          <a:p>
            <a:r>
              <a:rPr lang="en-US" sz="6000" b="0" i="0" u="none" strike="noStrike" baseline="0" dirty="0">
                <a:solidFill>
                  <a:schemeClr val="bg1"/>
                </a:solidFill>
                <a:latin typeface="TimesNewRomanPSMT"/>
              </a:rPr>
              <a:t>Healing of lame man in Lystra – Acts 14:7-20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b="0" i="0" dirty="0">
                <a:solidFill>
                  <a:srgbClr val="121212"/>
                </a:solidFill>
                <a:effectLst/>
                <a:latin typeface="Arial" panose="020B0604020202020204" pitchFamily="34" charset="0"/>
              </a:rPr>
              <a:t>7Paul and Barnabas escaped to Lystra.</a:t>
            </a:r>
          </a:p>
          <a:p>
            <a:r>
              <a:rPr lang="en-US" sz="4800" b="0" i="0" dirty="0">
                <a:solidFill>
                  <a:srgbClr val="777A7B"/>
                </a:solidFill>
                <a:effectLst/>
                <a:latin typeface="Arial" panose="020B0604020202020204" pitchFamily="34" charset="0"/>
              </a:rPr>
              <a:t>8</a:t>
            </a:r>
            <a:r>
              <a:rPr lang="en-US" sz="4800" b="0" i="0" dirty="0">
                <a:solidFill>
                  <a:srgbClr val="121212"/>
                </a:solidFill>
                <a:effectLst/>
                <a:latin typeface="Open Sans" panose="020B0606030504020204" pitchFamily="34" charset="0"/>
              </a:rPr>
              <a:t>At Lystra a certain man sat, impotent in his feet, a cripple from his mother’s womb, who never had walked.</a:t>
            </a:r>
            <a:endParaRPr lang="en-IN" sz="4800" dirty="0"/>
          </a:p>
        </p:txBody>
      </p:sp>
      <p:sp>
        <p:nvSpPr>
          <p:cNvPr id="2" name="TextBox 1">
            <a:extLst>
              <a:ext uri="{FF2B5EF4-FFF2-40B4-BE49-F238E27FC236}">
                <a16:creationId xmlns:a16="http://schemas.microsoft.com/office/drawing/2014/main" id="{F5AA2076-C669-2C95-AD49-198072B09237}"/>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918"/>
    </mc:Choice>
    <mc:Fallback xmlns="">
      <p:transition spd="slow" advTm="119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205FF-231F-A451-399E-EC7A9CBD6060}"/>
              </a:ext>
            </a:extLst>
          </p:cNvPr>
          <p:cNvPicPr>
            <a:picLocks noChangeAspect="1"/>
          </p:cNvPicPr>
          <p:nvPr/>
        </p:nvPicPr>
        <p:blipFill>
          <a:blip r:embed="rId2"/>
          <a:stretch>
            <a:fillRect/>
          </a:stretch>
        </p:blipFill>
        <p:spPr>
          <a:xfrm>
            <a:off x="0" y="-13223"/>
            <a:ext cx="12479628" cy="6871224"/>
          </a:xfrm>
          <a:prstGeom prst="rect">
            <a:avLst/>
          </a:prstGeom>
        </p:spPr>
      </p:pic>
      <p:sp>
        <p:nvSpPr>
          <p:cNvPr id="6" name="TextBox 5">
            <a:extLst>
              <a:ext uri="{FF2B5EF4-FFF2-40B4-BE49-F238E27FC236}">
                <a16:creationId xmlns:a16="http://schemas.microsoft.com/office/drawing/2014/main" id="{54979B3B-194B-5DB1-AB03-E2EB3EA6D54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777A7B"/>
                </a:solidFill>
                <a:effectLst/>
                <a:latin typeface="Open Sans" panose="020B0606030504020204" pitchFamily="34" charset="0"/>
              </a:rPr>
              <a:t>9</a:t>
            </a:r>
            <a:r>
              <a:rPr lang="en-US" sz="5400" b="0" i="0" dirty="0">
                <a:solidFill>
                  <a:srgbClr val="121212"/>
                </a:solidFill>
                <a:effectLst/>
                <a:latin typeface="Open Sans" panose="020B0606030504020204" pitchFamily="34" charset="0"/>
              </a:rPr>
              <a:t>He was listening to Paul speaking, who fastened his eyes on him and saw that he had faith to be made whole.</a:t>
            </a:r>
            <a:endParaRPr lang="en-IN" dirty="0"/>
          </a:p>
        </p:txBody>
      </p:sp>
      <p:sp>
        <p:nvSpPr>
          <p:cNvPr id="2" name="TextBox 1">
            <a:extLst>
              <a:ext uri="{FF2B5EF4-FFF2-40B4-BE49-F238E27FC236}">
                <a16:creationId xmlns:a16="http://schemas.microsoft.com/office/drawing/2014/main" id="{F401A9E7-61C8-5BA3-F168-552B325BD4A1}"/>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136"/>
    </mc:Choice>
    <mc:Fallback xmlns="">
      <p:transition spd="slow" advTm="1013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5BF32-6337-DED4-6CB7-14DE083B8C8B}"/>
              </a:ext>
            </a:extLst>
          </p:cNvPr>
          <p:cNvPicPr>
            <a:picLocks noChangeAspect="1"/>
          </p:cNvPicPr>
          <p:nvPr/>
        </p:nvPicPr>
        <p:blipFill>
          <a:blip r:embed="rId2"/>
          <a:stretch>
            <a:fillRect/>
          </a:stretch>
        </p:blipFill>
        <p:spPr>
          <a:xfrm>
            <a:off x="0" y="0"/>
            <a:ext cx="12277045" cy="6858000"/>
          </a:xfrm>
          <a:prstGeom prst="rect">
            <a:avLst/>
          </a:prstGeom>
        </p:spPr>
      </p:pic>
      <p:sp>
        <p:nvSpPr>
          <p:cNvPr id="4" name="TextBox 3">
            <a:extLst>
              <a:ext uri="{FF2B5EF4-FFF2-40B4-BE49-F238E27FC236}">
                <a16:creationId xmlns:a16="http://schemas.microsoft.com/office/drawing/2014/main" id="{1D1187F8-2759-FE05-DB62-1A50BF0C73F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10Paul </a:t>
            </a:r>
            <a:r>
              <a:rPr lang="en-US" sz="4400" b="0" i="0" dirty="0">
                <a:solidFill>
                  <a:srgbClr val="121212"/>
                </a:solidFill>
                <a:effectLst/>
                <a:latin typeface="Open Sans" panose="020B0606030504020204" pitchFamily="34" charset="0"/>
              </a:rPr>
              <a:t>said with a loud voice, “Stand upright on your feet!” He leaped up and walked. </a:t>
            </a:r>
            <a:endParaRPr lang="en-IN" dirty="0"/>
          </a:p>
        </p:txBody>
      </p:sp>
      <p:sp>
        <p:nvSpPr>
          <p:cNvPr id="2" name="TextBox 1">
            <a:extLst>
              <a:ext uri="{FF2B5EF4-FFF2-40B4-BE49-F238E27FC236}">
                <a16:creationId xmlns:a16="http://schemas.microsoft.com/office/drawing/2014/main" id="{A2D953BD-43F0-A618-D90B-0828BFCFB45A}"/>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348"/>
    </mc:Choice>
    <mc:Fallback xmlns="">
      <p:transition spd="slow" advTm="9348"/>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4100</TotalTime>
  <Words>621</Words>
  <Application>Microsoft Office PowerPoint</Application>
  <PresentationFormat>Widescreen</PresentationFormat>
  <Paragraphs>46</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Microsoft Himalaya</vt:lpstr>
      <vt:lpstr>Open Sans</vt:lpstr>
      <vt:lpstr>TimesNewRomanPS-BoldMT</vt:lpstr>
      <vt:lpstr>TimesNewRomanPSMT</vt:lpstr>
      <vt:lpstr>Office Theme</vt:lpstr>
      <vt:lpstr>51-5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2023-09-08T09:59:14Z</dcterms:modified>
</cp:coreProperties>
</file>