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70" r:id="rId5"/>
    <p:sldId id="260" r:id="rId6"/>
    <p:sldId id="271" r:id="rId7"/>
    <p:sldId id="261" r:id="rId8"/>
    <p:sldId id="272" r:id="rId9"/>
    <p:sldId id="262" r:id="rId10"/>
    <p:sldId id="273" r:id="rId11"/>
    <p:sldId id="263" r:id="rId12"/>
    <p:sldId id="274" r:id="rId13"/>
    <p:sldId id="264" r:id="rId14"/>
    <p:sldId id="275" r:id="rId15"/>
    <p:sldId id="265" r:id="rId16"/>
    <p:sldId id="276" r:id="rId17"/>
    <p:sldId id="26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21C488-993D-4649-BC75-359191B4DC95}" v="8" dt="2023-09-06T12:31:47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67" autoAdjust="0"/>
  </p:normalViewPr>
  <p:slideViewPr>
    <p:cSldViewPr snapToGrid="0">
      <p:cViewPr varScale="1">
        <p:scale>
          <a:sx n="74" d="100"/>
          <a:sy n="74" d="100"/>
        </p:scale>
        <p:origin x="104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2D21C488-993D-4649-BC75-359191B4DC95}"/>
    <pc:docChg chg="custSel modSld">
      <pc:chgData name="Alfred Smith" userId="3c60a3631c0db8ad" providerId="LiveId" clId="{2D21C488-993D-4649-BC75-359191B4DC95}" dt="2023-09-08T10:05:26.241" v="89"/>
      <pc:docMkLst>
        <pc:docMk/>
      </pc:docMkLst>
      <pc:sldChg chg="delSp mod delAnim">
        <pc:chgData name="Alfred Smith" userId="3c60a3631c0db8ad" providerId="LiveId" clId="{2D21C488-993D-4649-BC75-359191B4DC95}" dt="2023-09-06T12:31:51.354" v="66" actId="478"/>
        <pc:sldMkLst>
          <pc:docMk/>
          <pc:sldMk cId="1499918570" sldId="257"/>
        </pc:sldMkLst>
        <pc:picChg chg="del">
          <ac:chgData name="Alfred Smith" userId="3c60a3631c0db8ad" providerId="LiveId" clId="{2D21C488-993D-4649-BC75-359191B4DC95}" dt="2023-09-06T12:31:51.354" v="66" actId="478"/>
          <ac:picMkLst>
            <pc:docMk/>
            <pc:sldMk cId="1499918570" sldId="257"/>
            <ac:picMk id="8" creationId="{2E3EAFF0-3AEE-B662-985F-960D07CA4E1F}"/>
          </ac:picMkLst>
        </pc:picChg>
      </pc:sldChg>
      <pc:sldChg chg="modSp mod">
        <pc:chgData name="Alfred Smith" userId="3c60a3631c0db8ad" providerId="LiveId" clId="{2D21C488-993D-4649-BC75-359191B4DC95}" dt="2023-09-06T12:27:05.298" v="5" actId="1076"/>
        <pc:sldMkLst>
          <pc:docMk/>
          <pc:sldMk cId="3788111665" sldId="258"/>
        </pc:sldMkLst>
        <pc:spChg chg="mod">
          <ac:chgData name="Alfred Smith" userId="3c60a3631c0db8ad" providerId="LiveId" clId="{2D21C488-993D-4649-BC75-359191B4DC95}" dt="2023-09-06T12:27:05.298" v="5" actId="1076"/>
          <ac:spMkLst>
            <pc:docMk/>
            <pc:sldMk cId="3788111665" sldId="258"/>
            <ac:spMk id="4" creationId="{17A512B3-35DB-86EF-588B-2F4314E7643E}"/>
          </ac:spMkLst>
        </pc:spChg>
      </pc:sldChg>
      <pc:sldChg chg="addSp delSp modSp mod delAnim">
        <pc:chgData name="Alfred Smith" userId="3c60a3631c0db8ad" providerId="LiveId" clId="{2D21C488-993D-4649-BC75-359191B4DC95}" dt="2023-09-06T12:31:47.603" v="65"/>
        <pc:sldMkLst>
          <pc:docMk/>
          <pc:sldMk cId="454763615" sldId="259"/>
        </pc:sldMkLst>
        <pc:spChg chg="add mod">
          <ac:chgData name="Alfred Smith" userId="3c60a3631c0db8ad" providerId="LiveId" clId="{2D21C488-993D-4649-BC75-359191B4DC95}" dt="2023-09-06T12:31:47.603" v="65"/>
          <ac:spMkLst>
            <pc:docMk/>
            <pc:sldMk cId="454763615" sldId="259"/>
            <ac:spMk id="2" creationId="{68EB1E93-AC81-519C-391A-5983BEEAE8C2}"/>
          </ac:spMkLst>
        </pc:spChg>
        <pc:spChg chg="del">
          <ac:chgData name="Alfred Smith" userId="3c60a3631c0db8ad" providerId="LiveId" clId="{2D21C488-993D-4649-BC75-359191B4DC95}" dt="2023-09-06T12:31:44.082" v="63" actId="478"/>
          <ac:spMkLst>
            <pc:docMk/>
            <pc:sldMk cId="454763615" sldId="259"/>
            <ac:spMk id="3" creationId="{A58184BD-88F1-BA02-40C1-D8403D0EEC0D}"/>
          </ac:spMkLst>
        </pc:spChg>
        <pc:picChg chg="del">
          <ac:chgData name="Alfred Smith" userId="3c60a3631c0db8ad" providerId="LiveId" clId="{2D21C488-993D-4649-BC75-359191B4DC95}" dt="2023-09-06T12:31:46.219" v="64" actId="478"/>
          <ac:picMkLst>
            <pc:docMk/>
            <pc:sldMk cId="454763615" sldId="259"/>
            <ac:picMk id="9" creationId="{C0FD4035-3BA9-5BD4-8F9A-744690666649}"/>
          </ac:picMkLst>
        </pc:picChg>
      </pc:sldChg>
      <pc:sldChg chg="addSp delSp modSp mod delAnim">
        <pc:chgData name="Alfred Smith" userId="3c60a3631c0db8ad" providerId="LiveId" clId="{2D21C488-993D-4649-BC75-359191B4DC95}" dt="2023-09-08T10:03:39.417" v="73" actId="20577"/>
        <pc:sldMkLst>
          <pc:docMk/>
          <pc:sldMk cId="2346136586" sldId="260"/>
        </pc:sldMkLst>
        <pc:spChg chg="add mod">
          <ac:chgData name="Alfred Smith" userId="3c60a3631c0db8ad" providerId="LiveId" clId="{2D21C488-993D-4649-BC75-359191B4DC95}" dt="2023-09-06T12:31:40.260" v="62"/>
          <ac:spMkLst>
            <pc:docMk/>
            <pc:sldMk cId="2346136586" sldId="260"/>
            <ac:spMk id="2" creationId="{C3A866EA-768F-B6F7-07E7-1D2AF14C9B1F}"/>
          </ac:spMkLst>
        </pc:spChg>
        <pc:spChg chg="del">
          <ac:chgData name="Alfred Smith" userId="3c60a3631c0db8ad" providerId="LiveId" clId="{2D21C488-993D-4649-BC75-359191B4DC95}" dt="2023-09-06T12:31:39.057" v="61" actId="478"/>
          <ac:spMkLst>
            <pc:docMk/>
            <pc:sldMk cId="2346136586" sldId="260"/>
            <ac:spMk id="3" creationId="{A58184BD-88F1-BA02-40C1-D8403D0EEC0D}"/>
          </ac:spMkLst>
        </pc:spChg>
        <pc:spChg chg="mod">
          <ac:chgData name="Alfred Smith" userId="3c60a3631c0db8ad" providerId="LiveId" clId="{2D21C488-993D-4649-BC75-359191B4DC95}" dt="2023-09-08T10:03:39.417" v="73" actId="20577"/>
          <ac:spMkLst>
            <pc:docMk/>
            <pc:sldMk cId="2346136586" sldId="260"/>
            <ac:spMk id="4" creationId="{EE2AC625-9141-A801-F431-DD5F79396320}"/>
          </ac:spMkLst>
        </pc:spChg>
        <pc:picChg chg="del">
          <ac:chgData name="Alfred Smith" userId="3c60a3631c0db8ad" providerId="LiveId" clId="{2D21C488-993D-4649-BC75-359191B4DC95}" dt="2023-09-06T12:31:37.901" v="60" actId="478"/>
          <ac:picMkLst>
            <pc:docMk/>
            <pc:sldMk cId="2346136586" sldId="260"/>
            <ac:picMk id="14" creationId="{A97FA736-8FF4-2B7A-8DA0-9D96897D16B6}"/>
          </ac:picMkLst>
        </pc:picChg>
      </pc:sldChg>
      <pc:sldChg chg="addSp delSp modSp mod delAnim">
        <pc:chgData name="Alfred Smith" userId="3c60a3631c0db8ad" providerId="LiveId" clId="{2D21C488-993D-4649-BC75-359191B4DC95}" dt="2023-09-08T10:04:11.581" v="84" actId="20577"/>
        <pc:sldMkLst>
          <pc:docMk/>
          <pc:sldMk cId="4037329247" sldId="261"/>
        </pc:sldMkLst>
        <pc:spChg chg="add mod">
          <ac:chgData name="Alfred Smith" userId="3c60a3631c0db8ad" providerId="LiveId" clId="{2D21C488-993D-4649-BC75-359191B4DC95}" dt="2023-09-06T12:31:33.901" v="59"/>
          <ac:spMkLst>
            <pc:docMk/>
            <pc:sldMk cId="4037329247" sldId="261"/>
            <ac:spMk id="2" creationId="{AA55A76E-282B-B3CF-145C-F9E18933C526}"/>
          </ac:spMkLst>
        </pc:spChg>
        <pc:spChg chg="del">
          <ac:chgData name="Alfred Smith" userId="3c60a3631c0db8ad" providerId="LiveId" clId="{2D21C488-993D-4649-BC75-359191B4DC95}" dt="2023-09-06T12:31:32.592" v="58" actId="478"/>
          <ac:spMkLst>
            <pc:docMk/>
            <pc:sldMk cId="4037329247" sldId="261"/>
            <ac:spMk id="3" creationId="{A58184BD-88F1-BA02-40C1-D8403D0EEC0D}"/>
          </ac:spMkLst>
        </pc:spChg>
        <pc:spChg chg="mod">
          <ac:chgData name="Alfred Smith" userId="3c60a3631c0db8ad" providerId="LiveId" clId="{2D21C488-993D-4649-BC75-359191B4DC95}" dt="2023-09-08T10:04:11.581" v="84" actId="20577"/>
          <ac:spMkLst>
            <pc:docMk/>
            <pc:sldMk cId="4037329247" sldId="261"/>
            <ac:spMk id="4" creationId="{EE2AC625-9141-A801-F431-DD5F79396320}"/>
          </ac:spMkLst>
        </pc:spChg>
        <pc:picChg chg="del">
          <ac:chgData name="Alfred Smith" userId="3c60a3631c0db8ad" providerId="LiveId" clId="{2D21C488-993D-4649-BC75-359191B4DC95}" dt="2023-09-06T12:31:31.056" v="57" actId="478"/>
          <ac:picMkLst>
            <pc:docMk/>
            <pc:sldMk cId="4037329247" sldId="261"/>
            <ac:picMk id="45" creationId="{35390C6E-A21D-41A5-CDB3-7523BC9796C0}"/>
          </ac:picMkLst>
        </pc:picChg>
      </pc:sldChg>
      <pc:sldChg chg="addSp delSp modSp mod delAnim">
        <pc:chgData name="Alfred Smith" userId="3c60a3631c0db8ad" providerId="LiveId" clId="{2D21C488-993D-4649-BC75-359191B4DC95}" dt="2023-09-08T10:04:28.907" v="85"/>
        <pc:sldMkLst>
          <pc:docMk/>
          <pc:sldMk cId="1909638311" sldId="262"/>
        </pc:sldMkLst>
        <pc:spChg chg="add mod">
          <ac:chgData name="Alfred Smith" userId="3c60a3631c0db8ad" providerId="LiveId" clId="{2D21C488-993D-4649-BC75-359191B4DC95}" dt="2023-09-06T12:31:27.021" v="56"/>
          <ac:spMkLst>
            <pc:docMk/>
            <pc:sldMk cId="1909638311" sldId="262"/>
            <ac:spMk id="2" creationId="{9979ED1C-09F2-9C59-5238-B05F7706D03E}"/>
          </ac:spMkLst>
        </pc:spChg>
        <pc:spChg chg="del">
          <ac:chgData name="Alfred Smith" userId="3c60a3631c0db8ad" providerId="LiveId" clId="{2D21C488-993D-4649-BC75-359191B4DC95}" dt="2023-09-06T12:31:25.708" v="55" actId="478"/>
          <ac:spMkLst>
            <pc:docMk/>
            <pc:sldMk cId="1909638311" sldId="262"/>
            <ac:spMk id="3" creationId="{A58184BD-88F1-BA02-40C1-D8403D0EEC0D}"/>
          </ac:spMkLst>
        </pc:spChg>
        <pc:spChg chg="mod">
          <ac:chgData name="Alfred Smith" userId="3c60a3631c0db8ad" providerId="LiveId" clId="{2D21C488-993D-4649-BC75-359191B4DC95}" dt="2023-09-08T10:04:28.907" v="85"/>
          <ac:spMkLst>
            <pc:docMk/>
            <pc:sldMk cId="1909638311" sldId="262"/>
            <ac:spMk id="4" creationId="{EE2AC625-9141-A801-F431-DD5F79396320}"/>
          </ac:spMkLst>
        </pc:spChg>
        <pc:picChg chg="del">
          <ac:chgData name="Alfred Smith" userId="3c60a3631c0db8ad" providerId="LiveId" clId="{2D21C488-993D-4649-BC75-359191B4DC95}" dt="2023-09-06T12:31:24.258" v="54" actId="478"/>
          <ac:picMkLst>
            <pc:docMk/>
            <pc:sldMk cId="1909638311" sldId="262"/>
            <ac:picMk id="28" creationId="{EE25BE52-966A-ECC9-8EBF-C075E1621196}"/>
          </ac:picMkLst>
        </pc:picChg>
      </pc:sldChg>
      <pc:sldChg chg="addSp delSp modSp mod delAnim">
        <pc:chgData name="Alfred Smith" userId="3c60a3631c0db8ad" providerId="LiveId" clId="{2D21C488-993D-4649-BC75-359191B4DC95}" dt="2023-09-08T10:04:43.395" v="86"/>
        <pc:sldMkLst>
          <pc:docMk/>
          <pc:sldMk cId="641208035" sldId="263"/>
        </pc:sldMkLst>
        <pc:spChg chg="add mod">
          <ac:chgData name="Alfred Smith" userId="3c60a3631c0db8ad" providerId="LiveId" clId="{2D21C488-993D-4649-BC75-359191B4DC95}" dt="2023-09-06T12:31:20.061" v="53"/>
          <ac:spMkLst>
            <pc:docMk/>
            <pc:sldMk cId="641208035" sldId="263"/>
            <ac:spMk id="2" creationId="{70F13A7F-2B39-546E-3E93-8C8165EFF77A}"/>
          </ac:spMkLst>
        </pc:spChg>
        <pc:spChg chg="del">
          <ac:chgData name="Alfred Smith" userId="3c60a3631c0db8ad" providerId="LiveId" clId="{2D21C488-993D-4649-BC75-359191B4DC95}" dt="2023-09-06T12:31:18.626" v="52" actId="478"/>
          <ac:spMkLst>
            <pc:docMk/>
            <pc:sldMk cId="641208035" sldId="263"/>
            <ac:spMk id="3" creationId="{A58184BD-88F1-BA02-40C1-D8403D0EEC0D}"/>
          </ac:spMkLst>
        </pc:spChg>
        <pc:spChg chg="mod">
          <ac:chgData name="Alfred Smith" userId="3c60a3631c0db8ad" providerId="LiveId" clId="{2D21C488-993D-4649-BC75-359191B4DC95}" dt="2023-09-08T10:04:43.395" v="86"/>
          <ac:spMkLst>
            <pc:docMk/>
            <pc:sldMk cId="641208035" sldId="263"/>
            <ac:spMk id="4" creationId="{EE2AC625-9141-A801-F431-DD5F79396320}"/>
          </ac:spMkLst>
        </pc:spChg>
        <pc:picChg chg="del">
          <ac:chgData name="Alfred Smith" userId="3c60a3631c0db8ad" providerId="LiveId" clId="{2D21C488-993D-4649-BC75-359191B4DC95}" dt="2023-09-06T12:31:16.134" v="51" actId="478"/>
          <ac:picMkLst>
            <pc:docMk/>
            <pc:sldMk cId="641208035" sldId="263"/>
            <ac:picMk id="31" creationId="{2512C278-7EA7-091A-32B3-51FCB0E30A44}"/>
          </ac:picMkLst>
        </pc:picChg>
      </pc:sldChg>
      <pc:sldChg chg="addSp delSp modSp mod delAnim">
        <pc:chgData name="Alfred Smith" userId="3c60a3631c0db8ad" providerId="LiveId" clId="{2D21C488-993D-4649-BC75-359191B4DC95}" dt="2023-09-08T10:04:56.674" v="87"/>
        <pc:sldMkLst>
          <pc:docMk/>
          <pc:sldMk cId="4044745628" sldId="264"/>
        </pc:sldMkLst>
        <pc:spChg chg="add mod">
          <ac:chgData name="Alfred Smith" userId="3c60a3631c0db8ad" providerId="LiveId" clId="{2D21C488-993D-4649-BC75-359191B4DC95}" dt="2023-09-06T12:31:12.147" v="50"/>
          <ac:spMkLst>
            <pc:docMk/>
            <pc:sldMk cId="4044745628" sldId="264"/>
            <ac:spMk id="2" creationId="{0A702B02-E96B-890D-82B0-E5E48B8C2130}"/>
          </ac:spMkLst>
        </pc:spChg>
        <pc:spChg chg="del mod">
          <ac:chgData name="Alfred Smith" userId="3c60a3631c0db8ad" providerId="LiveId" clId="{2D21C488-993D-4649-BC75-359191B4DC95}" dt="2023-09-06T12:31:10.683" v="49" actId="478"/>
          <ac:spMkLst>
            <pc:docMk/>
            <pc:sldMk cId="4044745628" sldId="264"/>
            <ac:spMk id="3" creationId="{A58184BD-88F1-BA02-40C1-D8403D0EEC0D}"/>
          </ac:spMkLst>
        </pc:spChg>
        <pc:spChg chg="mod">
          <ac:chgData name="Alfred Smith" userId="3c60a3631c0db8ad" providerId="LiveId" clId="{2D21C488-993D-4649-BC75-359191B4DC95}" dt="2023-09-08T10:04:56.674" v="87"/>
          <ac:spMkLst>
            <pc:docMk/>
            <pc:sldMk cId="4044745628" sldId="264"/>
            <ac:spMk id="4" creationId="{EE2AC625-9141-A801-F431-DD5F79396320}"/>
          </ac:spMkLst>
        </pc:spChg>
        <pc:picChg chg="del">
          <ac:chgData name="Alfred Smith" userId="3c60a3631c0db8ad" providerId="LiveId" clId="{2D21C488-993D-4649-BC75-359191B4DC95}" dt="2023-09-06T12:31:07.968" v="48" actId="478"/>
          <ac:picMkLst>
            <pc:docMk/>
            <pc:sldMk cId="4044745628" sldId="264"/>
            <ac:picMk id="43" creationId="{6B6C51AC-537E-314B-F12E-3B742A9EA2DD}"/>
          </ac:picMkLst>
        </pc:picChg>
      </pc:sldChg>
      <pc:sldChg chg="addSp delSp modSp mod delAnim">
        <pc:chgData name="Alfred Smith" userId="3c60a3631c0db8ad" providerId="LiveId" clId="{2D21C488-993D-4649-BC75-359191B4DC95}" dt="2023-09-08T10:05:15.552" v="88"/>
        <pc:sldMkLst>
          <pc:docMk/>
          <pc:sldMk cId="978260341" sldId="265"/>
        </pc:sldMkLst>
        <pc:spChg chg="add mod">
          <ac:chgData name="Alfred Smith" userId="3c60a3631c0db8ad" providerId="LiveId" clId="{2D21C488-993D-4649-BC75-359191B4DC95}" dt="2023-09-06T12:31:02.046" v="46"/>
          <ac:spMkLst>
            <pc:docMk/>
            <pc:sldMk cId="978260341" sldId="265"/>
            <ac:spMk id="2" creationId="{DCB1C6F7-99A8-B47B-37F9-4EF3A2A096C0}"/>
          </ac:spMkLst>
        </pc:spChg>
        <pc:spChg chg="del">
          <ac:chgData name="Alfred Smith" userId="3c60a3631c0db8ad" providerId="LiveId" clId="{2D21C488-993D-4649-BC75-359191B4DC95}" dt="2023-09-06T12:30:58.962" v="44" actId="478"/>
          <ac:spMkLst>
            <pc:docMk/>
            <pc:sldMk cId="978260341" sldId="265"/>
            <ac:spMk id="3" creationId="{A58184BD-88F1-BA02-40C1-D8403D0EEC0D}"/>
          </ac:spMkLst>
        </pc:spChg>
        <pc:spChg chg="mod">
          <ac:chgData name="Alfred Smith" userId="3c60a3631c0db8ad" providerId="LiveId" clId="{2D21C488-993D-4649-BC75-359191B4DC95}" dt="2023-09-08T10:05:15.552" v="88"/>
          <ac:spMkLst>
            <pc:docMk/>
            <pc:sldMk cId="978260341" sldId="265"/>
            <ac:spMk id="4" creationId="{EE2AC625-9141-A801-F431-DD5F79396320}"/>
          </ac:spMkLst>
        </pc:spChg>
        <pc:picChg chg="del">
          <ac:chgData name="Alfred Smith" userId="3c60a3631c0db8ad" providerId="LiveId" clId="{2D21C488-993D-4649-BC75-359191B4DC95}" dt="2023-09-06T12:31:00.500" v="45" actId="478"/>
          <ac:picMkLst>
            <pc:docMk/>
            <pc:sldMk cId="978260341" sldId="265"/>
            <ac:picMk id="18" creationId="{D6CCD948-5B29-BD61-759C-CA106DE58C41}"/>
          </ac:picMkLst>
        </pc:picChg>
      </pc:sldChg>
      <pc:sldChg chg="delSp modSp mod delAnim">
        <pc:chgData name="Alfred Smith" userId="3c60a3631c0db8ad" providerId="LiveId" clId="{2D21C488-993D-4649-BC75-359191B4DC95}" dt="2023-09-08T10:05:26.241" v="89"/>
        <pc:sldMkLst>
          <pc:docMk/>
          <pc:sldMk cId="3575870363" sldId="266"/>
        </pc:sldMkLst>
        <pc:spChg chg="mod">
          <ac:chgData name="Alfred Smith" userId="3c60a3631c0db8ad" providerId="LiveId" clId="{2D21C488-993D-4649-BC75-359191B4DC95}" dt="2023-09-06T12:30:48.921" v="43" actId="20577"/>
          <ac:spMkLst>
            <pc:docMk/>
            <pc:sldMk cId="3575870363" sldId="266"/>
            <ac:spMk id="3" creationId="{A58184BD-88F1-BA02-40C1-D8403D0EEC0D}"/>
          </ac:spMkLst>
        </pc:spChg>
        <pc:spChg chg="mod">
          <ac:chgData name="Alfred Smith" userId="3c60a3631c0db8ad" providerId="LiveId" clId="{2D21C488-993D-4649-BC75-359191B4DC95}" dt="2023-09-08T10:05:26.241" v="89"/>
          <ac:spMkLst>
            <pc:docMk/>
            <pc:sldMk cId="3575870363" sldId="266"/>
            <ac:spMk id="4" creationId="{EE2AC625-9141-A801-F431-DD5F79396320}"/>
          </ac:spMkLst>
        </pc:spChg>
        <pc:picChg chg="del">
          <ac:chgData name="Alfred Smith" userId="3c60a3631c0db8ad" providerId="LiveId" clId="{2D21C488-993D-4649-BC75-359191B4DC95}" dt="2023-09-06T12:30:46.316" v="42" actId="478"/>
          <ac:picMkLst>
            <pc:docMk/>
            <pc:sldMk cId="3575870363" sldId="266"/>
            <ac:picMk id="7" creationId="{14AA04E8-9101-CF3A-88B1-EBD494509631}"/>
          </ac:picMkLst>
        </pc:picChg>
      </pc:sldChg>
      <pc:sldChg chg="addSp delSp modSp mod">
        <pc:chgData name="Alfred Smith" userId="3c60a3631c0db8ad" providerId="LiveId" clId="{2D21C488-993D-4649-BC75-359191B4DC95}" dt="2023-09-06T12:27:15.617" v="7"/>
        <pc:sldMkLst>
          <pc:docMk/>
          <pc:sldMk cId="4120481681" sldId="270"/>
        </pc:sldMkLst>
        <pc:spChg chg="del">
          <ac:chgData name="Alfred Smith" userId="3c60a3631c0db8ad" providerId="LiveId" clId="{2D21C488-993D-4649-BC75-359191B4DC95}" dt="2023-09-06T12:27:14.424" v="6" actId="478"/>
          <ac:spMkLst>
            <pc:docMk/>
            <pc:sldMk cId="4120481681" sldId="270"/>
            <ac:spMk id="3" creationId="{6C6D9FBE-293D-FD11-CF2B-F77093B93812}"/>
          </ac:spMkLst>
        </pc:spChg>
        <pc:spChg chg="add mod">
          <ac:chgData name="Alfred Smith" userId="3c60a3631c0db8ad" providerId="LiveId" clId="{2D21C488-993D-4649-BC75-359191B4DC95}" dt="2023-09-06T12:27:15.617" v="7"/>
          <ac:spMkLst>
            <pc:docMk/>
            <pc:sldMk cId="4120481681" sldId="270"/>
            <ac:spMk id="4" creationId="{7594772D-A91A-87BD-5093-341EFE6F76DE}"/>
          </ac:spMkLst>
        </pc:spChg>
      </pc:sldChg>
      <pc:sldChg chg="modSp mod">
        <pc:chgData name="Alfred Smith" userId="3c60a3631c0db8ad" providerId="LiveId" clId="{2D21C488-993D-4649-BC75-359191B4DC95}" dt="2023-09-06T12:30:17.685" v="35"/>
        <pc:sldMkLst>
          <pc:docMk/>
          <pc:sldMk cId="939110669" sldId="271"/>
        </pc:sldMkLst>
        <pc:spChg chg="mod">
          <ac:chgData name="Alfred Smith" userId="3c60a3631c0db8ad" providerId="LiveId" clId="{2D21C488-993D-4649-BC75-359191B4DC95}" dt="2023-09-06T12:30:17.685" v="35"/>
          <ac:spMkLst>
            <pc:docMk/>
            <pc:sldMk cId="939110669" sldId="271"/>
            <ac:spMk id="4" creationId="{835BED49-2A89-C594-11D2-DE65E4FA1B4C}"/>
          </ac:spMkLst>
        </pc:spChg>
      </pc:sldChg>
      <pc:sldChg chg="modSp mod">
        <pc:chgData name="Alfred Smith" userId="3c60a3631c0db8ad" providerId="LiveId" clId="{2D21C488-993D-4649-BC75-359191B4DC95}" dt="2023-09-06T12:30:21.567" v="36"/>
        <pc:sldMkLst>
          <pc:docMk/>
          <pc:sldMk cId="4024569785" sldId="272"/>
        </pc:sldMkLst>
        <pc:spChg chg="mod">
          <ac:chgData name="Alfred Smith" userId="3c60a3631c0db8ad" providerId="LiveId" clId="{2D21C488-993D-4649-BC75-359191B4DC95}" dt="2023-09-06T12:30:21.567" v="36"/>
          <ac:spMkLst>
            <pc:docMk/>
            <pc:sldMk cId="4024569785" sldId="272"/>
            <ac:spMk id="4" creationId="{586B48D9-4E11-5496-6991-AEB4708A599C}"/>
          </ac:spMkLst>
        </pc:spChg>
      </pc:sldChg>
      <pc:sldChg chg="modSp mod">
        <pc:chgData name="Alfred Smith" userId="3c60a3631c0db8ad" providerId="LiveId" clId="{2D21C488-993D-4649-BC75-359191B4DC95}" dt="2023-09-06T12:30:24.984" v="37"/>
        <pc:sldMkLst>
          <pc:docMk/>
          <pc:sldMk cId="487179600" sldId="273"/>
        </pc:sldMkLst>
        <pc:spChg chg="mod">
          <ac:chgData name="Alfred Smith" userId="3c60a3631c0db8ad" providerId="LiveId" clId="{2D21C488-993D-4649-BC75-359191B4DC95}" dt="2023-09-06T12:30:24.984" v="37"/>
          <ac:spMkLst>
            <pc:docMk/>
            <pc:sldMk cId="487179600" sldId="273"/>
            <ac:spMk id="4" creationId="{C4E393A1-54FA-BBDF-8477-23CD1FBC818B}"/>
          </ac:spMkLst>
        </pc:spChg>
      </pc:sldChg>
      <pc:sldChg chg="modSp mod">
        <pc:chgData name="Alfred Smith" userId="3c60a3631c0db8ad" providerId="LiveId" clId="{2D21C488-993D-4649-BC75-359191B4DC95}" dt="2023-09-06T12:30:28.255" v="38"/>
        <pc:sldMkLst>
          <pc:docMk/>
          <pc:sldMk cId="2168401200" sldId="274"/>
        </pc:sldMkLst>
        <pc:spChg chg="mod">
          <ac:chgData name="Alfred Smith" userId="3c60a3631c0db8ad" providerId="LiveId" clId="{2D21C488-993D-4649-BC75-359191B4DC95}" dt="2023-09-06T12:30:28.255" v="38"/>
          <ac:spMkLst>
            <pc:docMk/>
            <pc:sldMk cId="2168401200" sldId="274"/>
            <ac:spMk id="4" creationId="{34A12F46-057F-13AB-77FF-179721E5DD0B}"/>
          </ac:spMkLst>
        </pc:spChg>
      </pc:sldChg>
      <pc:sldChg chg="modSp mod">
        <pc:chgData name="Alfred Smith" userId="3c60a3631c0db8ad" providerId="LiveId" clId="{2D21C488-993D-4649-BC75-359191B4DC95}" dt="2023-09-06T12:30:31.804" v="39"/>
        <pc:sldMkLst>
          <pc:docMk/>
          <pc:sldMk cId="2996969115" sldId="275"/>
        </pc:sldMkLst>
        <pc:spChg chg="mod">
          <ac:chgData name="Alfred Smith" userId="3c60a3631c0db8ad" providerId="LiveId" clId="{2D21C488-993D-4649-BC75-359191B4DC95}" dt="2023-09-06T12:30:31.804" v="39"/>
          <ac:spMkLst>
            <pc:docMk/>
            <pc:sldMk cId="2996969115" sldId="275"/>
            <ac:spMk id="4" creationId="{05438D54-9AB9-46D7-59C2-6EB0A2A8CC40}"/>
          </ac:spMkLst>
        </pc:spChg>
      </pc:sldChg>
      <pc:sldChg chg="modSp mod">
        <pc:chgData name="Alfred Smith" userId="3c60a3631c0db8ad" providerId="LiveId" clId="{2D21C488-993D-4649-BC75-359191B4DC95}" dt="2023-09-06T12:30:34.925" v="40"/>
        <pc:sldMkLst>
          <pc:docMk/>
          <pc:sldMk cId="2390376940" sldId="276"/>
        </pc:sldMkLst>
        <pc:spChg chg="mod">
          <ac:chgData name="Alfred Smith" userId="3c60a3631c0db8ad" providerId="LiveId" clId="{2D21C488-993D-4649-BC75-359191B4DC95}" dt="2023-09-06T12:30:34.925" v="40"/>
          <ac:spMkLst>
            <pc:docMk/>
            <pc:sldMk cId="2390376940" sldId="276"/>
            <ac:spMk id="4" creationId="{D3C1E055-2B6A-EAC7-7EF3-42342AEFD09D}"/>
          </ac:spMkLst>
        </pc:spChg>
      </pc:sldChg>
      <pc:sldChg chg="modSp mod">
        <pc:chgData name="Alfred Smith" userId="3c60a3631c0db8ad" providerId="LiveId" clId="{2D21C488-993D-4649-BC75-359191B4DC95}" dt="2023-09-06T12:30:38.481" v="41"/>
        <pc:sldMkLst>
          <pc:docMk/>
          <pc:sldMk cId="4265919077" sldId="277"/>
        </pc:sldMkLst>
        <pc:spChg chg="mod">
          <ac:chgData name="Alfred Smith" userId="3c60a3631c0db8ad" providerId="LiveId" clId="{2D21C488-993D-4649-BC75-359191B4DC95}" dt="2023-09-06T12:30:38.481" v="41"/>
          <ac:spMkLst>
            <pc:docMk/>
            <pc:sldMk cId="4265919077" sldId="277"/>
            <ac:spMk id="3" creationId="{9C56FECC-3E2F-65C4-2FE5-D6BCACBA421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51 </a:t>
            </a:r>
            <a:r>
              <a:rPr lang="en-IN" sz="1200" b="1" i="0" u="none" strike="noStrike" baseline="0" dirty="0">
                <a:latin typeface="TimesNewRomanPS-BoldMT"/>
              </a:rPr>
              <a:t>Paul’s 1st Journey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Barnabas, Saul and Agabus in Antioch – Acts 11:19-30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Saul, Barnabas and John Mark sent out – Acts 13:1-5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</a:t>
            </a:r>
            <a:r>
              <a:rPr lang="en-US" sz="1200" b="0" i="0" u="none" strike="noStrike" baseline="0" dirty="0" err="1">
                <a:latin typeface="TimesNewRomanPSMT"/>
              </a:rPr>
              <a:t>Sergius</a:t>
            </a:r>
            <a:r>
              <a:rPr lang="en-US" sz="1200" b="0" i="0" u="none" strike="noStrike" baseline="0" dirty="0">
                <a:latin typeface="TimesNewRomanPSMT"/>
              </a:rPr>
              <a:t> Paulus and </a:t>
            </a:r>
            <a:r>
              <a:rPr lang="en-US" sz="1200" b="0" i="0" u="none" strike="noStrike" baseline="0" dirty="0" err="1">
                <a:latin typeface="TimesNewRomanPSMT"/>
              </a:rPr>
              <a:t>Elymas</a:t>
            </a:r>
            <a:r>
              <a:rPr lang="en-US" sz="1200" b="0" i="0" u="none" strike="noStrike" baseline="0" dirty="0">
                <a:latin typeface="TimesNewRomanPSMT"/>
              </a:rPr>
              <a:t> – Acts 13:6-12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John Mark leaves them and returns to Jerusalem – Acts 13:13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Rejected by Jews in Pisidian Antioch – Acts 13:14-52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Chased from Iconium – Acts 14:1-6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Healing of lame man in Lystra – Acts 14:7-20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On the way back to Antioch – Acts 14:21-28 (Left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9. The Council at Jerusalem – Acts 15:1-35 (Center)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08-09-2023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51-6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937D-0D81-2DA1-1C55-FD99B23F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/>
              <a:t>English Bible quotes are from the World English Bible US, which is in the public domain.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7"/>
    </mc:Choice>
    <mc:Fallback xmlns="">
      <p:transition spd="slow" advTm="337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B1CB4C-23C1-4766-E50A-D62D883C2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003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E393A1-54FA-BBDF-8477-23CD1FBC818B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14:23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 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24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They passed through Pisidia and came to Pamphylia. </a:t>
            </a:r>
            <a:r>
              <a:rPr lang="en-US" sz="4400" b="0" i="0" dirty="0">
                <a:solidFill>
                  <a:srgbClr val="777A7B"/>
                </a:solidFill>
                <a:effectLst/>
                <a:latin typeface="Open Sans" panose="020B0606030504020204" pitchFamily="34" charset="0"/>
              </a:rPr>
              <a:t>25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When they had spoken the word in </a:t>
            </a:r>
            <a:r>
              <a:rPr lang="en-US" sz="4400" b="0" i="0" dirty="0" err="1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Perga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, they went down to </a:t>
            </a:r>
            <a:r>
              <a:rPr lang="en-US" sz="4400" b="0" i="0" dirty="0" err="1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Attalia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. 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F13A7F-2B39-546E-3E93-8C8165EFF77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0"/>
    </mc:Choice>
    <mc:Fallback xmlns="">
      <p:transition spd="slow" advTm="698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2424C-45F1-8B42-4FDF-FFEAC5F4C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48290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A12F46-057F-13AB-77FF-179721E5DD0B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14:24,25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26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From there they sailed to Antioch, from where they had been committed to the grace of God for the work which they had fulfilled.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702B02-E96B-890D-82B0-E5E48B8C2130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3"/>
    </mc:Choice>
    <mc:Fallback xmlns="">
      <p:transition spd="slow" advTm="1555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4E66F-62BB-FE22-87C5-440989F4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692"/>
            <a:ext cx="12192000" cy="69556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438D54-9AB9-46D7-59C2-6EB0A2A8CC40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14:26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27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When they had arrived and had gathered the assembly together, they reported all the things that God had done with them, and that he had opened a door of faith to the nations. 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B1C6F7-99A8-B47B-37F9-4EF3A2A096C0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2"/>
    </mc:Choice>
    <mc:Fallback xmlns="">
      <p:transition spd="slow" advTm="1584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2966A3-2B63-CBDB-F3C0-66F447F53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84957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C1E055-2B6A-EAC7-7EF3-42342AEFD09D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14:27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>
                <a:solidFill>
                  <a:srgbClr val="777A7B"/>
                </a:solidFill>
                <a:latin typeface="Arial" panose="020B0604020202020204" pitchFamily="34" charset="0"/>
              </a:rPr>
              <a:t>28</a:t>
            </a:r>
            <a:r>
              <a:rPr lang="en-US" sz="4800" b="0" i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They stayed there with the disciples for a long time.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58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1"/>
    </mc:Choice>
    <mc:Fallback xmlns="">
      <p:transition spd="slow" advTm="528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DB54B8-1371-28B2-D6FC-404FE3B15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032" y="-114472"/>
            <a:ext cx="12295031" cy="6972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56FECC-3E2F-65C4-2FE5-D6BCACBA4217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14:28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1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2C94C-8329-9906-F81A-1E25501DF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031" y="0"/>
            <a:ext cx="12295031" cy="69724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A512B3-35DB-86EF-588B-2F4314E7643E}"/>
              </a:ext>
            </a:extLst>
          </p:cNvPr>
          <p:cNvSpPr txBox="1"/>
          <p:nvPr/>
        </p:nvSpPr>
        <p:spPr>
          <a:xfrm>
            <a:off x="6742870" y="0"/>
            <a:ext cx="6096000" cy="3002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On the way back to Antioch – </a:t>
            </a:r>
          </a:p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Acts 14:21-28 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latin typeface="TimesNewRomanPSMT"/>
              </a:rPr>
              <a:t>On the way back to Antioch – Acts 14:21-28 </a:t>
            </a:r>
            <a:endParaRPr lang="en-IN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EB1E93-AC81-519C-391A-5983BEEAE8C2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1"/>
    </mc:Choice>
    <mc:Fallback xmlns="">
      <p:transition spd="slow" advTm="705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CADEF2-F5EA-B269-157F-48D115F04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032" y="-114472"/>
            <a:ext cx="12295031" cy="69724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94772D-A91A-87BD-5093-341EFE6F76DE}"/>
              </a:ext>
            </a:extLst>
          </p:cNvPr>
          <p:cNvSpPr txBox="1"/>
          <p:nvPr/>
        </p:nvSpPr>
        <p:spPr>
          <a:xfrm>
            <a:off x="6742870" y="0"/>
            <a:ext cx="6096000" cy="3002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On the way back to Antioch – </a:t>
            </a:r>
          </a:p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Acts 14:21-28 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21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When they had preached the Good News to </a:t>
            </a:r>
            <a:r>
              <a:rPr lang="en-US" sz="4800" b="0" i="0" dirty="0" err="1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Derbe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 and had made many disciples, they returned to Lystra, Iconium, and Antioch,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A866EA-768F-B6F7-07E7-1D2AF14C9B1F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48"/>
    </mc:Choice>
    <mc:Fallback xmlns="">
      <p:transition spd="slow" advTm="1164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5036EF-96C0-D46B-14CB-015C9D903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9963"/>
            <a:ext cx="12192000" cy="72179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5BED49-2A89-C594-11D2-DE65E4FA1B4C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14:21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22They 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strengthened the souls of the disciples, exhorting them to continue in the faith, and that through many afflictions we must enter into God’s Kingdom.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55A76E-282B-B3CF-145C-F9E18933C526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52"/>
    </mc:Choice>
    <mc:Fallback xmlns="">
      <p:transition spd="slow" advTm="2285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141155-C479-F632-72B5-249F05A68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1769"/>
            <a:ext cx="12192000" cy="68997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6B48D9-4E11-5496-6991-AEB4708A599C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14:22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23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When they had appointed elders for them in every assembly, and had prayed with fasting, they commended them to the Lord on whom they had believed.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79ED1C-09F2-9C59-5238-B05F7706D03E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34"/>
    </mc:Choice>
    <mc:Fallback xmlns="">
      <p:transition spd="slow" advTm="1413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4067</TotalTime>
  <Words>408</Words>
  <Application>Microsoft Office PowerPoint</Application>
  <PresentationFormat>Widescreen</PresentationFormat>
  <Paragraphs>35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Microsoft Himalaya</vt:lpstr>
      <vt:lpstr>Open Sans</vt:lpstr>
      <vt:lpstr>TimesNewRomanPS-BoldMT</vt:lpstr>
      <vt:lpstr>TimesNewRomanPSMT</vt:lpstr>
      <vt:lpstr>Office Theme</vt:lpstr>
      <vt:lpstr>51-6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4</cp:revision>
  <dcterms:created xsi:type="dcterms:W3CDTF">2022-09-30T06:26:14Z</dcterms:created>
  <dcterms:modified xsi:type="dcterms:W3CDTF">2023-09-08T10:05:36Z</dcterms:modified>
</cp:coreProperties>
</file>