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308" r:id="rId35"/>
    <p:sldId id="291" r:id="rId36"/>
    <p:sldId id="292" r:id="rId37"/>
    <p:sldId id="293" r:id="rId38"/>
    <p:sldId id="294" r:id="rId39"/>
    <p:sldId id="295" r:id="rId40"/>
    <p:sldId id="296" r:id="rId41"/>
    <p:sldId id="297" r:id="rId42"/>
    <p:sldId id="298" r:id="rId43"/>
    <p:sldId id="299" r:id="rId44"/>
    <p:sldId id="300" r:id="rId45"/>
    <p:sldId id="303" r:id="rId46"/>
    <p:sldId id="304"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75DF7-7E2B-4F93-949A-2EEE1C3003A8}" v="24" dt="2023-09-06T12:45:48.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2" autoAdjust="0"/>
    <p:restoredTop sz="90467" autoAdjust="0"/>
  </p:normalViewPr>
  <p:slideViewPr>
    <p:cSldViewPr snapToGrid="0">
      <p:cViewPr varScale="1">
        <p:scale>
          <a:sx n="74" d="100"/>
          <a:sy n="74" d="100"/>
        </p:scale>
        <p:origin x="80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6C75DF7-7E2B-4F93-949A-2EEE1C3003A8}"/>
    <pc:docChg chg="undo custSel addSld modSld">
      <pc:chgData name="Alfred Smith" userId="3c60a3631c0db8ad" providerId="LiveId" clId="{A6C75DF7-7E2B-4F93-949A-2EEE1C3003A8}" dt="2023-09-11T06:16:07.779" v="175"/>
      <pc:docMkLst>
        <pc:docMk/>
      </pc:docMkLst>
      <pc:sldChg chg="delSp mod delAnim">
        <pc:chgData name="Alfred Smith" userId="3c60a3631c0db8ad" providerId="LiveId" clId="{A6C75DF7-7E2B-4F93-949A-2EEE1C3003A8}" dt="2023-09-06T12:43:05.036" v="53" actId="478"/>
        <pc:sldMkLst>
          <pc:docMk/>
          <pc:sldMk cId="1499918570" sldId="257"/>
        </pc:sldMkLst>
        <pc:picChg chg="del">
          <ac:chgData name="Alfred Smith" userId="3c60a3631c0db8ad" providerId="LiveId" clId="{A6C75DF7-7E2B-4F93-949A-2EEE1C3003A8}" dt="2023-09-06T12:43:05.036" v="53" actId="478"/>
          <ac:picMkLst>
            <pc:docMk/>
            <pc:sldMk cId="1499918570" sldId="257"/>
            <ac:picMk id="8" creationId="{5EC2710C-CB3C-28CA-B6AD-47665FCC7ED6}"/>
          </ac:picMkLst>
        </pc:picChg>
      </pc:sldChg>
      <pc:sldChg chg="modSp mod">
        <pc:chgData name="Alfred Smith" userId="3c60a3631c0db8ad" providerId="LiveId" clId="{A6C75DF7-7E2B-4F93-949A-2EEE1C3003A8}" dt="2023-09-11T06:16:07.779" v="175"/>
        <pc:sldMkLst>
          <pc:docMk/>
          <pc:sldMk cId="3788111665" sldId="258"/>
        </pc:sldMkLst>
        <pc:spChg chg="mod">
          <ac:chgData name="Alfred Smith" userId="3c60a3631c0db8ad" providerId="LiveId" clId="{A6C75DF7-7E2B-4F93-949A-2EEE1C3003A8}" dt="2023-09-11T06:16:07.779" v="175"/>
          <ac:spMkLst>
            <pc:docMk/>
            <pc:sldMk cId="3788111665" sldId="258"/>
            <ac:spMk id="4" creationId="{DF9114A4-BC53-47CF-ECCD-5D601C4BB259}"/>
          </ac:spMkLst>
        </pc:spChg>
      </pc:sldChg>
      <pc:sldChg chg="delSp modSp mod delAnim">
        <pc:chgData name="Alfred Smith" userId="3c60a3631c0db8ad" providerId="LiveId" clId="{A6C75DF7-7E2B-4F93-949A-2EEE1C3003A8}" dt="2023-09-06T12:43:18.203" v="55" actId="478"/>
        <pc:sldMkLst>
          <pc:docMk/>
          <pc:sldMk cId="454763615" sldId="259"/>
        </pc:sldMkLst>
        <pc:spChg chg="mod">
          <ac:chgData name="Alfred Smith" userId="3c60a3631c0db8ad" providerId="LiveId" clId="{A6C75DF7-7E2B-4F93-949A-2EEE1C3003A8}" dt="2023-09-06T12:43:12.477" v="54" actId="6549"/>
          <ac:spMkLst>
            <pc:docMk/>
            <pc:sldMk cId="454763615" sldId="259"/>
            <ac:spMk id="3" creationId="{A58184BD-88F1-BA02-40C1-D8403D0EEC0D}"/>
          </ac:spMkLst>
        </pc:spChg>
        <pc:picChg chg="del">
          <ac:chgData name="Alfred Smith" userId="3c60a3631c0db8ad" providerId="LiveId" clId="{A6C75DF7-7E2B-4F93-949A-2EEE1C3003A8}" dt="2023-09-06T12:43:18.203" v="55" actId="478"/>
          <ac:picMkLst>
            <pc:docMk/>
            <pc:sldMk cId="454763615" sldId="259"/>
            <ac:picMk id="12" creationId="{9B2F37D8-ECB4-B979-4E6C-0F828EEE7CC6}"/>
          </ac:picMkLst>
        </pc:picChg>
      </pc:sldChg>
      <pc:sldChg chg="addSp delSp modSp mod delAnim">
        <pc:chgData name="Alfred Smith" userId="3c60a3631c0db8ad" providerId="LiveId" clId="{A6C75DF7-7E2B-4F93-949A-2EEE1C3003A8}" dt="2023-09-08T10:06:33.070" v="122"/>
        <pc:sldMkLst>
          <pc:docMk/>
          <pc:sldMk cId="2346136586" sldId="260"/>
        </pc:sldMkLst>
        <pc:spChg chg="add mod">
          <ac:chgData name="Alfred Smith" userId="3c60a3631c0db8ad" providerId="LiveId" clId="{A6C75DF7-7E2B-4F93-949A-2EEE1C3003A8}" dt="2023-09-06T12:43:26.851" v="58"/>
          <ac:spMkLst>
            <pc:docMk/>
            <pc:sldMk cId="2346136586" sldId="260"/>
            <ac:spMk id="2" creationId="{FF199A8A-EE6C-0B34-AB88-E2094E2606C6}"/>
          </ac:spMkLst>
        </pc:spChg>
        <pc:spChg chg="del">
          <ac:chgData name="Alfred Smith" userId="3c60a3631c0db8ad" providerId="LiveId" clId="{A6C75DF7-7E2B-4F93-949A-2EEE1C3003A8}" dt="2023-09-06T12:43:22.744" v="56" actId="478"/>
          <ac:spMkLst>
            <pc:docMk/>
            <pc:sldMk cId="2346136586" sldId="260"/>
            <ac:spMk id="3" creationId="{A58184BD-88F1-BA02-40C1-D8403D0EEC0D}"/>
          </ac:spMkLst>
        </pc:spChg>
        <pc:spChg chg="mod">
          <ac:chgData name="Alfred Smith" userId="3c60a3631c0db8ad" providerId="LiveId" clId="{A6C75DF7-7E2B-4F93-949A-2EEE1C3003A8}" dt="2023-09-08T10:06:33.070" v="122"/>
          <ac:spMkLst>
            <pc:docMk/>
            <pc:sldMk cId="2346136586" sldId="260"/>
            <ac:spMk id="4" creationId="{EE2AC625-9141-A801-F431-DD5F79396320}"/>
          </ac:spMkLst>
        </pc:spChg>
        <pc:picChg chg="del">
          <ac:chgData name="Alfred Smith" userId="3c60a3631c0db8ad" providerId="LiveId" clId="{A6C75DF7-7E2B-4F93-949A-2EEE1C3003A8}" dt="2023-09-06T12:43:24.445" v="57" actId="478"/>
          <ac:picMkLst>
            <pc:docMk/>
            <pc:sldMk cId="2346136586" sldId="260"/>
            <ac:picMk id="8" creationId="{090FE395-9A5E-997B-E72E-8D41E4F813AD}"/>
          </ac:picMkLst>
        </pc:picChg>
      </pc:sldChg>
      <pc:sldChg chg="addSp delSp modSp mod delAnim">
        <pc:chgData name="Alfred Smith" userId="3c60a3631c0db8ad" providerId="LiveId" clId="{A6C75DF7-7E2B-4F93-949A-2EEE1C3003A8}" dt="2023-09-08T10:06:51.518" v="123"/>
        <pc:sldMkLst>
          <pc:docMk/>
          <pc:sldMk cId="4037329247" sldId="261"/>
        </pc:sldMkLst>
        <pc:spChg chg="add mod">
          <ac:chgData name="Alfred Smith" userId="3c60a3631c0db8ad" providerId="LiveId" clId="{A6C75DF7-7E2B-4F93-949A-2EEE1C3003A8}" dt="2023-09-06T12:43:32.936" v="61"/>
          <ac:spMkLst>
            <pc:docMk/>
            <pc:sldMk cId="4037329247" sldId="261"/>
            <ac:spMk id="2" creationId="{A1FFE31D-4075-DF76-C113-44138389B7EB}"/>
          </ac:spMkLst>
        </pc:spChg>
        <pc:spChg chg="del">
          <ac:chgData name="Alfred Smith" userId="3c60a3631c0db8ad" providerId="LiveId" clId="{A6C75DF7-7E2B-4F93-949A-2EEE1C3003A8}" dt="2023-09-06T12:43:31.811" v="60" actId="478"/>
          <ac:spMkLst>
            <pc:docMk/>
            <pc:sldMk cId="4037329247" sldId="261"/>
            <ac:spMk id="3" creationId="{A58184BD-88F1-BA02-40C1-D8403D0EEC0D}"/>
          </ac:spMkLst>
        </pc:spChg>
        <pc:spChg chg="mod">
          <ac:chgData name="Alfred Smith" userId="3c60a3631c0db8ad" providerId="LiveId" clId="{A6C75DF7-7E2B-4F93-949A-2EEE1C3003A8}" dt="2023-09-08T10:06:51.518" v="123"/>
          <ac:spMkLst>
            <pc:docMk/>
            <pc:sldMk cId="4037329247" sldId="261"/>
            <ac:spMk id="4" creationId="{EE2AC625-9141-A801-F431-DD5F79396320}"/>
          </ac:spMkLst>
        </pc:spChg>
        <pc:picChg chg="del">
          <ac:chgData name="Alfred Smith" userId="3c60a3631c0db8ad" providerId="LiveId" clId="{A6C75DF7-7E2B-4F93-949A-2EEE1C3003A8}" dt="2023-09-06T12:43:30.038" v="59" actId="478"/>
          <ac:picMkLst>
            <pc:docMk/>
            <pc:sldMk cId="4037329247" sldId="261"/>
            <ac:picMk id="31" creationId="{4364764B-2AF7-2C66-B693-5B17DC026C40}"/>
          </ac:picMkLst>
        </pc:picChg>
      </pc:sldChg>
      <pc:sldChg chg="addSp delSp modSp mod delAnim">
        <pc:chgData name="Alfred Smith" userId="3c60a3631c0db8ad" providerId="LiveId" clId="{A6C75DF7-7E2B-4F93-949A-2EEE1C3003A8}" dt="2023-09-08T10:07:04.180" v="124"/>
        <pc:sldMkLst>
          <pc:docMk/>
          <pc:sldMk cId="641208035" sldId="263"/>
        </pc:sldMkLst>
        <pc:spChg chg="add mod">
          <ac:chgData name="Alfred Smith" userId="3c60a3631c0db8ad" providerId="LiveId" clId="{A6C75DF7-7E2B-4F93-949A-2EEE1C3003A8}" dt="2023-09-06T12:43:40.955" v="64"/>
          <ac:spMkLst>
            <pc:docMk/>
            <pc:sldMk cId="641208035" sldId="263"/>
            <ac:spMk id="2" creationId="{F7277FF8-36B6-0EA1-CAEA-0A9AB9669998}"/>
          </ac:spMkLst>
        </pc:spChg>
        <pc:spChg chg="del">
          <ac:chgData name="Alfred Smith" userId="3c60a3631c0db8ad" providerId="LiveId" clId="{A6C75DF7-7E2B-4F93-949A-2EEE1C3003A8}" dt="2023-09-06T12:43:37.533" v="62" actId="478"/>
          <ac:spMkLst>
            <pc:docMk/>
            <pc:sldMk cId="641208035" sldId="263"/>
            <ac:spMk id="3" creationId="{A58184BD-88F1-BA02-40C1-D8403D0EEC0D}"/>
          </ac:spMkLst>
        </pc:spChg>
        <pc:spChg chg="mod">
          <ac:chgData name="Alfred Smith" userId="3c60a3631c0db8ad" providerId="LiveId" clId="{A6C75DF7-7E2B-4F93-949A-2EEE1C3003A8}" dt="2023-09-08T10:07:04.180" v="124"/>
          <ac:spMkLst>
            <pc:docMk/>
            <pc:sldMk cId="641208035" sldId="263"/>
            <ac:spMk id="4" creationId="{EE2AC625-9141-A801-F431-DD5F79396320}"/>
          </ac:spMkLst>
        </pc:spChg>
        <pc:picChg chg="del">
          <ac:chgData name="Alfred Smith" userId="3c60a3631c0db8ad" providerId="LiveId" clId="{A6C75DF7-7E2B-4F93-949A-2EEE1C3003A8}" dt="2023-09-06T12:43:39.616" v="63" actId="478"/>
          <ac:picMkLst>
            <pc:docMk/>
            <pc:sldMk cId="641208035" sldId="263"/>
            <ac:picMk id="9" creationId="{72AAE9F5-DA50-0E74-2243-27F535E2D35B}"/>
          </ac:picMkLst>
        </pc:picChg>
      </pc:sldChg>
      <pc:sldChg chg="addSp delSp modSp mod delAnim">
        <pc:chgData name="Alfred Smith" userId="3c60a3631c0db8ad" providerId="LiveId" clId="{A6C75DF7-7E2B-4F93-949A-2EEE1C3003A8}" dt="2023-09-08T10:07:28.108" v="126" actId="404"/>
        <pc:sldMkLst>
          <pc:docMk/>
          <pc:sldMk cId="4044745628" sldId="264"/>
        </pc:sldMkLst>
        <pc:spChg chg="add mod">
          <ac:chgData name="Alfred Smith" userId="3c60a3631c0db8ad" providerId="LiveId" clId="{A6C75DF7-7E2B-4F93-949A-2EEE1C3003A8}" dt="2023-09-06T12:43:47.762" v="67"/>
          <ac:spMkLst>
            <pc:docMk/>
            <pc:sldMk cId="4044745628" sldId="264"/>
            <ac:spMk id="2" creationId="{BDBEFB4F-03A0-D518-F2A2-22CD8D74656B}"/>
          </ac:spMkLst>
        </pc:spChg>
        <pc:spChg chg="del">
          <ac:chgData name="Alfred Smith" userId="3c60a3631c0db8ad" providerId="LiveId" clId="{A6C75DF7-7E2B-4F93-949A-2EEE1C3003A8}" dt="2023-09-06T12:43:46.220" v="66" actId="478"/>
          <ac:spMkLst>
            <pc:docMk/>
            <pc:sldMk cId="4044745628" sldId="264"/>
            <ac:spMk id="3" creationId="{A58184BD-88F1-BA02-40C1-D8403D0EEC0D}"/>
          </ac:spMkLst>
        </pc:spChg>
        <pc:spChg chg="mod">
          <ac:chgData name="Alfred Smith" userId="3c60a3631c0db8ad" providerId="LiveId" clId="{A6C75DF7-7E2B-4F93-949A-2EEE1C3003A8}" dt="2023-09-08T10:07:28.108" v="126" actId="404"/>
          <ac:spMkLst>
            <pc:docMk/>
            <pc:sldMk cId="4044745628" sldId="264"/>
            <ac:spMk id="4" creationId="{EE2AC625-9141-A801-F431-DD5F79396320}"/>
          </ac:spMkLst>
        </pc:spChg>
        <pc:picChg chg="del">
          <ac:chgData name="Alfred Smith" userId="3c60a3631c0db8ad" providerId="LiveId" clId="{A6C75DF7-7E2B-4F93-949A-2EEE1C3003A8}" dt="2023-09-06T12:43:44.730" v="65" actId="478"/>
          <ac:picMkLst>
            <pc:docMk/>
            <pc:sldMk cId="4044745628" sldId="264"/>
            <ac:picMk id="37" creationId="{38879BBB-A38B-656B-22AA-A2D6361CA350}"/>
          </ac:picMkLst>
        </pc:picChg>
      </pc:sldChg>
      <pc:sldChg chg="addSp delSp modSp mod delAnim">
        <pc:chgData name="Alfred Smith" userId="3c60a3631c0db8ad" providerId="LiveId" clId="{A6C75DF7-7E2B-4F93-949A-2EEE1C3003A8}" dt="2023-09-08T10:07:42.460" v="127"/>
        <pc:sldMkLst>
          <pc:docMk/>
          <pc:sldMk cId="978260341" sldId="265"/>
        </pc:sldMkLst>
        <pc:spChg chg="add mod">
          <ac:chgData name="Alfred Smith" userId="3c60a3631c0db8ad" providerId="LiveId" clId="{A6C75DF7-7E2B-4F93-949A-2EEE1C3003A8}" dt="2023-09-06T12:43:54.428" v="70"/>
          <ac:spMkLst>
            <pc:docMk/>
            <pc:sldMk cId="978260341" sldId="265"/>
            <ac:spMk id="2" creationId="{F4FDDDC1-3CC4-AB39-0CB3-0B6F45EA213A}"/>
          </ac:spMkLst>
        </pc:spChg>
        <pc:spChg chg="del">
          <ac:chgData name="Alfred Smith" userId="3c60a3631c0db8ad" providerId="LiveId" clId="{A6C75DF7-7E2B-4F93-949A-2EEE1C3003A8}" dt="2023-09-06T12:43:53.194" v="69" actId="478"/>
          <ac:spMkLst>
            <pc:docMk/>
            <pc:sldMk cId="978260341" sldId="265"/>
            <ac:spMk id="3" creationId="{A58184BD-88F1-BA02-40C1-D8403D0EEC0D}"/>
          </ac:spMkLst>
        </pc:spChg>
        <pc:spChg chg="mod">
          <ac:chgData name="Alfred Smith" userId="3c60a3631c0db8ad" providerId="LiveId" clId="{A6C75DF7-7E2B-4F93-949A-2EEE1C3003A8}" dt="2023-09-08T10:07:42.460" v="127"/>
          <ac:spMkLst>
            <pc:docMk/>
            <pc:sldMk cId="978260341" sldId="265"/>
            <ac:spMk id="4" creationId="{EE2AC625-9141-A801-F431-DD5F79396320}"/>
          </ac:spMkLst>
        </pc:spChg>
        <pc:picChg chg="del">
          <ac:chgData name="Alfred Smith" userId="3c60a3631c0db8ad" providerId="LiveId" clId="{A6C75DF7-7E2B-4F93-949A-2EEE1C3003A8}" dt="2023-09-06T12:43:51.947" v="68" actId="478"/>
          <ac:picMkLst>
            <pc:docMk/>
            <pc:sldMk cId="978260341" sldId="265"/>
            <ac:picMk id="22" creationId="{9B200D63-6E09-51FA-5F5B-86F4FCD91574}"/>
          </ac:picMkLst>
        </pc:picChg>
      </pc:sldChg>
      <pc:sldChg chg="addSp delSp modSp mod delAnim">
        <pc:chgData name="Alfred Smith" userId="3c60a3631c0db8ad" providerId="LiveId" clId="{A6C75DF7-7E2B-4F93-949A-2EEE1C3003A8}" dt="2023-09-08T10:08:01.606" v="130"/>
        <pc:sldMkLst>
          <pc:docMk/>
          <pc:sldMk cId="3575870363" sldId="266"/>
        </pc:sldMkLst>
        <pc:spChg chg="add mod">
          <ac:chgData name="Alfred Smith" userId="3c60a3631c0db8ad" providerId="LiveId" clId="{A6C75DF7-7E2B-4F93-949A-2EEE1C3003A8}" dt="2023-09-06T12:44:01.570" v="73"/>
          <ac:spMkLst>
            <pc:docMk/>
            <pc:sldMk cId="3575870363" sldId="266"/>
            <ac:spMk id="2" creationId="{89B68E74-EB49-5CAB-B116-B01147F43613}"/>
          </ac:spMkLst>
        </pc:spChg>
        <pc:spChg chg="del">
          <ac:chgData name="Alfred Smith" userId="3c60a3631c0db8ad" providerId="LiveId" clId="{A6C75DF7-7E2B-4F93-949A-2EEE1C3003A8}" dt="2023-09-06T12:43:58.649" v="71" actId="478"/>
          <ac:spMkLst>
            <pc:docMk/>
            <pc:sldMk cId="3575870363" sldId="266"/>
            <ac:spMk id="3" creationId="{A58184BD-88F1-BA02-40C1-D8403D0EEC0D}"/>
          </ac:spMkLst>
        </pc:spChg>
        <pc:spChg chg="mod">
          <ac:chgData name="Alfred Smith" userId="3c60a3631c0db8ad" providerId="LiveId" clId="{A6C75DF7-7E2B-4F93-949A-2EEE1C3003A8}" dt="2023-09-08T10:08:01.606" v="130"/>
          <ac:spMkLst>
            <pc:docMk/>
            <pc:sldMk cId="3575870363" sldId="266"/>
            <ac:spMk id="4" creationId="{EE2AC625-9141-A801-F431-DD5F79396320}"/>
          </ac:spMkLst>
        </pc:spChg>
        <pc:picChg chg="del">
          <ac:chgData name="Alfred Smith" userId="3c60a3631c0db8ad" providerId="LiveId" clId="{A6C75DF7-7E2B-4F93-949A-2EEE1C3003A8}" dt="2023-09-06T12:44:00.409" v="72" actId="478"/>
          <ac:picMkLst>
            <pc:docMk/>
            <pc:sldMk cId="3575870363" sldId="266"/>
            <ac:picMk id="20" creationId="{1279934B-432B-488B-CCF7-27D1C2D139DC}"/>
          </ac:picMkLst>
        </pc:picChg>
      </pc:sldChg>
      <pc:sldChg chg="addSp delSp modSp mod delAnim">
        <pc:chgData name="Alfred Smith" userId="3c60a3631c0db8ad" providerId="LiveId" clId="{A6C75DF7-7E2B-4F93-949A-2EEE1C3003A8}" dt="2023-09-08T10:08:15.855" v="131"/>
        <pc:sldMkLst>
          <pc:docMk/>
          <pc:sldMk cId="4017137865" sldId="267"/>
        </pc:sldMkLst>
        <pc:spChg chg="add mod">
          <ac:chgData name="Alfred Smith" userId="3c60a3631c0db8ad" providerId="LiveId" clId="{A6C75DF7-7E2B-4F93-949A-2EEE1C3003A8}" dt="2023-09-06T12:44:10.737" v="76"/>
          <ac:spMkLst>
            <pc:docMk/>
            <pc:sldMk cId="4017137865" sldId="267"/>
            <ac:spMk id="2" creationId="{C969024A-BDBB-C734-0437-D414B78D6FB3}"/>
          </ac:spMkLst>
        </pc:spChg>
        <pc:spChg chg="del">
          <ac:chgData name="Alfred Smith" userId="3c60a3631c0db8ad" providerId="LiveId" clId="{A6C75DF7-7E2B-4F93-949A-2EEE1C3003A8}" dt="2023-09-06T12:44:06.501" v="74" actId="478"/>
          <ac:spMkLst>
            <pc:docMk/>
            <pc:sldMk cId="4017137865" sldId="267"/>
            <ac:spMk id="3" creationId="{A58184BD-88F1-BA02-40C1-D8403D0EEC0D}"/>
          </ac:spMkLst>
        </pc:spChg>
        <pc:spChg chg="mod">
          <ac:chgData name="Alfred Smith" userId="3c60a3631c0db8ad" providerId="LiveId" clId="{A6C75DF7-7E2B-4F93-949A-2EEE1C3003A8}" dt="2023-09-08T10:08:15.855" v="131"/>
          <ac:spMkLst>
            <pc:docMk/>
            <pc:sldMk cId="4017137865" sldId="267"/>
            <ac:spMk id="4" creationId="{EE2AC625-9141-A801-F431-DD5F79396320}"/>
          </ac:spMkLst>
        </pc:spChg>
        <pc:picChg chg="del">
          <ac:chgData name="Alfred Smith" userId="3c60a3631c0db8ad" providerId="LiveId" clId="{A6C75DF7-7E2B-4F93-949A-2EEE1C3003A8}" dt="2023-09-06T12:44:09.567" v="75" actId="478"/>
          <ac:picMkLst>
            <pc:docMk/>
            <pc:sldMk cId="4017137865" sldId="267"/>
            <ac:picMk id="8" creationId="{B275449B-E72A-D552-2F46-972DBAEEE221}"/>
          </ac:picMkLst>
        </pc:picChg>
      </pc:sldChg>
      <pc:sldChg chg="addSp delSp modSp mod delAnim">
        <pc:chgData name="Alfred Smith" userId="3c60a3631c0db8ad" providerId="LiveId" clId="{A6C75DF7-7E2B-4F93-949A-2EEE1C3003A8}" dt="2023-09-08T10:08:29.348" v="132"/>
        <pc:sldMkLst>
          <pc:docMk/>
          <pc:sldMk cId="3137811553" sldId="268"/>
        </pc:sldMkLst>
        <pc:spChg chg="add mod">
          <ac:chgData name="Alfred Smith" userId="3c60a3631c0db8ad" providerId="LiveId" clId="{A6C75DF7-7E2B-4F93-949A-2EEE1C3003A8}" dt="2023-09-06T12:44:19.100" v="79"/>
          <ac:spMkLst>
            <pc:docMk/>
            <pc:sldMk cId="3137811553" sldId="268"/>
            <ac:spMk id="2" creationId="{E3133E6D-B638-228F-0C2E-72D8EDC19CE1}"/>
          </ac:spMkLst>
        </pc:spChg>
        <pc:spChg chg="del">
          <ac:chgData name="Alfred Smith" userId="3c60a3631c0db8ad" providerId="LiveId" clId="{A6C75DF7-7E2B-4F93-949A-2EEE1C3003A8}" dt="2023-09-06T12:44:15.589" v="77" actId="478"/>
          <ac:spMkLst>
            <pc:docMk/>
            <pc:sldMk cId="3137811553" sldId="268"/>
            <ac:spMk id="3" creationId="{A58184BD-88F1-BA02-40C1-D8403D0EEC0D}"/>
          </ac:spMkLst>
        </pc:spChg>
        <pc:spChg chg="mod">
          <ac:chgData name="Alfred Smith" userId="3c60a3631c0db8ad" providerId="LiveId" clId="{A6C75DF7-7E2B-4F93-949A-2EEE1C3003A8}" dt="2023-09-08T10:08:29.348" v="132"/>
          <ac:spMkLst>
            <pc:docMk/>
            <pc:sldMk cId="3137811553" sldId="268"/>
            <ac:spMk id="4" creationId="{EE2AC625-9141-A801-F431-DD5F79396320}"/>
          </ac:spMkLst>
        </pc:spChg>
        <pc:picChg chg="del">
          <ac:chgData name="Alfred Smith" userId="3c60a3631c0db8ad" providerId="LiveId" clId="{A6C75DF7-7E2B-4F93-949A-2EEE1C3003A8}" dt="2023-09-06T12:44:17.767" v="78" actId="478"/>
          <ac:picMkLst>
            <pc:docMk/>
            <pc:sldMk cId="3137811553" sldId="268"/>
            <ac:picMk id="26" creationId="{7F456663-7ACB-52E8-3057-A21E3EB03A00}"/>
          </ac:picMkLst>
        </pc:picChg>
      </pc:sldChg>
      <pc:sldChg chg="addSp delSp modSp mod delAnim">
        <pc:chgData name="Alfred Smith" userId="3c60a3631c0db8ad" providerId="LiveId" clId="{A6C75DF7-7E2B-4F93-949A-2EEE1C3003A8}" dt="2023-09-08T10:08:49.561" v="133"/>
        <pc:sldMkLst>
          <pc:docMk/>
          <pc:sldMk cId="100491716" sldId="269"/>
        </pc:sldMkLst>
        <pc:spChg chg="add mod">
          <ac:chgData name="Alfred Smith" userId="3c60a3631c0db8ad" providerId="LiveId" clId="{A6C75DF7-7E2B-4F93-949A-2EEE1C3003A8}" dt="2023-09-06T12:44:24.658" v="82"/>
          <ac:spMkLst>
            <pc:docMk/>
            <pc:sldMk cId="100491716" sldId="269"/>
            <ac:spMk id="2" creationId="{A1E628EC-8398-BE0F-7F71-82375D40AE75}"/>
          </ac:spMkLst>
        </pc:spChg>
        <pc:spChg chg="del">
          <ac:chgData name="Alfred Smith" userId="3c60a3631c0db8ad" providerId="LiveId" clId="{A6C75DF7-7E2B-4F93-949A-2EEE1C3003A8}" dt="2023-09-06T12:44:23.407" v="81" actId="478"/>
          <ac:spMkLst>
            <pc:docMk/>
            <pc:sldMk cId="100491716" sldId="269"/>
            <ac:spMk id="3" creationId="{A58184BD-88F1-BA02-40C1-D8403D0EEC0D}"/>
          </ac:spMkLst>
        </pc:spChg>
        <pc:spChg chg="mod">
          <ac:chgData name="Alfred Smith" userId="3c60a3631c0db8ad" providerId="LiveId" clId="{A6C75DF7-7E2B-4F93-949A-2EEE1C3003A8}" dt="2023-09-08T10:08:49.561" v="133"/>
          <ac:spMkLst>
            <pc:docMk/>
            <pc:sldMk cId="100491716" sldId="269"/>
            <ac:spMk id="4" creationId="{EE2AC625-9141-A801-F431-DD5F79396320}"/>
          </ac:spMkLst>
        </pc:spChg>
        <pc:picChg chg="del">
          <ac:chgData name="Alfred Smith" userId="3c60a3631c0db8ad" providerId="LiveId" clId="{A6C75DF7-7E2B-4F93-949A-2EEE1C3003A8}" dt="2023-09-06T12:44:22.042" v="80" actId="478"/>
          <ac:picMkLst>
            <pc:docMk/>
            <pc:sldMk cId="100491716" sldId="269"/>
            <ac:picMk id="22" creationId="{763B4664-B7DE-016B-153F-ED67C7AD0EB6}"/>
          </ac:picMkLst>
        </pc:picChg>
      </pc:sldChg>
      <pc:sldChg chg="addSp delSp modSp mod">
        <pc:chgData name="Alfred Smith" userId="3c60a3631c0db8ad" providerId="LiveId" clId="{A6C75DF7-7E2B-4F93-949A-2EEE1C3003A8}" dt="2023-09-11T06:15:52.005" v="171" actId="478"/>
        <pc:sldMkLst>
          <pc:docMk/>
          <pc:sldMk cId="4120481681" sldId="270"/>
        </pc:sldMkLst>
        <pc:spChg chg="del">
          <ac:chgData name="Alfred Smith" userId="3c60a3631c0db8ad" providerId="LiveId" clId="{A6C75DF7-7E2B-4F93-949A-2EEE1C3003A8}" dt="2023-09-06T12:33:44.703" v="7" actId="478"/>
          <ac:spMkLst>
            <pc:docMk/>
            <pc:sldMk cId="4120481681" sldId="270"/>
            <ac:spMk id="3" creationId="{70A9A600-CF70-B176-04CF-88A1C3417073}"/>
          </ac:spMkLst>
        </pc:spChg>
        <pc:spChg chg="add del mod">
          <ac:chgData name="Alfred Smith" userId="3c60a3631c0db8ad" providerId="LiveId" clId="{A6C75DF7-7E2B-4F93-949A-2EEE1C3003A8}" dt="2023-09-11T06:15:52.005" v="171" actId="478"/>
          <ac:spMkLst>
            <pc:docMk/>
            <pc:sldMk cId="4120481681" sldId="270"/>
            <ac:spMk id="4" creationId="{068184C4-B389-DF49-1E27-0D93DEE49A6C}"/>
          </ac:spMkLst>
        </pc:spChg>
      </pc:sldChg>
      <pc:sldChg chg="modSp mod">
        <pc:chgData name="Alfred Smith" userId="3c60a3631c0db8ad" providerId="LiveId" clId="{A6C75DF7-7E2B-4F93-949A-2EEE1C3003A8}" dt="2023-09-06T12:40:40.644" v="31"/>
        <pc:sldMkLst>
          <pc:docMk/>
          <pc:sldMk cId="939110669" sldId="271"/>
        </pc:sldMkLst>
        <pc:spChg chg="mod">
          <ac:chgData name="Alfred Smith" userId="3c60a3631c0db8ad" providerId="LiveId" clId="{A6C75DF7-7E2B-4F93-949A-2EEE1C3003A8}" dt="2023-09-06T12:40:40.644" v="31"/>
          <ac:spMkLst>
            <pc:docMk/>
            <pc:sldMk cId="939110669" sldId="271"/>
            <ac:spMk id="4" creationId="{15DC24D4-DC46-CBCA-A71E-18AEE1AE74C4}"/>
          </ac:spMkLst>
        </pc:spChg>
      </pc:sldChg>
      <pc:sldChg chg="modSp mod">
        <pc:chgData name="Alfred Smith" userId="3c60a3631c0db8ad" providerId="LiveId" clId="{A6C75DF7-7E2B-4F93-949A-2EEE1C3003A8}" dt="2023-09-06T12:40:45.012" v="32"/>
        <pc:sldMkLst>
          <pc:docMk/>
          <pc:sldMk cId="4024569785" sldId="272"/>
        </pc:sldMkLst>
        <pc:spChg chg="mod">
          <ac:chgData name="Alfred Smith" userId="3c60a3631c0db8ad" providerId="LiveId" clId="{A6C75DF7-7E2B-4F93-949A-2EEE1C3003A8}" dt="2023-09-06T12:40:45.012" v="32"/>
          <ac:spMkLst>
            <pc:docMk/>
            <pc:sldMk cId="4024569785" sldId="272"/>
            <ac:spMk id="4" creationId="{AD7F7A5C-A8EA-28D2-595A-E63C4DCEAD37}"/>
          </ac:spMkLst>
        </pc:spChg>
      </pc:sldChg>
      <pc:sldChg chg="modSp mod">
        <pc:chgData name="Alfred Smith" userId="3c60a3631c0db8ad" providerId="LiveId" clId="{A6C75DF7-7E2B-4F93-949A-2EEE1C3003A8}" dt="2023-09-06T12:40:48.047" v="33"/>
        <pc:sldMkLst>
          <pc:docMk/>
          <pc:sldMk cId="2168401200" sldId="274"/>
        </pc:sldMkLst>
        <pc:spChg chg="mod">
          <ac:chgData name="Alfred Smith" userId="3c60a3631c0db8ad" providerId="LiveId" clId="{A6C75DF7-7E2B-4F93-949A-2EEE1C3003A8}" dt="2023-09-06T12:40:48.047" v="33"/>
          <ac:spMkLst>
            <pc:docMk/>
            <pc:sldMk cId="2168401200" sldId="274"/>
            <ac:spMk id="4" creationId="{C560D3A2-B4E2-2971-358B-220BE1F7AECB}"/>
          </ac:spMkLst>
        </pc:spChg>
      </pc:sldChg>
      <pc:sldChg chg="modSp mod">
        <pc:chgData name="Alfred Smith" userId="3c60a3631c0db8ad" providerId="LiveId" clId="{A6C75DF7-7E2B-4F93-949A-2EEE1C3003A8}" dt="2023-09-06T12:40:52.430" v="34"/>
        <pc:sldMkLst>
          <pc:docMk/>
          <pc:sldMk cId="2996969115" sldId="275"/>
        </pc:sldMkLst>
        <pc:spChg chg="mod">
          <ac:chgData name="Alfred Smith" userId="3c60a3631c0db8ad" providerId="LiveId" clId="{A6C75DF7-7E2B-4F93-949A-2EEE1C3003A8}" dt="2023-09-06T12:40:52.430" v="34"/>
          <ac:spMkLst>
            <pc:docMk/>
            <pc:sldMk cId="2996969115" sldId="275"/>
            <ac:spMk id="4" creationId="{70CD2104-959E-8625-6E69-EAD307792772}"/>
          </ac:spMkLst>
        </pc:spChg>
      </pc:sldChg>
      <pc:sldChg chg="modSp mod">
        <pc:chgData name="Alfred Smith" userId="3c60a3631c0db8ad" providerId="LiveId" clId="{A6C75DF7-7E2B-4F93-949A-2EEE1C3003A8}" dt="2023-09-06T12:40:57.681" v="35"/>
        <pc:sldMkLst>
          <pc:docMk/>
          <pc:sldMk cId="2390376940" sldId="276"/>
        </pc:sldMkLst>
        <pc:spChg chg="mod">
          <ac:chgData name="Alfred Smith" userId="3c60a3631c0db8ad" providerId="LiveId" clId="{A6C75DF7-7E2B-4F93-949A-2EEE1C3003A8}" dt="2023-09-06T12:40:57.681" v="35"/>
          <ac:spMkLst>
            <pc:docMk/>
            <pc:sldMk cId="2390376940" sldId="276"/>
            <ac:spMk id="4" creationId="{796CAB7B-B4D6-AAFE-87D8-6E0C8713F2B2}"/>
          </ac:spMkLst>
        </pc:spChg>
      </pc:sldChg>
      <pc:sldChg chg="modSp mod">
        <pc:chgData name="Alfred Smith" userId="3c60a3631c0db8ad" providerId="LiveId" clId="{A6C75DF7-7E2B-4F93-949A-2EEE1C3003A8}" dt="2023-09-06T12:41:04.125" v="36"/>
        <pc:sldMkLst>
          <pc:docMk/>
          <pc:sldMk cId="4265919077" sldId="277"/>
        </pc:sldMkLst>
        <pc:spChg chg="mod">
          <ac:chgData name="Alfred Smith" userId="3c60a3631c0db8ad" providerId="LiveId" clId="{A6C75DF7-7E2B-4F93-949A-2EEE1C3003A8}" dt="2023-09-06T12:41:04.125" v="36"/>
          <ac:spMkLst>
            <pc:docMk/>
            <pc:sldMk cId="4265919077" sldId="277"/>
            <ac:spMk id="4" creationId="{D4601B2F-FB8A-4143-B614-9019C4062D33}"/>
          </ac:spMkLst>
        </pc:spChg>
      </pc:sldChg>
      <pc:sldChg chg="modSp mod">
        <pc:chgData name="Alfred Smith" userId="3c60a3631c0db8ad" providerId="LiveId" clId="{A6C75DF7-7E2B-4F93-949A-2EEE1C3003A8}" dt="2023-09-06T12:41:07.333" v="37"/>
        <pc:sldMkLst>
          <pc:docMk/>
          <pc:sldMk cId="210266664" sldId="278"/>
        </pc:sldMkLst>
        <pc:spChg chg="mod">
          <ac:chgData name="Alfred Smith" userId="3c60a3631c0db8ad" providerId="LiveId" clId="{A6C75DF7-7E2B-4F93-949A-2EEE1C3003A8}" dt="2023-09-06T12:41:07.333" v="37"/>
          <ac:spMkLst>
            <pc:docMk/>
            <pc:sldMk cId="210266664" sldId="278"/>
            <ac:spMk id="4" creationId="{A063D7F7-D85B-D7EE-2588-2366475819A0}"/>
          </ac:spMkLst>
        </pc:spChg>
      </pc:sldChg>
      <pc:sldChg chg="modSp mod">
        <pc:chgData name="Alfred Smith" userId="3c60a3631c0db8ad" providerId="LiveId" clId="{A6C75DF7-7E2B-4F93-949A-2EEE1C3003A8}" dt="2023-09-06T12:41:11.479" v="38"/>
        <pc:sldMkLst>
          <pc:docMk/>
          <pc:sldMk cId="888433145" sldId="279"/>
        </pc:sldMkLst>
        <pc:spChg chg="mod">
          <ac:chgData name="Alfred Smith" userId="3c60a3631c0db8ad" providerId="LiveId" clId="{A6C75DF7-7E2B-4F93-949A-2EEE1C3003A8}" dt="2023-09-06T12:41:11.479" v="38"/>
          <ac:spMkLst>
            <pc:docMk/>
            <pc:sldMk cId="888433145" sldId="279"/>
            <ac:spMk id="4" creationId="{B9F8AA4F-75BF-5E3A-118A-2CD67C5AF625}"/>
          </ac:spMkLst>
        </pc:spChg>
      </pc:sldChg>
      <pc:sldChg chg="modSp mod">
        <pc:chgData name="Alfred Smith" userId="3c60a3631c0db8ad" providerId="LiveId" clId="{A6C75DF7-7E2B-4F93-949A-2EEE1C3003A8}" dt="2023-09-06T12:41:14.838" v="39"/>
        <pc:sldMkLst>
          <pc:docMk/>
          <pc:sldMk cId="791300187" sldId="280"/>
        </pc:sldMkLst>
        <pc:spChg chg="mod">
          <ac:chgData name="Alfred Smith" userId="3c60a3631c0db8ad" providerId="LiveId" clId="{A6C75DF7-7E2B-4F93-949A-2EEE1C3003A8}" dt="2023-09-06T12:41:14.838" v="39"/>
          <ac:spMkLst>
            <pc:docMk/>
            <pc:sldMk cId="791300187" sldId="280"/>
            <ac:spMk id="4" creationId="{ABDB8D1D-BB2A-CBFC-B940-F18307141B11}"/>
          </ac:spMkLst>
        </pc:spChg>
      </pc:sldChg>
      <pc:sldChg chg="addSp delSp modSp mod delAnim">
        <pc:chgData name="Alfred Smith" userId="3c60a3631c0db8ad" providerId="LiveId" clId="{A6C75DF7-7E2B-4F93-949A-2EEE1C3003A8}" dt="2023-09-08T10:09:02.334" v="134"/>
        <pc:sldMkLst>
          <pc:docMk/>
          <pc:sldMk cId="1922139011" sldId="281"/>
        </pc:sldMkLst>
        <pc:spChg chg="add mod">
          <ac:chgData name="Alfred Smith" userId="3c60a3631c0db8ad" providerId="LiveId" clId="{A6C75DF7-7E2B-4F93-949A-2EEE1C3003A8}" dt="2023-09-06T12:44:30.925" v="85"/>
          <ac:spMkLst>
            <pc:docMk/>
            <pc:sldMk cId="1922139011" sldId="281"/>
            <ac:spMk id="2" creationId="{E19DF4CF-CF86-45C8-BA4E-DE998D816EE7}"/>
          </ac:spMkLst>
        </pc:spChg>
        <pc:spChg chg="del">
          <ac:chgData name="Alfred Smith" userId="3c60a3631c0db8ad" providerId="LiveId" clId="{A6C75DF7-7E2B-4F93-949A-2EEE1C3003A8}" dt="2023-09-06T12:44:29.594" v="84" actId="478"/>
          <ac:spMkLst>
            <pc:docMk/>
            <pc:sldMk cId="1922139011" sldId="281"/>
            <ac:spMk id="3" creationId="{A58184BD-88F1-BA02-40C1-D8403D0EEC0D}"/>
          </ac:spMkLst>
        </pc:spChg>
        <pc:spChg chg="mod">
          <ac:chgData name="Alfred Smith" userId="3c60a3631c0db8ad" providerId="LiveId" clId="{A6C75DF7-7E2B-4F93-949A-2EEE1C3003A8}" dt="2023-09-08T10:09:02.334" v="134"/>
          <ac:spMkLst>
            <pc:docMk/>
            <pc:sldMk cId="1922139011" sldId="281"/>
            <ac:spMk id="4" creationId="{EE2AC625-9141-A801-F431-DD5F79396320}"/>
          </ac:spMkLst>
        </pc:spChg>
        <pc:picChg chg="del">
          <ac:chgData name="Alfred Smith" userId="3c60a3631c0db8ad" providerId="LiveId" clId="{A6C75DF7-7E2B-4F93-949A-2EEE1C3003A8}" dt="2023-09-06T12:44:28.598" v="83" actId="478"/>
          <ac:picMkLst>
            <pc:docMk/>
            <pc:sldMk cId="1922139011" sldId="281"/>
            <ac:picMk id="37" creationId="{5DFC98CE-2B1B-86E1-AEBB-AD50B4B19ED6}"/>
          </ac:picMkLst>
        </pc:picChg>
      </pc:sldChg>
      <pc:sldChg chg="modSp mod">
        <pc:chgData name="Alfred Smith" userId="3c60a3631c0db8ad" providerId="LiveId" clId="{A6C75DF7-7E2B-4F93-949A-2EEE1C3003A8}" dt="2023-09-06T12:41:18.074" v="40"/>
        <pc:sldMkLst>
          <pc:docMk/>
          <pc:sldMk cId="1126511635" sldId="282"/>
        </pc:sldMkLst>
        <pc:spChg chg="mod">
          <ac:chgData name="Alfred Smith" userId="3c60a3631c0db8ad" providerId="LiveId" clId="{A6C75DF7-7E2B-4F93-949A-2EEE1C3003A8}" dt="2023-09-06T12:41:18.074" v="40"/>
          <ac:spMkLst>
            <pc:docMk/>
            <pc:sldMk cId="1126511635" sldId="282"/>
            <ac:spMk id="4" creationId="{36ADDA54-F722-9E40-1277-FCB17FB82F47}"/>
          </ac:spMkLst>
        </pc:spChg>
      </pc:sldChg>
      <pc:sldChg chg="addSp delSp modSp mod delAnim">
        <pc:chgData name="Alfred Smith" userId="3c60a3631c0db8ad" providerId="LiveId" clId="{A6C75DF7-7E2B-4F93-949A-2EEE1C3003A8}" dt="2023-09-08T10:09:26.797" v="135"/>
        <pc:sldMkLst>
          <pc:docMk/>
          <pc:sldMk cId="3166251957" sldId="283"/>
        </pc:sldMkLst>
        <pc:spChg chg="add mod">
          <ac:chgData name="Alfred Smith" userId="3c60a3631c0db8ad" providerId="LiveId" clId="{A6C75DF7-7E2B-4F93-949A-2EEE1C3003A8}" dt="2023-09-06T12:44:36.013" v="88"/>
          <ac:spMkLst>
            <pc:docMk/>
            <pc:sldMk cId="3166251957" sldId="283"/>
            <ac:spMk id="2" creationId="{8DBFB07D-35C8-66B5-CCE2-EF5CDBC603DD}"/>
          </ac:spMkLst>
        </pc:spChg>
        <pc:spChg chg="del">
          <ac:chgData name="Alfred Smith" userId="3c60a3631c0db8ad" providerId="LiveId" clId="{A6C75DF7-7E2B-4F93-949A-2EEE1C3003A8}" dt="2023-09-06T12:44:34.803" v="87" actId="478"/>
          <ac:spMkLst>
            <pc:docMk/>
            <pc:sldMk cId="3166251957" sldId="283"/>
            <ac:spMk id="3" creationId="{A58184BD-88F1-BA02-40C1-D8403D0EEC0D}"/>
          </ac:spMkLst>
        </pc:spChg>
        <pc:spChg chg="mod">
          <ac:chgData name="Alfred Smith" userId="3c60a3631c0db8ad" providerId="LiveId" clId="{A6C75DF7-7E2B-4F93-949A-2EEE1C3003A8}" dt="2023-09-08T10:09:26.797" v="135"/>
          <ac:spMkLst>
            <pc:docMk/>
            <pc:sldMk cId="3166251957" sldId="283"/>
            <ac:spMk id="4" creationId="{EE2AC625-9141-A801-F431-DD5F79396320}"/>
          </ac:spMkLst>
        </pc:spChg>
        <pc:picChg chg="del">
          <ac:chgData name="Alfred Smith" userId="3c60a3631c0db8ad" providerId="LiveId" clId="{A6C75DF7-7E2B-4F93-949A-2EEE1C3003A8}" dt="2023-09-06T12:44:33.933" v="86" actId="478"/>
          <ac:picMkLst>
            <pc:docMk/>
            <pc:sldMk cId="3166251957" sldId="283"/>
            <ac:picMk id="64" creationId="{51B3D8D1-7411-FFB2-4D4C-7480CB3D1310}"/>
          </ac:picMkLst>
        </pc:picChg>
      </pc:sldChg>
      <pc:sldChg chg="modSp mod">
        <pc:chgData name="Alfred Smith" userId="3c60a3631c0db8ad" providerId="LiveId" clId="{A6C75DF7-7E2B-4F93-949A-2EEE1C3003A8}" dt="2023-09-06T12:41:22.937" v="41"/>
        <pc:sldMkLst>
          <pc:docMk/>
          <pc:sldMk cId="3922583308" sldId="284"/>
        </pc:sldMkLst>
        <pc:spChg chg="mod">
          <ac:chgData name="Alfred Smith" userId="3c60a3631c0db8ad" providerId="LiveId" clId="{A6C75DF7-7E2B-4F93-949A-2EEE1C3003A8}" dt="2023-09-06T12:41:22.937" v="41"/>
          <ac:spMkLst>
            <pc:docMk/>
            <pc:sldMk cId="3922583308" sldId="284"/>
            <ac:spMk id="4" creationId="{7A036EF4-1B99-A87A-A9FC-91CAFA91F089}"/>
          </ac:spMkLst>
        </pc:spChg>
      </pc:sldChg>
      <pc:sldChg chg="addSp delSp modSp mod delAnim">
        <pc:chgData name="Alfred Smith" userId="3c60a3631c0db8ad" providerId="LiveId" clId="{A6C75DF7-7E2B-4F93-949A-2EEE1C3003A8}" dt="2023-09-08T10:09:42.682" v="136"/>
        <pc:sldMkLst>
          <pc:docMk/>
          <pc:sldMk cId="1522780631" sldId="285"/>
        </pc:sldMkLst>
        <pc:spChg chg="add mod">
          <ac:chgData name="Alfred Smith" userId="3c60a3631c0db8ad" providerId="LiveId" clId="{A6C75DF7-7E2B-4F93-949A-2EEE1C3003A8}" dt="2023-09-06T12:44:44.598" v="91"/>
          <ac:spMkLst>
            <pc:docMk/>
            <pc:sldMk cId="1522780631" sldId="285"/>
            <ac:spMk id="2" creationId="{AD0D223D-2312-8530-CB10-552E1FC1A88A}"/>
          </ac:spMkLst>
        </pc:spChg>
        <pc:spChg chg="del">
          <ac:chgData name="Alfred Smith" userId="3c60a3631c0db8ad" providerId="LiveId" clId="{A6C75DF7-7E2B-4F93-949A-2EEE1C3003A8}" dt="2023-09-06T12:44:41.666" v="89" actId="478"/>
          <ac:spMkLst>
            <pc:docMk/>
            <pc:sldMk cId="1522780631" sldId="285"/>
            <ac:spMk id="3" creationId="{A58184BD-88F1-BA02-40C1-D8403D0EEC0D}"/>
          </ac:spMkLst>
        </pc:spChg>
        <pc:spChg chg="mod">
          <ac:chgData name="Alfred Smith" userId="3c60a3631c0db8ad" providerId="LiveId" clId="{A6C75DF7-7E2B-4F93-949A-2EEE1C3003A8}" dt="2023-09-08T10:09:42.682" v="136"/>
          <ac:spMkLst>
            <pc:docMk/>
            <pc:sldMk cId="1522780631" sldId="285"/>
            <ac:spMk id="4" creationId="{EE2AC625-9141-A801-F431-DD5F79396320}"/>
          </ac:spMkLst>
        </pc:spChg>
        <pc:picChg chg="del">
          <ac:chgData name="Alfred Smith" userId="3c60a3631c0db8ad" providerId="LiveId" clId="{A6C75DF7-7E2B-4F93-949A-2EEE1C3003A8}" dt="2023-09-06T12:44:43.180" v="90" actId="478"/>
          <ac:picMkLst>
            <pc:docMk/>
            <pc:sldMk cId="1522780631" sldId="285"/>
            <ac:picMk id="10" creationId="{D09FB944-1E8D-1D53-5554-5D7D6EE8E3D5}"/>
          </ac:picMkLst>
        </pc:picChg>
      </pc:sldChg>
      <pc:sldChg chg="modSp mod">
        <pc:chgData name="Alfred Smith" userId="3c60a3631c0db8ad" providerId="LiveId" clId="{A6C75DF7-7E2B-4F93-949A-2EEE1C3003A8}" dt="2023-09-06T12:41:26.283" v="42"/>
        <pc:sldMkLst>
          <pc:docMk/>
          <pc:sldMk cId="1850742486" sldId="286"/>
        </pc:sldMkLst>
        <pc:spChg chg="mod">
          <ac:chgData name="Alfred Smith" userId="3c60a3631c0db8ad" providerId="LiveId" clId="{A6C75DF7-7E2B-4F93-949A-2EEE1C3003A8}" dt="2023-09-06T12:41:26.283" v="42"/>
          <ac:spMkLst>
            <pc:docMk/>
            <pc:sldMk cId="1850742486" sldId="286"/>
            <ac:spMk id="4" creationId="{A74D1334-0051-52A1-0C6E-ED1FB2A243BE}"/>
          </ac:spMkLst>
        </pc:spChg>
      </pc:sldChg>
      <pc:sldChg chg="addSp delSp modSp mod delAnim">
        <pc:chgData name="Alfred Smith" userId="3c60a3631c0db8ad" providerId="LiveId" clId="{A6C75DF7-7E2B-4F93-949A-2EEE1C3003A8}" dt="2023-09-08T10:09:57.365" v="137"/>
        <pc:sldMkLst>
          <pc:docMk/>
          <pc:sldMk cId="2332778949" sldId="287"/>
        </pc:sldMkLst>
        <pc:spChg chg="add mod">
          <ac:chgData name="Alfred Smith" userId="3c60a3631c0db8ad" providerId="LiveId" clId="{A6C75DF7-7E2B-4F93-949A-2EEE1C3003A8}" dt="2023-09-06T12:44:50.892" v="94"/>
          <ac:spMkLst>
            <pc:docMk/>
            <pc:sldMk cId="2332778949" sldId="287"/>
            <ac:spMk id="2" creationId="{64DAE9ED-2247-59C8-05BC-B88A90D47E8A}"/>
          </ac:spMkLst>
        </pc:spChg>
        <pc:spChg chg="del">
          <ac:chgData name="Alfred Smith" userId="3c60a3631c0db8ad" providerId="LiveId" clId="{A6C75DF7-7E2B-4F93-949A-2EEE1C3003A8}" dt="2023-09-06T12:44:49.796" v="93" actId="478"/>
          <ac:spMkLst>
            <pc:docMk/>
            <pc:sldMk cId="2332778949" sldId="287"/>
            <ac:spMk id="3" creationId="{A58184BD-88F1-BA02-40C1-D8403D0EEC0D}"/>
          </ac:spMkLst>
        </pc:spChg>
        <pc:spChg chg="mod">
          <ac:chgData name="Alfred Smith" userId="3c60a3631c0db8ad" providerId="LiveId" clId="{A6C75DF7-7E2B-4F93-949A-2EEE1C3003A8}" dt="2023-09-08T10:09:57.365" v="137"/>
          <ac:spMkLst>
            <pc:docMk/>
            <pc:sldMk cId="2332778949" sldId="287"/>
            <ac:spMk id="4" creationId="{EE2AC625-9141-A801-F431-DD5F79396320}"/>
          </ac:spMkLst>
        </pc:spChg>
        <pc:picChg chg="del">
          <ac:chgData name="Alfred Smith" userId="3c60a3631c0db8ad" providerId="LiveId" clId="{A6C75DF7-7E2B-4F93-949A-2EEE1C3003A8}" dt="2023-09-06T12:44:47.640" v="92" actId="478"/>
          <ac:picMkLst>
            <pc:docMk/>
            <pc:sldMk cId="2332778949" sldId="287"/>
            <ac:picMk id="21" creationId="{75CBC5CF-4448-E340-6C12-30B85E287BC6}"/>
          </ac:picMkLst>
        </pc:picChg>
      </pc:sldChg>
      <pc:sldChg chg="modSp mod">
        <pc:chgData name="Alfred Smith" userId="3c60a3631c0db8ad" providerId="LiveId" clId="{A6C75DF7-7E2B-4F93-949A-2EEE1C3003A8}" dt="2023-09-06T12:41:30.579" v="43"/>
        <pc:sldMkLst>
          <pc:docMk/>
          <pc:sldMk cId="1828872212" sldId="288"/>
        </pc:sldMkLst>
        <pc:spChg chg="mod">
          <ac:chgData name="Alfred Smith" userId="3c60a3631c0db8ad" providerId="LiveId" clId="{A6C75DF7-7E2B-4F93-949A-2EEE1C3003A8}" dt="2023-09-06T12:41:30.579" v="43"/>
          <ac:spMkLst>
            <pc:docMk/>
            <pc:sldMk cId="1828872212" sldId="288"/>
            <ac:spMk id="4" creationId="{97183537-04C8-2860-6182-62765B319104}"/>
          </ac:spMkLst>
        </pc:spChg>
      </pc:sldChg>
      <pc:sldChg chg="addSp delSp modSp mod delAnim">
        <pc:chgData name="Alfred Smith" userId="3c60a3631c0db8ad" providerId="LiveId" clId="{A6C75DF7-7E2B-4F93-949A-2EEE1C3003A8}" dt="2023-09-08T10:10:11.552" v="138"/>
        <pc:sldMkLst>
          <pc:docMk/>
          <pc:sldMk cId="3153919605" sldId="289"/>
        </pc:sldMkLst>
        <pc:spChg chg="add mod">
          <ac:chgData name="Alfred Smith" userId="3c60a3631c0db8ad" providerId="LiveId" clId="{A6C75DF7-7E2B-4F93-949A-2EEE1C3003A8}" dt="2023-09-06T12:44:57.443" v="97"/>
          <ac:spMkLst>
            <pc:docMk/>
            <pc:sldMk cId="3153919605" sldId="289"/>
            <ac:spMk id="2" creationId="{5A2E7F7F-2EC2-DA89-98F5-307F97250F3C}"/>
          </ac:spMkLst>
        </pc:spChg>
        <pc:spChg chg="del">
          <ac:chgData name="Alfred Smith" userId="3c60a3631c0db8ad" providerId="LiveId" clId="{A6C75DF7-7E2B-4F93-949A-2EEE1C3003A8}" dt="2023-09-06T12:44:56.081" v="96" actId="478"/>
          <ac:spMkLst>
            <pc:docMk/>
            <pc:sldMk cId="3153919605" sldId="289"/>
            <ac:spMk id="3" creationId="{A58184BD-88F1-BA02-40C1-D8403D0EEC0D}"/>
          </ac:spMkLst>
        </pc:spChg>
        <pc:spChg chg="mod">
          <ac:chgData name="Alfred Smith" userId="3c60a3631c0db8ad" providerId="LiveId" clId="{A6C75DF7-7E2B-4F93-949A-2EEE1C3003A8}" dt="2023-09-08T10:10:11.552" v="138"/>
          <ac:spMkLst>
            <pc:docMk/>
            <pc:sldMk cId="3153919605" sldId="289"/>
            <ac:spMk id="4" creationId="{EE2AC625-9141-A801-F431-DD5F79396320}"/>
          </ac:spMkLst>
        </pc:spChg>
        <pc:picChg chg="del">
          <ac:chgData name="Alfred Smith" userId="3c60a3631c0db8ad" providerId="LiveId" clId="{A6C75DF7-7E2B-4F93-949A-2EEE1C3003A8}" dt="2023-09-06T12:44:54.922" v="95" actId="478"/>
          <ac:picMkLst>
            <pc:docMk/>
            <pc:sldMk cId="3153919605" sldId="289"/>
            <ac:picMk id="26" creationId="{C3B8E1F8-19C3-EB64-2A43-EE49DF7B7385}"/>
          </ac:picMkLst>
        </pc:picChg>
      </pc:sldChg>
      <pc:sldChg chg="modSp mod">
        <pc:chgData name="Alfred Smith" userId="3c60a3631c0db8ad" providerId="LiveId" clId="{A6C75DF7-7E2B-4F93-949A-2EEE1C3003A8}" dt="2023-09-06T12:41:33.730" v="44"/>
        <pc:sldMkLst>
          <pc:docMk/>
          <pc:sldMk cId="1292473336" sldId="290"/>
        </pc:sldMkLst>
        <pc:spChg chg="mod">
          <ac:chgData name="Alfred Smith" userId="3c60a3631c0db8ad" providerId="LiveId" clId="{A6C75DF7-7E2B-4F93-949A-2EEE1C3003A8}" dt="2023-09-06T12:41:33.730" v="44"/>
          <ac:spMkLst>
            <pc:docMk/>
            <pc:sldMk cId="1292473336" sldId="290"/>
            <ac:spMk id="4" creationId="{209A4C1D-962A-DBE9-ECFD-DC83B04DABBD}"/>
          </ac:spMkLst>
        </pc:spChg>
      </pc:sldChg>
      <pc:sldChg chg="addSp delSp modSp mod delAnim">
        <pc:chgData name="Alfred Smith" userId="3c60a3631c0db8ad" providerId="LiveId" clId="{A6C75DF7-7E2B-4F93-949A-2EEE1C3003A8}" dt="2023-09-08T10:10:55.496" v="140"/>
        <pc:sldMkLst>
          <pc:docMk/>
          <pc:sldMk cId="1878919862" sldId="291"/>
        </pc:sldMkLst>
        <pc:spChg chg="add mod">
          <ac:chgData name="Alfred Smith" userId="3c60a3631c0db8ad" providerId="LiveId" clId="{A6C75DF7-7E2B-4F93-949A-2EEE1C3003A8}" dt="2023-09-06T12:45:11.705" v="103"/>
          <ac:spMkLst>
            <pc:docMk/>
            <pc:sldMk cId="1878919862" sldId="291"/>
            <ac:spMk id="2" creationId="{81E1E694-F48F-3E66-3112-3EB70C9823E5}"/>
          </ac:spMkLst>
        </pc:spChg>
        <pc:spChg chg="del">
          <ac:chgData name="Alfred Smith" userId="3c60a3631c0db8ad" providerId="LiveId" clId="{A6C75DF7-7E2B-4F93-949A-2EEE1C3003A8}" dt="2023-09-06T12:45:10.468" v="102" actId="478"/>
          <ac:spMkLst>
            <pc:docMk/>
            <pc:sldMk cId="1878919862" sldId="291"/>
            <ac:spMk id="3" creationId="{A58184BD-88F1-BA02-40C1-D8403D0EEC0D}"/>
          </ac:spMkLst>
        </pc:spChg>
        <pc:spChg chg="mod">
          <ac:chgData name="Alfred Smith" userId="3c60a3631c0db8ad" providerId="LiveId" clId="{A6C75DF7-7E2B-4F93-949A-2EEE1C3003A8}" dt="2023-09-08T10:10:55.496" v="140"/>
          <ac:spMkLst>
            <pc:docMk/>
            <pc:sldMk cId="1878919862" sldId="291"/>
            <ac:spMk id="4" creationId="{EE2AC625-9141-A801-F431-DD5F79396320}"/>
          </ac:spMkLst>
        </pc:spChg>
        <pc:picChg chg="del">
          <ac:chgData name="Alfred Smith" userId="3c60a3631c0db8ad" providerId="LiveId" clId="{A6C75DF7-7E2B-4F93-949A-2EEE1C3003A8}" dt="2023-09-06T12:45:09.418" v="101" actId="478"/>
          <ac:picMkLst>
            <pc:docMk/>
            <pc:sldMk cId="1878919862" sldId="291"/>
            <ac:picMk id="54" creationId="{483920AD-A35B-C63A-876D-42B6E6445F79}"/>
          </ac:picMkLst>
        </pc:picChg>
      </pc:sldChg>
      <pc:sldChg chg="modSp mod">
        <pc:chgData name="Alfred Smith" userId="3c60a3631c0db8ad" providerId="LiveId" clId="{A6C75DF7-7E2B-4F93-949A-2EEE1C3003A8}" dt="2023-09-06T12:41:48.153" v="45"/>
        <pc:sldMkLst>
          <pc:docMk/>
          <pc:sldMk cId="1014080634" sldId="292"/>
        </pc:sldMkLst>
        <pc:spChg chg="mod">
          <ac:chgData name="Alfred Smith" userId="3c60a3631c0db8ad" providerId="LiveId" clId="{A6C75DF7-7E2B-4F93-949A-2EEE1C3003A8}" dt="2023-09-06T12:41:48.153" v="45"/>
          <ac:spMkLst>
            <pc:docMk/>
            <pc:sldMk cId="1014080634" sldId="292"/>
            <ac:spMk id="4" creationId="{0287C7F7-A18F-9738-895F-8C4097CEAAEF}"/>
          </ac:spMkLst>
        </pc:spChg>
      </pc:sldChg>
      <pc:sldChg chg="addSp delSp modSp mod delAnim">
        <pc:chgData name="Alfred Smith" userId="3c60a3631c0db8ad" providerId="LiveId" clId="{A6C75DF7-7E2B-4F93-949A-2EEE1C3003A8}" dt="2023-09-08T10:12:03.297" v="148" actId="20577"/>
        <pc:sldMkLst>
          <pc:docMk/>
          <pc:sldMk cId="2219299321" sldId="293"/>
        </pc:sldMkLst>
        <pc:spChg chg="add mod">
          <ac:chgData name="Alfred Smith" userId="3c60a3631c0db8ad" providerId="LiveId" clId="{A6C75DF7-7E2B-4F93-949A-2EEE1C3003A8}" dt="2023-09-06T12:45:16.715" v="106"/>
          <ac:spMkLst>
            <pc:docMk/>
            <pc:sldMk cId="2219299321" sldId="293"/>
            <ac:spMk id="2" creationId="{4133B869-7F96-3297-AC3E-1E68F41EA669}"/>
          </ac:spMkLst>
        </pc:spChg>
        <pc:spChg chg="del">
          <ac:chgData name="Alfred Smith" userId="3c60a3631c0db8ad" providerId="LiveId" clId="{A6C75DF7-7E2B-4F93-949A-2EEE1C3003A8}" dt="2023-09-06T12:45:15.529" v="105" actId="478"/>
          <ac:spMkLst>
            <pc:docMk/>
            <pc:sldMk cId="2219299321" sldId="293"/>
            <ac:spMk id="3" creationId="{A58184BD-88F1-BA02-40C1-D8403D0EEC0D}"/>
          </ac:spMkLst>
        </pc:spChg>
        <pc:spChg chg="mod">
          <ac:chgData name="Alfred Smith" userId="3c60a3631c0db8ad" providerId="LiveId" clId="{A6C75DF7-7E2B-4F93-949A-2EEE1C3003A8}" dt="2023-09-08T10:12:03.297" v="148" actId="20577"/>
          <ac:spMkLst>
            <pc:docMk/>
            <pc:sldMk cId="2219299321" sldId="293"/>
            <ac:spMk id="4" creationId="{EE2AC625-9141-A801-F431-DD5F79396320}"/>
          </ac:spMkLst>
        </pc:spChg>
        <pc:picChg chg="del">
          <ac:chgData name="Alfred Smith" userId="3c60a3631c0db8ad" providerId="LiveId" clId="{A6C75DF7-7E2B-4F93-949A-2EEE1C3003A8}" dt="2023-09-06T12:45:14.478" v="104" actId="478"/>
          <ac:picMkLst>
            <pc:docMk/>
            <pc:sldMk cId="2219299321" sldId="293"/>
            <ac:picMk id="27" creationId="{61C78695-C2CA-75AC-E22F-AAEB690C30AE}"/>
          </ac:picMkLst>
        </pc:picChg>
      </pc:sldChg>
      <pc:sldChg chg="modSp mod">
        <pc:chgData name="Alfred Smith" userId="3c60a3631c0db8ad" providerId="LiveId" clId="{A6C75DF7-7E2B-4F93-949A-2EEE1C3003A8}" dt="2023-09-06T12:41:51.876" v="46"/>
        <pc:sldMkLst>
          <pc:docMk/>
          <pc:sldMk cId="2859407553" sldId="294"/>
        </pc:sldMkLst>
        <pc:spChg chg="mod">
          <ac:chgData name="Alfred Smith" userId="3c60a3631c0db8ad" providerId="LiveId" clId="{A6C75DF7-7E2B-4F93-949A-2EEE1C3003A8}" dt="2023-09-06T12:41:51.876" v="46"/>
          <ac:spMkLst>
            <pc:docMk/>
            <pc:sldMk cId="2859407553" sldId="294"/>
            <ac:spMk id="4" creationId="{2E77F6F7-11F7-6576-E480-6A8727F36736}"/>
          </ac:spMkLst>
        </pc:spChg>
      </pc:sldChg>
      <pc:sldChg chg="addSp delSp modSp mod delAnim">
        <pc:chgData name="Alfred Smith" userId="3c60a3631c0db8ad" providerId="LiveId" clId="{A6C75DF7-7E2B-4F93-949A-2EEE1C3003A8}" dt="2023-09-08T10:12:21.618" v="149"/>
        <pc:sldMkLst>
          <pc:docMk/>
          <pc:sldMk cId="3279066978" sldId="295"/>
        </pc:sldMkLst>
        <pc:spChg chg="add mod">
          <ac:chgData name="Alfred Smith" userId="3c60a3631c0db8ad" providerId="LiveId" clId="{A6C75DF7-7E2B-4F93-949A-2EEE1C3003A8}" dt="2023-09-06T12:45:23.672" v="109"/>
          <ac:spMkLst>
            <pc:docMk/>
            <pc:sldMk cId="3279066978" sldId="295"/>
            <ac:spMk id="2" creationId="{DCC55B47-D903-FAC6-B882-95821D37321A}"/>
          </ac:spMkLst>
        </pc:spChg>
        <pc:spChg chg="del">
          <ac:chgData name="Alfred Smith" userId="3c60a3631c0db8ad" providerId="LiveId" clId="{A6C75DF7-7E2B-4F93-949A-2EEE1C3003A8}" dt="2023-09-06T12:45:20.606" v="107" actId="478"/>
          <ac:spMkLst>
            <pc:docMk/>
            <pc:sldMk cId="3279066978" sldId="295"/>
            <ac:spMk id="3" creationId="{A58184BD-88F1-BA02-40C1-D8403D0EEC0D}"/>
          </ac:spMkLst>
        </pc:spChg>
        <pc:spChg chg="mod">
          <ac:chgData name="Alfred Smith" userId="3c60a3631c0db8ad" providerId="LiveId" clId="{A6C75DF7-7E2B-4F93-949A-2EEE1C3003A8}" dt="2023-09-08T10:12:21.618" v="149"/>
          <ac:spMkLst>
            <pc:docMk/>
            <pc:sldMk cId="3279066978" sldId="295"/>
            <ac:spMk id="4" creationId="{EE2AC625-9141-A801-F431-DD5F79396320}"/>
          </ac:spMkLst>
        </pc:spChg>
        <pc:picChg chg="del">
          <ac:chgData name="Alfred Smith" userId="3c60a3631c0db8ad" providerId="LiveId" clId="{A6C75DF7-7E2B-4F93-949A-2EEE1C3003A8}" dt="2023-09-06T12:45:21.966" v="108" actId="478"/>
          <ac:picMkLst>
            <pc:docMk/>
            <pc:sldMk cId="3279066978" sldId="295"/>
            <ac:picMk id="13" creationId="{9B528876-D656-6853-5B14-D56B2853636B}"/>
          </ac:picMkLst>
        </pc:picChg>
      </pc:sldChg>
      <pc:sldChg chg="modSp mod">
        <pc:chgData name="Alfred Smith" userId="3c60a3631c0db8ad" providerId="LiveId" clId="{A6C75DF7-7E2B-4F93-949A-2EEE1C3003A8}" dt="2023-09-06T12:41:55.512" v="47"/>
        <pc:sldMkLst>
          <pc:docMk/>
          <pc:sldMk cId="1611554980" sldId="296"/>
        </pc:sldMkLst>
        <pc:spChg chg="mod">
          <ac:chgData name="Alfred Smith" userId="3c60a3631c0db8ad" providerId="LiveId" clId="{A6C75DF7-7E2B-4F93-949A-2EEE1C3003A8}" dt="2023-09-06T12:41:55.512" v="47"/>
          <ac:spMkLst>
            <pc:docMk/>
            <pc:sldMk cId="1611554980" sldId="296"/>
            <ac:spMk id="4" creationId="{A878727A-D05F-CE33-7712-22CF363D0299}"/>
          </ac:spMkLst>
        </pc:spChg>
      </pc:sldChg>
      <pc:sldChg chg="addSp delSp modSp mod delAnim">
        <pc:chgData name="Alfred Smith" userId="3c60a3631c0db8ad" providerId="LiveId" clId="{A6C75DF7-7E2B-4F93-949A-2EEE1C3003A8}" dt="2023-09-08T10:12:45.320" v="160" actId="20577"/>
        <pc:sldMkLst>
          <pc:docMk/>
          <pc:sldMk cId="2169761729" sldId="297"/>
        </pc:sldMkLst>
        <pc:spChg chg="add mod">
          <ac:chgData name="Alfred Smith" userId="3c60a3631c0db8ad" providerId="LiveId" clId="{A6C75DF7-7E2B-4F93-949A-2EEE1C3003A8}" dt="2023-09-06T12:45:29.816" v="112"/>
          <ac:spMkLst>
            <pc:docMk/>
            <pc:sldMk cId="2169761729" sldId="297"/>
            <ac:spMk id="2" creationId="{36265D0D-DC95-CF9A-9143-F359BE4B74EC}"/>
          </ac:spMkLst>
        </pc:spChg>
        <pc:spChg chg="del">
          <ac:chgData name="Alfred Smith" userId="3c60a3631c0db8ad" providerId="LiveId" clId="{A6C75DF7-7E2B-4F93-949A-2EEE1C3003A8}" dt="2023-09-06T12:45:28.565" v="111" actId="478"/>
          <ac:spMkLst>
            <pc:docMk/>
            <pc:sldMk cId="2169761729" sldId="297"/>
            <ac:spMk id="3" creationId="{A58184BD-88F1-BA02-40C1-D8403D0EEC0D}"/>
          </ac:spMkLst>
        </pc:spChg>
        <pc:spChg chg="mod">
          <ac:chgData name="Alfred Smith" userId="3c60a3631c0db8ad" providerId="LiveId" clId="{A6C75DF7-7E2B-4F93-949A-2EEE1C3003A8}" dt="2023-09-08T10:12:45.320" v="160" actId="20577"/>
          <ac:spMkLst>
            <pc:docMk/>
            <pc:sldMk cId="2169761729" sldId="297"/>
            <ac:spMk id="4" creationId="{EE2AC625-9141-A801-F431-DD5F79396320}"/>
          </ac:spMkLst>
        </pc:spChg>
        <pc:picChg chg="del">
          <ac:chgData name="Alfred Smith" userId="3c60a3631c0db8ad" providerId="LiveId" clId="{A6C75DF7-7E2B-4F93-949A-2EEE1C3003A8}" dt="2023-09-06T12:45:27.282" v="110" actId="478"/>
          <ac:picMkLst>
            <pc:docMk/>
            <pc:sldMk cId="2169761729" sldId="297"/>
            <ac:picMk id="32" creationId="{8F804806-08CA-7111-2E2D-BADDB92A71BC}"/>
          </ac:picMkLst>
        </pc:picChg>
      </pc:sldChg>
      <pc:sldChg chg="modSp mod">
        <pc:chgData name="Alfred Smith" userId="3c60a3631c0db8ad" providerId="LiveId" clId="{A6C75DF7-7E2B-4F93-949A-2EEE1C3003A8}" dt="2023-09-06T12:41:59.496" v="48"/>
        <pc:sldMkLst>
          <pc:docMk/>
          <pc:sldMk cId="3018366333" sldId="298"/>
        </pc:sldMkLst>
        <pc:spChg chg="mod">
          <ac:chgData name="Alfred Smith" userId="3c60a3631c0db8ad" providerId="LiveId" clId="{A6C75DF7-7E2B-4F93-949A-2EEE1C3003A8}" dt="2023-09-06T12:41:59.496" v="48"/>
          <ac:spMkLst>
            <pc:docMk/>
            <pc:sldMk cId="3018366333" sldId="298"/>
            <ac:spMk id="4" creationId="{747A6FD3-81C2-C006-E736-FABFD134276F}"/>
          </ac:spMkLst>
        </pc:spChg>
      </pc:sldChg>
      <pc:sldChg chg="addSp delSp modSp mod delAnim">
        <pc:chgData name="Alfred Smith" userId="3c60a3631c0db8ad" providerId="LiveId" clId="{A6C75DF7-7E2B-4F93-949A-2EEE1C3003A8}" dt="2023-09-08T10:13:08.871" v="161"/>
        <pc:sldMkLst>
          <pc:docMk/>
          <pc:sldMk cId="2877123496" sldId="299"/>
        </pc:sldMkLst>
        <pc:spChg chg="add mod">
          <ac:chgData name="Alfred Smith" userId="3c60a3631c0db8ad" providerId="LiveId" clId="{A6C75DF7-7E2B-4F93-949A-2EEE1C3003A8}" dt="2023-09-06T12:45:35.856" v="115"/>
          <ac:spMkLst>
            <pc:docMk/>
            <pc:sldMk cId="2877123496" sldId="299"/>
            <ac:spMk id="2" creationId="{0CC6CDB7-7116-455B-7643-8F8DA60B6456}"/>
          </ac:spMkLst>
        </pc:spChg>
        <pc:spChg chg="del">
          <ac:chgData name="Alfred Smith" userId="3c60a3631c0db8ad" providerId="LiveId" clId="{A6C75DF7-7E2B-4F93-949A-2EEE1C3003A8}" dt="2023-09-06T12:45:33.451" v="113" actId="478"/>
          <ac:spMkLst>
            <pc:docMk/>
            <pc:sldMk cId="2877123496" sldId="299"/>
            <ac:spMk id="3" creationId="{A58184BD-88F1-BA02-40C1-D8403D0EEC0D}"/>
          </ac:spMkLst>
        </pc:spChg>
        <pc:spChg chg="mod">
          <ac:chgData name="Alfred Smith" userId="3c60a3631c0db8ad" providerId="LiveId" clId="{A6C75DF7-7E2B-4F93-949A-2EEE1C3003A8}" dt="2023-09-08T10:13:08.871" v="161"/>
          <ac:spMkLst>
            <pc:docMk/>
            <pc:sldMk cId="2877123496" sldId="299"/>
            <ac:spMk id="4" creationId="{EE2AC625-9141-A801-F431-DD5F79396320}"/>
          </ac:spMkLst>
        </pc:spChg>
        <pc:picChg chg="del">
          <ac:chgData name="Alfred Smith" userId="3c60a3631c0db8ad" providerId="LiveId" clId="{A6C75DF7-7E2B-4F93-949A-2EEE1C3003A8}" dt="2023-09-06T12:45:34.646" v="114" actId="478"/>
          <ac:picMkLst>
            <pc:docMk/>
            <pc:sldMk cId="2877123496" sldId="299"/>
            <ac:picMk id="10" creationId="{0F6FF559-5B12-4CBB-4B89-C7B232E114C3}"/>
          </ac:picMkLst>
        </pc:picChg>
      </pc:sldChg>
      <pc:sldChg chg="modSp mod">
        <pc:chgData name="Alfred Smith" userId="3c60a3631c0db8ad" providerId="LiveId" clId="{A6C75DF7-7E2B-4F93-949A-2EEE1C3003A8}" dt="2023-09-06T12:42:02.793" v="49"/>
        <pc:sldMkLst>
          <pc:docMk/>
          <pc:sldMk cId="1221369690" sldId="300"/>
        </pc:sldMkLst>
        <pc:spChg chg="mod">
          <ac:chgData name="Alfred Smith" userId="3c60a3631c0db8ad" providerId="LiveId" clId="{A6C75DF7-7E2B-4F93-949A-2EEE1C3003A8}" dt="2023-09-06T12:42:02.793" v="49"/>
          <ac:spMkLst>
            <pc:docMk/>
            <pc:sldMk cId="1221369690" sldId="300"/>
            <ac:spMk id="4" creationId="{CF9723CA-DD6C-F9B9-FAE6-574AD7677544}"/>
          </ac:spMkLst>
        </pc:spChg>
      </pc:sldChg>
      <pc:sldChg chg="addSp delSp modSp mod delAnim">
        <pc:chgData name="Alfred Smith" userId="3c60a3631c0db8ad" providerId="LiveId" clId="{A6C75DF7-7E2B-4F93-949A-2EEE1C3003A8}" dt="2023-09-08T10:13:31.678" v="162"/>
        <pc:sldMkLst>
          <pc:docMk/>
          <pc:sldMk cId="532413702" sldId="303"/>
        </pc:sldMkLst>
        <pc:spChg chg="add mod">
          <ac:chgData name="Alfred Smith" userId="3c60a3631c0db8ad" providerId="LiveId" clId="{A6C75DF7-7E2B-4F93-949A-2EEE1C3003A8}" dt="2023-09-06T12:45:42.746" v="118"/>
          <ac:spMkLst>
            <pc:docMk/>
            <pc:sldMk cId="532413702" sldId="303"/>
            <ac:spMk id="2" creationId="{4C9F814E-6425-0D1A-10FE-91C995500F65}"/>
          </ac:spMkLst>
        </pc:spChg>
        <pc:spChg chg="del">
          <ac:chgData name="Alfred Smith" userId="3c60a3631c0db8ad" providerId="LiveId" clId="{A6C75DF7-7E2B-4F93-949A-2EEE1C3003A8}" dt="2023-09-06T12:45:41.474" v="117" actId="478"/>
          <ac:spMkLst>
            <pc:docMk/>
            <pc:sldMk cId="532413702" sldId="303"/>
            <ac:spMk id="3" creationId="{A58184BD-88F1-BA02-40C1-D8403D0EEC0D}"/>
          </ac:spMkLst>
        </pc:spChg>
        <pc:spChg chg="mod">
          <ac:chgData name="Alfred Smith" userId="3c60a3631c0db8ad" providerId="LiveId" clId="{A6C75DF7-7E2B-4F93-949A-2EEE1C3003A8}" dt="2023-09-08T10:13:31.678" v="162"/>
          <ac:spMkLst>
            <pc:docMk/>
            <pc:sldMk cId="532413702" sldId="303"/>
            <ac:spMk id="4" creationId="{EE2AC625-9141-A801-F431-DD5F79396320}"/>
          </ac:spMkLst>
        </pc:spChg>
        <pc:picChg chg="del">
          <ac:chgData name="Alfred Smith" userId="3c60a3631c0db8ad" providerId="LiveId" clId="{A6C75DF7-7E2B-4F93-949A-2EEE1C3003A8}" dt="2023-09-06T12:45:39.303" v="116" actId="478"/>
          <ac:picMkLst>
            <pc:docMk/>
            <pc:sldMk cId="532413702" sldId="303"/>
            <ac:picMk id="17" creationId="{0ED4C0F6-ABBE-7A75-36E8-003954BD243E}"/>
          </ac:picMkLst>
        </pc:picChg>
      </pc:sldChg>
      <pc:sldChg chg="modSp mod">
        <pc:chgData name="Alfred Smith" userId="3c60a3631c0db8ad" providerId="LiveId" clId="{A6C75DF7-7E2B-4F93-949A-2EEE1C3003A8}" dt="2023-09-06T12:42:07.486" v="50"/>
        <pc:sldMkLst>
          <pc:docMk/>
          <pc:sldMk cId="1059241951" sldId="304"/>
        </pc:sldMkLst>
        <pc:spChg chg="mod">
          <ac:chgData name="Alfred Smith" userId="3c60a3631c0db8ad" providerId="LiveId" clId="{A6C75DF7-7E2B-4F93-949A-2EEE1C3003A8}" dt="2023-09-06T12:42:07.486" v="50"/>
          <ac:spMkLst>
            <pc:docMk/>
            <pc:sldMk cId="1059241951" sldId="304"/>
            <ac:spMk id="4" creationId="{D577D497-3225-BF8D-6EEC-624D19EC9D4D}"/>
          </ac:spMkLst>
        </pc:spChg>
      </pc:sldChg>
      <pc:sldChg chg="addSp delSp modSp mod delAnim">
        <pc:chgData name="Alfred Smith" userId="3c60a3631c0db8ad" providerId="LiveId" clId="{A6C75DF7-7E2B-4F93-949A-2EEE1C3003A8}" dt="2023-09-08T10:13:51.545" v="163"/>
        <pc:sldMkLst>
          <pc:docMk/>
          <pc:sldMk cId="1057562713" sldId="305"/>
        </pc:sldMkLst>
        <pc:spChg chg="add mod">
          <ac:chgData name="Alfred Smith" userId="3c60a3631c0db8ad" providerId="LiveId" clId="{A6C75DF7-7E2B-4F93-949A-2EEE1C3003A8}" dt="2023-09-06T12:45:48.421" v="121"/>
          <ac:spMkLst>
            <pc:docMk/>
            <pc:sldMk cId="1057562713" sldId="305"/>
            <ac:spMk id="2" creationId="{6B00A2D7-87D5-2F0B-A7A3-5C98BF38D662}"/>
          </ac:spMkLst>
        </pc:spChg>
        <pc:spChg chg="del">
          <ac:chgData name="Alfred Smith" userId="3c60a3631c0db8ad" providerId="LiveId" clId="{A6C75DF7-7E2B-4F93-949A-2EEE1C3003A8}" dt="2023-09-06T12:45:47.133" v="120" actId="478"/>
          <ac:spMkLst>
            <pc:docMk/>
            <pc:sldMk cId="1057562713" sldId="305"/>
            <ac:spMk id="3" creationId="{A58184BD-88F1-BA02-40C1-D8403D0EEC0D}"/>
          </ac:spMkLst>
        </pc:spChg>
        <pc:spChg chg="mod">
          <ac:chgData name="Alfred Smith" userId="3c60a3631c0db8ad" providerId="LiveId" clId="{A6C75DF7-7E2B-4F93-949A-2EEE1C3003A8}" dt="2023-09-08T10:13:51.545" v="163"/>
          <ac:spMkLst>
            <pc:docMk/>
            <pc:sldMk cId="1057562713" sldId="305"/>
            <ac:spMk id="4" creationId="{EE2AC625-9141-A801-F431-DD5F79396320}"/>
          </ac:spMkLst>
        </pc:spChg>
        <pc:picChg chg="del">
          <ac:chgData name="Alfred Smith" userId="3c60a3631c0db8ad" providerId="LiveId" clId="{A6C75DF7-7E2B-4F93-949A-2EEE1C3003A8}" dt="2023-09-06T12:45:45.615" v="119" actId="478"/>
          <ac:picMkLst>
            <pc:docMk/>
            <pc:sldMk cId="1057562713" sldId="305"/>
            <ac:picMk id="16" creationId="{DF24EC94-1BA1-0C3C-D0DF-570EB0E25F03}"/>
          </ac:picMkLst>
        </pc:picChg>
      </pc:sldChg>
      <pc:sldChg chg="modSp mod">
        <pc:chgData name="Alfred Smith" userId="3c60a3631c0db8ad" providerId="LiveId" clId="{A6C75DF7-7E2B-4F93-949A-2EEE1C3003A8}" dt="2023-09-06T12:42:10.383" v="51"/>
        <pc:sldMkLst>
          <pc:docMk/>
          <pc:sldMk cId="1465228536" sldId="306"/>
        </pc:sldMkLst>
        <pc:spChg chg="mod">
          <ac:chgData name="Alfred Smith" userId="3c60a3631c0db8ad" providerId="LiveId" clId="{A6C75DF7-7E2B-4F93-949A-2EEE1C3003A8}" dt="2023-09-06T12:42:10.383" v="51"/>
          <ac:spMkLst>
            <pc:docMk/>
            <pc:sldMk cId="1465228536" sldId="306"/>
            <ac:spMk id="5" creationId="{5DBC297F-0449-1F60-0956-6F279B80DF92}"/>
          </ac:spMkLst>
        </pc:spChg>
      </pc:sldChg>
      <pc:sldChg chg="addSp delSp modSp mod delAnim">
        <pc:chgData name="Alfred Smith" userId="3c60a3631c0db8ad" providerId="LiveId" clId="{A6C75DF7-7E2B-4F93-949A-2EEE1C3003A8}" dt="2023-09-08T10:10:36.426" v="139"/>
        <pc:sldMkLst>
          <pc:docMk/>
          <pc:sldMk cId="558216529" sldId="307"/>
        </pc:sldMkLst>
        <pc:spChg chg="add mod">
          <ac:chgData name="Alfred Smith" userId="3c60a3631c0db8ad" providerId="LiveId" clId="{A6C75DF7-7E2B-4F93-949A-2EEE1C3003A8}" dt="2023-09-06T12:45:04.576" v="100"/>
          <ac:spMkLst>
            <pc:docMk/>
            <pc:sldMk cId="558216529" sldId="307"/>
            <ac:spMk id="2" creationId="{880AF2AA-64A1-FA30-D054-DFB11F8D05AC}"/>
          </ac:spMkLst>
        </pc:spChg>
        <pc:spChg chg="del">
          <ac:chgData name="Alfred Smith" userId="3c60a3631c0db8ad" providerId="LiveId" clId="{A6C75DF7-7E2B-4F93-949A-2EEE1C3003A8}" dt="2023-09-06T12:45:03.312" v="99" actId="478"/>
          <ac:spMkLst>
            <pc:docMk/>
            <pc:sldMk cId="558216529" sldId="307"/>
            <ac:spMk id="3" creationId="{A58184BD-88F1-BA02-40C1-D8403D0EEC0D}"/>
          </ac:spMkLst>
        </pc:spChg>
        <pc:spChg chg="mod">
          <ac:chgData name="Alfred Smith" userId="3c60a3631c0db8ad" providerId="LiveId" clId="{A6C75DF7-7E2B-4F93-949A-2EEE1C3003A8}" dt="2023-09-08T10:10:36.426" v="139"/>
          <ac:spMkLst>
            <pc:docMk/>
            <pc:sldMk cId="558216529" sldId="307"/>
            <ac:spMk id="4" creationId="{EE2AC625-9141-A801-F431-DD5F79396320}"/>
          </ac:spMkLst>
        </pc:spChg>
        <pc:picChg chg="del">
          <ac:chgData name="Alfred Smith" userId="3c60a3631c0db8ad" providerId="LiveId" clId="{A6C75DF7-7E2B-4F93-949A-2EEE1C3003A8}" dt="2023-09-06T12:45:01.593" v="98" actId="478"/>
          <ac:picMkLst>
            <pc:docMk/>
            <pc:sldMk cId="558216529" sldId="307"/>
            <ac:picMk id="11" creationId="{7B4508D9-BD29-E84C-71A7-C0CC1142FF0C}"/>
          </ac:picMkLst>
        </pc:picChg>
      </pc:sldChg>
      <pc:sldChg chg="add">
        <pc:chgData name="Alfred Smith" userId="3c60a3631c0db8ad" providerId="LiveId" clId="{A6C75DF7-7E2B-4F93-949A-2EEE1C3003A8}" dt="2023-09-06T12:42:50.043" v="52"/>
        <pc:sldMkLst>
          <pc:docMk/>
          <pc:sldMk cId="237145185"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5"/>
    </mc:Choice>
    <mc:Fallback xmlns="">
      <p:transition spd="slow" advTm="32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4" name="TextBox 3">
            <a:extLst>
              <a:ext uri="{FF2B5EF4-FFF2-40B4-BE49-F238E27FC236}">
                <a16:creationId xmlns:a16="http://schemas.microsoft.com/office/drawing/2014/main" id="{C560D3A2-B4E2-2971-358B-220BE1F7AEC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5</a:t>
            </a:r>
            <a:r>
              <a:rPr lang="en-US" sz="3600" b="0" i="0" dirty="0">
                <a:solidFill>
                  <a:srgbClr val="121212"/>
                </a:solidFill>
                <a:effectLst/>
                <a:latin typeface="Open Sans" panose="020B0606030504020204" pitchFamily="34" charset="0"/>
              </a:rPr>
              <a:t>But some of the sect of the Pharisees who believed rose up, saying, “It is necessary to circumcise them, and to command them to keep the law of Moses.”</a:t>
            </a:r>
          </a:p>
          <a:p>
            <a:pPr algn="l"/>
            <a:r>
              <a:rPr lang="en-US" sz="3600" b="0" i="0" dirty="0">
                <a:solidFill>
                  <a:srgbClr val="777A7B"/>
                </a:solidFill>
                <a:effectLst/>
                <a:latin typeface="Open Sans" panose="020B0606030504020204" pitchFamily="34" charset="0"/>
              </a:rPr>
              <a:t>6</a:t>
            </a:r>
            <a:r>
              <a:rPr lang="en-US" sz="3600" b="0" i="0" dirty="0">
                <a:solidFill>
                  <a:srgbClr val="121212"/>
                </a:solidFill>
                <a:effectLst/>
                <a:latin typeface="Open Sans" panose="020B0606030504020204" pitchFamily="34" charset="0"/>
              </a:rPr>
              <a:t>The apostles and the elders were gathered together to see about this matter.</a:t>
            </a:r>
          </a:p>
        </p:txBody>
      </p:sp>
      <p:sp>
        <p:nvSpPr>
          <p:cNvPr id="2" name="TextBox 1">
            <a:extLst>
              <a:ext uri="{FF2B5EF4-FFF2-40B4-BE49-F238E27FC236}">
                <a16:creationId xmlns:a16="http://schemas.microsoft.com/office/drawing/2014/main" id="{BDBEFB4F-03A0-D518-F2A2-22CD8D74656B}"/>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4" name="TextBox 3">
            <a:extLst>
              <a:ext uri="{FF2B5EF4-FFF2-40B4-BE49-F238E27FC236}">
                <a16:creationId xmlns:a16="http://schemas.microsoft.com/office/drawing/2014/main" id="{70CD2104-959E-8625-6E69-EAD307792772}"/>
              </a:ext>
            </a:extLst>
          </p:cNvPr>
          <p:cNvSpPr txBox="1"/>
          <p:nvPr/>
        </p:nvSpPr>
        <p:spPr>
          <a:xfrm>
            <a:off x="9338083" y="31018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dirty="0">
                <a:solidFill>
                  <a:srgbClr val="777A7B"/>
                </a:solidFill>
                <a:latin typeface="Arial" panose="020B0604020202020204" pitchFamily="34" charset="0"/>
              </a:rPr>
              <a:t>7</a:t>
            </a:r>
            <a:r>
              <a:rPr lang="en-US" sz="4000" b="0" i="0" dirty="0">
                <a:solidFill>
                  <a:srgbClr val="121212"/>
                </a:solidFill>
                <a:effectLst/>
                <a:latin typeface="Open Sans" panose="020B0606030504020204" pitchFamily="34" charset="0"/>
              </a:rPr>
              <a:t>When there had been much discussion, Peter rose up and said to them, “Brothers, you know that a good while ago God made a choice among you that by my mouth the nations should hear the word of the Good News and believe. </a:t>
            </a:r>
            <a:endParaRPr lang="en-IN" dirty="0"/>
          </a:p>
        </p:txBody>
      </p:sp>
      <p:sp>
        <p:nvSpPr>
          <p:cNvPr id="2" name="TextBox 1">
            <a:extLst>
              <a:ext uri="{FF2B5EF4-FFF2-40B4-BE49-F238E27FC236}">
                <a16:creationId xmlns:a16="http://schemas.microsoft.com/office/drawing/2014/main" id="{F4FDDDC1-3CC4-AB39-0CB3-0B6F45EA213A}"/>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30"/>
    </mc:Choice>
    <mc:Fallback xmlns="">
      <p:transition spd="slow" advTm="1223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4" name="TextBox 3">
            <a:extLst>
              <a:ext uri="{FF2B5EF4-FFF2-40B4-BE49-F238E27FC236}">
                <a16:creationId xmlns:a16="http://schemas.microsoft.com/office/drawing/2014/main" id="{796CAB7B-B4D6-AAFE-87D8-6E0C8713F2B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8</a:t>
            </a:r>
            <a:r>
              <a:rPr lang="en-US" sz="4400" b="0" i="0" dirty="0">
                <a:solidFill>
                  <a:srgbClr val="121212"/>
                </a:solidFill>
                <a:effectLst/>
                <a:latin typeface="Open Sans" panose="020B0606030504020204" pitchFamily="34" charset="0"/>
              </a:rPr>
              <a:t>God, who knows the heart, testified about them, giving them the Holy Spirit, just like he did to us.</a:t>
            </a:r>
            <a:endParaRPr lang="en-IN" dirty="0"/>
          </a:p>
        </p:txBody>
      </p:sp>
      <p:sp>
        <p:nvSpPr>
          <p:cNvPr id="2" name="TextBox 1">
            <a:extLst>
              <a:ext uri="{FF2B5EF4-FFF2-40B4-BE49-F238E27FC236}">
                <a16:creationId xmlns:a16="http://schemas.microsoft.com/office/drawing/2014/main" id="{89B68E74-EB49-5CAB-B116-B01147F43613}"/>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4" name="TextBox 3">
            <a:extLst>
              <a:ext uri="{FF2B5EF4-FFF2-40B4-BE49-F238E27FC236}">
                <a16:creationId xmlns:a16="http://schemas.microsoft.com/office/drawing/2014/main" id="{D4601B2F-FB8A-4143-B614-9019C4062D3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9</a:t>
            </a:r>
            <a:r>
              <a:rPr lang="en-US" sz="4400" b="0" i="0" dirty="0">
                <a:solidFill>
                  <a:srgbClr val="121212"/>
                </a:solidFill>
                <a:effectLst/>
                <a:latin typeface="Open Sans" panose="020B0606030504020204" pitchFamily="34" charset="0"/>
              </a:rPr>
              <a:t>He made no distinction between us and them, cleansing their hearts by faith. </a:t>
            </a:r>
            <a:endParaRPr lang="en-IN" dirty="0"/>
          </a:p>
        </p:txBody>
      </p:sp>
      <p:sp>
        <p:nvSpPr>
          <p:cNvPr id="2" name="TextBox 1">
            <a:extLst>
              <a:ext uri="{FF2B5EF4-FFF2-40B4-BE49-F238E27FC236}">
                <a16:creationId xmlns:a16="http://schemas.microsoft.com/office/drawing/2014/main" id="{C969024A-BDBB-C734-0437-D414B78D6FB3}"/>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4" name="TextBox 3">
            <a:extLst>
              <a:ext uri="{FF2B5EF4-FFF2-40B4-BE49-F238E27FC236}">
                <a16:creationId xmlns:a16="http://schemas.microsoft.com/office/drawing/2014/main" id="{A063D7F7-D85B-D7EE-2588-2366475819A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10</a:t>
            </a:r>
            <a:r>
              <a:rPr lang="en-US" sz="4400" b="0" i="0" dirty="0">
                <a:solidFill>
                  <a:srgbClr val="121212"/>
                </a:solidFill>
                <a:effectLst/>
                <a:latin typeface="Open Sans" panose="020B0606030504020204" pitchFamily="34" charset="0"/>
              </a:rPr>
              <a:t>Now therefore why do you tempt God, that you should put a yoke on the neck of the disciples which neither our fathers nor we were able to bear?</a:t>
            </a:r>
            <a:endParaRPr lang="en-IN" dirty="0"/>
          </a:p>
        </p:txBody>
      </p:sp>
      <p:sp>
        <p:nvSpPr>
          <p:cNvPr id="2" name="TextBox 1">
            <a:extLst>
              <a:ext uri="{FF2B5EF4-FFF2-40B4-BE49-F238E27FC236}">
                <a16:creationId xmlns:a16="http://schemas.microsoft.com/office/drawing/2014/main" id="{E3133E6D-B638-228F-0C2E-72D8EDC19CE1}"/>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927"/>
    </mc:Choice>
    <mc:Fallback xmlns="">
      <p:transition spd="slow" advTm="1692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5473148" y="0"/>
            <a:ext cx="6096000" cy="2915478"/>
          </a:xfrm>
          <a:prstGeom prst="rect">
            <a:avLst/>
          </a:prstGeom>
          <a:noFill/>
        </p:spPr>
        <p:txBody>
          <a:bodyPr wrap="square" rtlCol="0">
            <a:noAutofit/>
          </a:bodyPr>
          <a:lstStyle/>
          <a:p>
            <a:r>
              <a:rPr lang="en-US" sz="6000" b="0" i="0" u="none" strike="noStrike" baseline="0" dirty="0">
                <a:solidFill>
                  <a:schemeClr val="bg1"/>
                </a:solidFill>
                <a:latin typeface="TimesNewRomanPSMT"/>
              </a:rPr>
              <a:t>The Council at Jerusalem – </a:t>
            </a:r>
          </a:p>
          <a:p>
            <a:r>
              <a:rPr lang="en-US" sz="6000" b="0" i="0" u="none" strike="noStrike" baseline="0" dirty="0">
                <a:solidFill>
                  <a:schemeClr val="bg1"/>
                </a:solidFill>
                <a:latin typeface="TimesNewRomanPSMT"/>
              </a:rPr>
              <a:t>Acts 15:1-35 </a:t>
            </a:r>
            <a:endParaRPr lang="en-IN" sz="6000" dirty="0">
              <a:solidFill>
                <a:schemeClr val="bg1"/>
              </a:solidFill>
            </a:endParaRPr>
          </a:p>
          <a:p>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4" name="TextBox 3">
            <a:extLst>
              <a:ext uri="{FF2B5EF4-FFF2-40B4-BE49-F238E27FC236}">
                <a16:creationId xmlns:a16="http://schemas.microsoft.com/office/drawing/2014/main" id="{B9F8AA4F-75BF-5E3A-118A-2CD67C5AF625}"/>
              </a:ext>
            </a:extLst>
          </p:cNvPr>
          <p:cNvSpPr txBox="1"/>
          <p:nvPr/>
        </p:nvSpPr>
        <p:spPr>
          <a:xfrm>
            <a:off x="364425" y="587727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11</a:t>
            </a:r>
            <a:r>
              <a:rPr lang="en-US" sz="4800" b="0" i="0" dirty="0">
                <a:solidFill>
                  <a:srgbClr val="121212"/>
                </a:solidFill>
                <a:effectLst/>
                <a:latin typeface="Open Sans" panose="020B0606030504020204" pitchFamily="34" charset="0"/>
              </a:rPr>
              <a:t>But we believe that we are saved through the grace of the Lord Jesus, just as they are.”</a:t>
            </a:r>
            <a:endParaRPr lang="en-IN" dirty="0"/>
          </a:p>
        </p:txBody>
      </p:sp>
      <p:sp>
        <p:nvSpPr>
          <p:cNvPr id="2" name="TextBox 1">
            <a:extLst>
              <a:ext uri="{FF2B5EF4-FFF2-40B4-BE49-F238E27FC236}">
                <a16:creationId xmlns:a16="http://schemas.microsoft.com/office/drawing/2014/main" id="{A1E628EC-8398-BE0F-7F71-82375D40AE75}"/>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52"/>
    </mc:Choice>
    <mc:Fallback xmlns="">
      <p:transition spd="slow" advTm="1115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4" name="TextBox 3">
            <a:extLst>
              <a:ext uri="{FF2B5EF4-FFF2-40B4-BE49-F238E27FC236}">
                <a16:creationId xmlns:a16="http://schemas.microsoft.com/office/drawing/2014/main" id="{ABDB8D1D-BB2A-CBFC-B940-F18307141B1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12</a:t>
            </a:r>
            <a:r>
              <a:rPr lang="en-US" sz="4400" b="0" i="0" dirty="0">
                <a:solidFill>
                  <a:srgbClr val="121212"/>
                </a:solidFill>
                <a:effectLst/>
                <a:latin typeface="Open Sans" panose="020B0606030504020204" pitchFamily="34" charset="0"/>
              </a:rPr>
              <a:t>All the multitude kept silence, and they listened to Barnabas and Paul reporting what signs and wonders God had done among the nations through them.</a:t>
            </a:r>
            <a:endParaRPr lang="en-IN" dirty="0"/>
          </a:p>
        </p:txBody>
      </p:sp>
      <p:sp>
        <p:nvSpPr>
          <p:cNvPr id="2" name="TextBox 1">
            <a:extLst>
              <a:ext uri="{FF2B5EF4-FFF2-40B4-BE49-F238E27FC236}">
                <a16:creationId xmlns:a16="http://schemas.microsoft.com/office/drawing/2014/main" id="{E19DF4CF-CF86-45C8-BA4E-DE998D816EE7}"/>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36ADDA54-F722-9E40-1277-FCB17FB82F4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13</a:t>
            </a:r>
            <a:r>
              <a:rPr lang="en-US" sz="4000" b="0" i="0" dirty="0">
                <a:solidFill>
                  <a:srgbClr val="121212"/>
                </a:solidFill>
                <a:effectLst/>
                <a:latin typeface="Open Sans" panose="020B0606030504020204" pitchFamily="34" charset="0"/>
              </a:rPr>
              <a:t>After they were silent, James answered, “Brothers, listen to me. </a:t>
            </a:r>
            <a:r>
              <a:rPr lang="en-US" sz="4000" b="0" i="0" dirty="0">
                <a:solidFill>
                  <a:srgbClr val="777A7B"/>
                </a:solidFill>
                <a:effectLst/>
                <a:latin typeface="Open Sans" panose="020B0606030504020204" pitchFamily="34" charset="0"/>
              </a:rPr>
              <a:t>14</a:t>
            </a:r>
            <a:r>
              <a:rPr lang="en-US" sz="4000" b="0" i="0" dirty="0">
                <a:solidFill>
                  <a:srgbClr val="121212"/>
                </a:solidFill>
                <a:effectLst/>
                <a:latin typeface="Open Sans" panose="020B0606030504020204" pitchFamily="34" charset="0"/>
              </a:rPr>
              <a:t>Simeon has reported how God first visited the nations to take out of them a people for his name.</a:t>
            </a:r>
            <a:endParaRPr lang="en-IN" dirty="0"/>
          </a:p>
        </p:txBody>
      </p:sp>
      <p:sp>
        <p:nvSpPr>
          <p:cNvPr id="2" name="TextBox 1">
            <a:extLst>
              <a:ext uri="{FF2B5EF4-FFF2-40B4-BE49-F238E27FC236}">
                <a16:creationId xmlns:a16="http://schemas.microsoft.com/office/drawing/2014/main" id="{8DBFB07D-35C8-66B5-CCE2-EF5CDBC603DD}"/>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4" name="TextBox 3">
            <a:extLst>
              <a:ext uri="{FF2B5EF4-FFF2-40B4-BE49-F238E27FC236}">
                <a16:creationId xmlns:a16="http://schemas.microsoft.com/office/drawing/2014/main" id="{7A036EF4-1B99-A87A-A9FC-91CAFA91F08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19</a:t>
            </a:r>
            <a:r>
              <a:rPr lang="en-US" sz="4000" b="0" i="0" dirty="0">
                <a:solidFill>
                  <a:srgbClr val="121212"/>
                </a:solidFill>
                <a:effectLst/>
                <a:latin typeface="Open Sans" panose="020B0606030504020204" pitchFamily="34" charset="0"/>
              </a:rPr>
              <a:t>Therefore my judgment is that we don’t trouble those from among the Gentiles who turn to God, </a:t>
            </a:r>
            <a:endParaRPr lang="en-IN" dirty="0"/>
          </a:p>
        </p:txBody>
      </p:sp>
      <p:sp>
        <p:nvSpPr>
          <p:cNvPr id="2" name="TextBox 1">
            <a:extLst>
              <a:ext uri="{FF2B5EF4-FFF2-40B4-BE49-F238E27FC236}">
                <a16:creationId xmlns:a16="http://schemas.microsoft.com/office/drawing/2014/main" id="{AD0D223D-2312-8530-CB10-552E1FC1A88A}"/>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552"/>
    </mc:Choice>
    <mc:Fallback xmlns="">
      <p:transition spd="slow" advTm="855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4" name="TextBox 3">
            <a:extLst>
              <a:ext uri="{FF2B5EF4-FFF2-40B4-BE49-F238E27FC236}">
                <a16:creationId xmlns:a16="http://schemas.microsoft.com/office/drawing/2014/main" id="{A74D1334-0051-52A1-0C6E-ED1FB2A243B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20</a:t>
            </a:r>
            <a:r>
              <a:rPr lang="en-US" sz="3600" b="0" i="0" dirty="0">
                <a:solidFill>
                  <a:srgbClr val="121212"/>
                </a:solidFill>
                <a:effectLst/>
                <a:latin typeface="Open Sans" panose="020B0606030504020204" pitchFamily="34" charset="0"/>
              </a:rPr>
              <a:t>but that we write to them that they abstain from the pollution of idols, from sexual immorality, from what is strangled, and from blood.</a:t>
            </a:r>
            <a:endParaRPr lang="en-IN" dirty="0"/>
          </a:p>
        </p:txBody>
      </p:sp>
      <p:sp>
        <p:nvSpPr>
          <p:cNvPr id="2" name="TextBox 1">
            <a:extLst>
              <a:ext uri="{FF2B5EF4-FFF2-40B4-BE49-F238E27FC236}">
                <a16:creationId xmlns:a16="http://schemas.microsoft.com/office/drawing/2014/main" id="{64DAE9ED-2247-59C8-05BC-B88A90D47E8A}"/>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Council at Jerusalem – Acts 15:1-35 </a:t>
            </a:r>
            <a:endParaRPr lang="en-IN" sz="60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093"/>
    </mc:Choice>
    <mc:Fallback xmlns="">
      <p:transition spd="slow" advTm="809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4" name="TextBox 3">
            <a:extLst>
              <a:ext uri="{FF2B5EF4-FFF2-40B4-BE49-F238E27FC236}">
                <a16:creationId xmlns:a16="http://schemas.microsoft.com/office/drawing/2014/main" id="{97183537-04C8-2860-6182-62765B31910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21</a:t>
            </a:r>
            <a:r>
              <a:rPr lang="en-US" sz="4000" b="0" i="0" dirty="0">
                <a:solidFill>
                  <a:srgbClr val="121212"/>
                </a:solidFill>
                <a:effectLst/>
                <a:latin typeface="Open Sans" panose="020B0606030504020204" pitchFamily="34" charset="0"/>
              </a:rPr>
              <a:t>For Moses from generations of old has in every city those who preach him, being read in the synagogues every Sabbath.”</a:t>
            </a:r>
            <a:endParaRPr lang="en-IN" dirty="0"/>
          </a:p>
        </p:txBody>
      </p:sp>
      <p:sp>
        <p:nvSpPr>
          <p:cNvPr id="2" name="TextBox 1">
            <a:extLst>
              <a:ext uri="{FF2B5EF4-FFF2-40B4-BE49-F238E27FC236}">
                <a16:creationId xmlns:a16="http://schemas.microsoft.com/office/drawing/2014/main" id="{5A2E7F7F-2EC2-DA89-98F5-307F97250F3C}"/>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814"/>
    </mc:Choice>
    <mc:Fallback xmlns="">
      <p:transition spd="slow" advTm="1281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4" name="TextBox 3">
            <a:extLst>
              <a:ext uri="{FF2B5EF4-FFF2-40B4-BE49-F238E27FC236}">
                <a16:creationId xmlns:a16="http://schemas.microsoft.com/office/drawing/2014/main" id="{209A4C1D-962A-DBE9-ECFD-DC83B04DABBD}"/>
              </a:ext>
            </a:extLst>
          </p:cNvPr>
          <p:cNvSpPr txBox="1"/>
          <p:nvPr/>
        </p:nvSpPr>
        <p:spPr>
          <a:xfrm>
            <a:off x="229954" y="583306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200" dirty="0">
                <a:solidFill>
                  <a:srgbClr val="777A7B"/>
                </a:solidFill>
                <a:latin typeface="Arial" panose="020B0604020202020204" pitchFamily="34" charset="0"/>
              </a:rPr>
              <a:t>22</a:t>
            </a:r>
            <a:r>
              <a:rPr lang="en-US" sz="3200" b="0" i="0" dirty="0">
                <a:solidFill>
                  <a:srgbClr val="121212"/>
                </a:solidFill>
                <a:effectLst/>
                <a:latin typeface="Open Sans" panose="020B0606030504020204" pitchFamily="34" charset="0"/>
              </a:rPr>
              <a:t>Then it seemed good to the apostles and the elders, with the whole assembly, to choose men out of their company, and send them to Antioch with Paul and Barnabas</a:t>
            </a:r>
            <a:endParaRPr lang="en-IN" dirty="0"/>
          </a:p>
        </p:txBody>
      </p:sp>
      <p:sp>
        <p:nvSpPr>
          <p:cNvPr id="2" name="TextBox 1">
            <a:extLst>
              <a:ext uri="{FF2B5EF4-FFF2-40B4-BE49-F238E27FC236}">
                <a16:creationId xmlns:a16="http://schemas.microsoft.com/office/drawing/2014/main" id="{880AF2AA-64A1-FA30-D054-DFB11F8D05AC}"/>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9691"/>
    </mc:Choice>
    <mc:Fallback xmlns="">
      <p:transition spd="slow" advTm="969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145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dirty="0">
                <a:solidFill>
                  <a:srgbClr val="121212"/>
                </a:solidFill>
                <a:effectLst/>
                <a:latin typeface="Open Sans" panose="020B0606030504020204" pitchFamily="34" charset="0"/>
              </a:rPr>
              <a:t>They chose Judas called Barsabbas, and Silas, chief men among the brothers.</a:t>
            </a:r>
            <a:endParaRPr lang="en-IN" dirty="0"/>
          </a:p>
        </p:txBody>
      </p:sp>
      <p:sp>
        <p:nvSpPr>
          <p:cNvPr id="2" name="TextBox 1">
            <a:extLst>
              <a:ext uri="{FF2B5EF4-FFF2-40B4-BE49-F238E27FC236}">
                <a16:creationId xmlns:a16="http://schemas.microsoft.com/office/drawing/2014/main" id="{81E1E694-F48F-3E66-3112-3EB70C9823E5}"/>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072"/>
    </mc:Choice>
    <mc:Fallback xmlns="">
      <p:transition spd="slow" advTm="907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IN" sz="4000" dirty="0"/>
              <a:t> </a:t>
            </a:r>
            <a:r>
              <a:rPr lang="en-US" sz="4000" dirty="0">
                <a:solidFill>
                  <a:srgbClr val="777A7B"/>
                </a:solidFill>
                <a:latin typeface="Arial" panose="020B0604020202020204" pitchFamily="34" charset="0"/>
              </a:rPr>
              <a:t>23</a:t>
            </a:r>
            <a:r>
              <a:rPr lang="en-US" sz="4000" b="0" i="0" dirty="0">
                <a:solidFill>
                  <a:srgbClr val="121212"/>
                </a:solidFill>
                <a:effectLst/>
                <a:latin typeface="Open Sans" panose="020B0606030504020204" pitchFamily="34" charset="0"/>
              </a:rPr>
              <a:t>They wrote these things by their hand:</a:t>
            </a:r>
          </a:p>
          <a:p>
            <a:pPr algn="l"/>
            <a:r>
              <a:rPr lang="en-US" sz="4000" b="0" i="0" dirty="0">
                <a:solidFill>
                  <a:srgbClr val="121212"/>
                </a:solidFill>
                <a:effectLst/>
                <a:latin typeface="Open Sans" panose="020B0606030504020204" pitchFamily="34" charset="0"/>
              </a:rPr>
              <a:t>“The apostles, the elders, and the brothers, to the brothers who are of the Gentiles in Antioch, Syria, and Cilicia: greetings. </a:t>
            </a:r>
          </a:p>
          <a:p>
            <a:endParaRPr lang="en-IN" dirty="0"/>
          </a:p>
        </p:txBody>
      </p:sp>
      <p:sp>
        <p:nvSpPr>
          <p:cNvPr id="2" name="TextBox 1">
            <a:extLst>
              <a:ext uri="{FF2B5EF4-FFF2-40B4-BE49-F238E27FC236}">
                <a16:creationId xmlns:a16="http://schemas.microsoft.com/office/drawing/2014/main" id="{4133B869-7F96-3297-AC3E-1E68F41EA669}"/>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720"/>
    </mc:Choice>
    <mc:Fallback xmlns="">
      <p:transition spd="slow" advTm="772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4" name="TextBox 3">
            <a:extLst>
              <a:ext uri="{FF2B5EF4-FFF2-40B4-BE49-F238E27FC236}">
                <a16:creationId xmlns:a16="http://schemas.microsoft.com/office/drawing/2014/main" id="{2E77F6F7-11F7-6576-E480-6A8727F3673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28</a:t>
            </a:r>
            <a:r>
              <a:rPr lang="en-US" sz="4000" b="0" i="0" dirty="0">
                <a:solidFill>
                  <a:srgbClr val="121212"/>
                </a:solidFill>
                <a:effectLst/>
                <a:latin typeface="Open Sans" panose="020B0606030504020204" pitchFamily="34" charset="0"/>
              </a:rPr>
              <a:t>For it seemed good to the Holy Spirit, and to us, to lay no greater burden on you than these necessary things:</a:t>
            </a:r>
            <a:endParaRPr lang="en-IN" dirty="0"/>
          </a:p>
        </p:txBody>
      </p:sp>
      <p:sp>
        <p:nvSpPr>
          <p:cNvPr id="2" name="TextBox 1">
            <a:extLst>
              <a:ext uri="{FF2B5EF4-FFF2-40B4-BE49-F238E27FC236}">
                <a16:creationId xmlns:a16="http://schemas.microsoft.com/office/drawing/2014/main" id="{DCC55B47-D903-FAC6-B882-95821D37321A}"/>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086"/>
    </mc:Choice>
    <mc:Fallback xmlns="">
      <p:transition spd="slow" advTm="1108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068184C4-B389-DF49-1E27-0D93DEE49A6C}"/>
              </a:ext>
            </a:extLst>
          </p:cNvPr>
          <p:cNvSpPr txBox="1"/>
          <p:nvPr/>
        </p:nvSpPr>
        <p:spPr>
          <a:xfrm>
            <a:off x="5473148" y="0"/>
            <a:ext cx="6096000" cy="2915478"/>
          </a:xfrm>
          <a:prstGeom prst="rect">
            <a:avLst/>
          </a:prstGeom>
          <a:noFill/>
        </p:spPr>
        <p:txBody>
          <a:bodyPr wrap="square" rtlCol="0">
            <a:noAutofit/>
          </a:bodyPr>
          <a:lstStyle/>
          <a:p>
            <a:r>
              <a:rPr lang="en-US" sz="6000" b="0" i="0" u="none" strike="noStrike" baseline="0" dirty="0">
                <a:solidFill>
                  <a:schemeClr val="bg1"/>
                </a:solidFill>
                <a:latin typeface="TimesNewRomanPSMT"/>
              </a:rPr>
              <a:t>The Council at Jerusalem – </a:t>
            </a:r>
          </a:p>
          <a:p>
            <a:r>
              <a:rPr lang="en-US" sz="6000" b="0" i="0" u="none" strike="noStrike" baseline="0" dirty="0">
                <a:solidFill>
                  <a:schemeClr val="bg1"/>
                </a:solidFill>
                <a:latin typeface="TimesNewRomanPSMT"/>
              </a:rPr>
              <a:t>Acts 15:1-35 </a:t>
            </a:r>
            <a:endParaRPr lang="en-IN" sz="6000" dirty="0">
              <a:solidFill>
                <a:schemeClr val="bg1"/>
              </a:solidFill>
            </a:endParaRPr>
          </a:p>
          <a:p>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4" name="TextBox 3">
            <a:extLst>
              <a:ext uri="{FF2B5EF4-FFF2-40B4-BE49-F238E27FC236}">
                <a16:creationId xmlns:a16="http://schemas.microsoft.com/office/drawing/2014/main" id="{A878727A-D05F-CE33-7712-22CF363D0299}"/>
              </a:ext>
            </a:extLst>
          </p:cNvPr>
          <p:cNvSpPr txBox="1"/>
          <p:nvPr/>
        </p:nvSpPr>
        <p:spPr>
          <a:xfrm>
            <a:off x="216507" y="564867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dirty="0">
                <a:solidFill>
                  <a:srgbClr val="777A7B"/>
                </a:solidFill>
                <a:latin typeface="Arial" panose="020B0604020202020204" pitchFamily="34" charset="0"/>
              </a:rPr>
              <a:t>29</a:t>
            </a:r>
            <a:r>
              <a:rPr lang="en-US" sz="4000" b="0" i="0" dirty="0">
                <a:solidFill>
                  <a:srgbClr val="121212"/>
                </a:solidFill>
                <a:effectLst/>
                <a:latin typeface="Open Sans" panose="020B0606030504020204" pitchFamily="34" charset="0"/>
              </a:rPr>
              <a:t>you are to abstain from things sacrificed to idols, from blood, from things strangled, and from sexual immorality, from which if you keep yourselves, it will be well with you. Farewell.”</a:t>
            </a:r>
            <a:endParaRPr lang="en-IN" dirty="0"/>
          </a:p>
        </p:txBody>
      </p:sp>
      <p:sp>
        <p:nvSpPr>
          <p:cNvPr id="2" name="TextBox 1">
            <a:extLst>
              <a:ext uri="{FF2B5EF4-FFF2-40B4-BE49-F238E27FC236}">
                <a16:creationId xmlns:a16="http://schemas.microsoft.com/office/drawing/2014/main" id="{36265D0D-DC95-CF9A-9143-F359BE4B74EC}"/>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7687"/>
    </mc:Choice>
    <mc:Fallback xmlns="">
      <p:transition spd="slow" advTm="1768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747A6FD3-81C2-C006-E736-FABFD134276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30</a:t>
            </a:r>
            <a:r>
              <a:rPr lang="en-US" sz="4400" b="0" i="0" dirty="0">
                <a:solidFill>
                  <a:srgbClr val="121212"/>
                </a:solidFill>
                <a:effectLst/>
                <a:latin typeface="Open Sans" panose="020B0606030504020204" pitchFamily="34" charset="0"/>
              </a:rPr>
              <a:t>So, when they were sent off, they came to Antioch. Having gathered the multitude together, they delivered the letter. </a:t>
            </a:r>
            <a:r>
              <a:rPr lang="en-US" sz="4400" b="0" i="0" dirty="0">
                <a:solidFill>
                  <a:srgbClr val="777A7B"/>
                </a:solidFill>
                <a:effectLst/>
                <a:latin typeface="Open Sans" panose="020B0606030504020204" pitchFamily="34" charset="0"/>
              </a:rPr>
              <a:t>31</a:t>
            </a:r>
            <a:r>
              <a:rPr lang="en-US" sz="4400" b="0" i="0" dirty="0">
                <a:solidFill>
                  <a:srgbClr val="121212"/>
                </a:solidFill>
                <a:effectLst/>
                <a:latin typeface="Open Sans" panose="020B0606030504020204" pitchFamily="34" charset="0"/>
              </a:rPr>
              <a:t>When they had read it, they rejoiced over the encouragement.</a:t>
            </a:r>
            <a:endParaRPr lang="en-IN" dirty="0"/>
          </a:p>
        </p:txBody>
      </p:sp>
      <p:sp>
        <p:nvSpPr>
          <p:cNvPr id="2" name="TextBox 1">
            <a:extLst>
              <a:ext uri="{FF2B5EF4-FFF2-40B4-BE49-F238E27FC236}">
                <a16:creationId xmlns:a16="http://schemas.microsoft.com/office/drawing/2014/main" id="{0CC6CDB7-7116-455B-7643-8F8DA60B6456}"/>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4471"/>
    </mc:Choice>
    <mc:Fallback xmlns="">
      <p:transition spd="slow" advTm="1447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4" name="TextBox 3">
            <a:extLst>
              <a:ext uri="{FF2B5EF4-FFF2-40B4-BE49-F238E27FC236}">
                <a16:creationId xmlns:a16="http://schemas.microsoft.com/office/drawing/2014/main" id="{CF9723CA-DD6C-F9B9-FAE6-574AD767754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33-34</a:t>
            </a:r>
            <a:r>
              <a:rPr lang="en-US" sz="4400" b="0" i="0" dirty="0">
                <a:solidFill>
                  <a:srgbClr val="121212"/>
                </a:solidFill>
                <a:effectLst/>
                <a:latin typeface="Open Sans" panose="020B0606030504020204" pitchFamily="34" charset="0"/>
              </a:rPr>
              <a:t>After they had spent some time there, they were dismissed in peace from the brothers to the apostles.</a:t>
            </a:r>
            <a:endParaRPr lang="en-IN" dirty="0"/>
          </a:p>
        </p:txBody>
      </p:sp>
      <p:sp>
        <p:nvSpPr>
          <p:cNvPr id="2" name="TextBox 1">
            <a:extLst>
              <a:ext uri="{FF2B5EF4-FFF2-40B4-BE49-F238E27FC236}">
                <a16:creationId xmlns:a16="http://schemas.microsoft.com/office/drawing/2014/main" id="{4C9F814E-6425-0D1A-10FE-91C995500F65}"/>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10908"/>
    </mc:Choice>
    <mc:Fallback xmlns="">
      <p:transition spd="slow" advTm="1090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4" name="TextBox 3">
            <a:extLst>
              <a:ext uri="{FF2B5EF4-FFF2-40B4-BE49-F238E27FC236}">
                <a16:creationId xmlns:a16="http://schemas.microsoft.com/office/drawing/2014/main" id="{D577D497-3225-BF8D-6EEC-624D19EC9D4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a:t> </a:t>
            </a:r>
            <a:r>
              <a:rPr lang="en-US" sz="4800">
                <a:solidFill>
                  <a:srgbClr val="121212"/>
                </a:solidFill>
                <a:latin typeface="Arial" panose="020B0604020202020204" pitchFamily="34" charset="0"/>
              </a:rPr>
              <a:t> </a:t>
            </a:r>
            <a:r>
              <a:rPr lang="en-US" sz="4800">
                <a:solidFill>
                  <a:srgbClr val="777A7B"/>
                </a:solidFill>
                <a:latin typeface="Arial" panose="020B0604020202020204" pitchFamily="34" charset="0"/>
              </a:rPr>
              <a:t>35</a:t>
            </a:r>
            <a:r>
              <a:rPr lang="en-US" sz="4800" b="0" i="0">
                <a:solidFill>
                  <a:srgbClr val="121212"/>
                </a:solidFill>
                <a:effectLst/>
                <a:latin typeface="Open Sans" panose="020B0606030504020204" pitchFamily="34" charset="0"/>
              </a:rPr>
              <a:t>But Paul and Barnabas stayed in Antioch, teaching and preaching the word of the Lord, with many others also.</a:t>
            </a:r>
            <a:endParaRPr lang="en-IN" dirty="0"/>
          </a:p>
        </p:txBody>
      </p:sp>
      <p:sp>
        <p:nvSpPr>
          <p:cNvPr id="2" name="TextBox 1">
            <a:extLst>
              <a:ext uri="{FF2B5EF4-FFF2-40B4-BE49-F238E27FC236}">
                <a16:creationId xmlns:a16="http://schemas.microsoft.com/office/drawing/2014/main" id="{6B00A2D7-87D5-2F0B-A7A3-5C98BF38D662}"/>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11015"/>
    </mc:Choice>
    <mc:Fallback xmlns="">
      <p:transition spd="slow" advTm="1101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5" name="TextBox 4">
            <a:extLst>
              <a:ext uri="{FF2B5EF4-FFF2-40B4-BE49-F238E27FC236}">
                <a16:creationId xmlns:a16="http://schemas.microsoft.com/office/drawing/2014/main" id="{5DBC297F-0449-1F60-0956-6F279B80DF9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a:t>
            </a:r>
            <a:r>
              <a:rPr lang="en-US" sz="4000" b="0" i="0" dirty="0">
                <a:solidFill>
                  <a:srgbClr val="121212"/>
                </a:solidFill>
                <a:effectLst/>
                <a:latin typeface="Open Sans" panose="020B0606030504020204" pitchFamily="34" charset="0"/>
              </a:rPr>
              <a:t>Some men came down from Judea and taught the brothers, “Unless you are circumcised after the custom of Moses, you can’t be saved.”</a:t>
            </a:r>
            <a:endParaRPr lang="en-IN" dirty="0"/>
          </a:p>
        </p:txBody>
      </p:sp>
      <p:sp>
        <p:nvSpPr>
          <p:cNvPr id="2" name="TextBox 1">
            <a:extLst>
              <a:ext uri="{FF2B5EF4-FFF2-40B4-BE49-F238E27FC236}">
                <a16:creationId xmlns:a16="http://schemas.microsoft.com/office/drawing/2014/main" id="{FF199A8A-EE6C-0B34-AB88-E2094E2606C6}"/>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176"/>
    </mc:Choice>
    <mc:Fallback xmlns="">
      <p:transition spd="slow" advTm="171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121212"/>
                </a:solidFill>
                <a:latin typeface="Arial" panose="020B0604020202020204" pitchFamily="34" charset="0"/>
              </a:rPr>
              <a:t> </a:t>
            </a:r>
            <a:r>
              <a:rPr lang="en-US" sz="3600" dirty="0">
                <a:solidFill>
                  <a:srgbClr val="777A7B"/>
                </a:solidFill>
                <a:latin typeface="Arial" panose="020B0604020202020204" pitchFamily="34" charset="0"/>
              </a:rPr>
              <a:t>2</a:t>
            </a:r>
            <a:r>
              <a:rPr lang="en-US" sz="3600" b="0" i="0" dirty="0">
                <a:solidFill>
                  <a:srgbClr val="121212"/>
                </a:solidFill>
                <a:effectLst/>
                <a:latin typeface="Open Sans" panose="020B0606030504020204" pitchFamily="34" charset="0"/>
              </a:rPr>
              <a:t>Therefore when Paul and Barnabas had no small discord and discussion with them, they appointed Paul, Barnabas, and some others of them to go up to Jerusalem to the apostles and elders about this question. </a:t>
            </a:r>
            <a:endParaRPr lang="en-IN" dirty="0"/>
          </a:p>
        </p:txBody>
      </p:sp>
      <p:sp>
        <p:nvSpPr>
          <p:cNvPr id="2" name="TextBox 1">
            <a:extLst>
              <a:ext uri="{FF2B5EF4-FFF2-40B4-BE49-F238E27FC236}">
                <a16:creationId xmlns:a16="http://schemas.microsoft.com/office/drawing/2014/main" id="{A1FFE31D-4075-DF76-C113-44138389B7EB}"/>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236"/>
    </mc:Choice>
    <mc:Fallback xmlns="">
      <p:transition spd="slow" advTm="182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4" name="TextBox 3">
            <a:extLst>
              <a:ext uri="{FF2B5EF4-FFF2-40B4-BE49-F238E27FC236}">
                <a16:creationId xmlns:a16="http://schemas.microsoft.com/office/drawing/2014/main" id="{AD7F7A5C-A8EA-28D2-595A-E63C4DCEAD3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4</a:t>
            </a:r>
            <a:r>
              <a:rPr lang="en-US" sz="4400" b="0" i="0" dirty="0">
                <a:solidFill>
                  <a:srgbClr val="121212"/>
                </a:solidFill>
                <a:effectLst/>
                <a:latin typeface="Open Sans" panose="020B0606030504020204" pitchFamily="34" charset="0"/>
              </a:rPr>
              <a:t>When they had come to Jerusalem, they were received by the assembly and the apostles and the elders, and they reported everything that God had done with them.</a:t>
            </a:r>
            <a:endParaRPr lang="en-IN" dirty="0"/>
          </a:p>
        </p:txBody>
      </p:sp>
      <p:sp>
        <p:nvSpPr>
          <p:cNvPr id="2" name="TextBox 1">
            <a:extLst>
              <a:ext uri="{FF2B5EF4-FFF2-40B4-BE49-F238E27FC236}">
                <a16:creationId xmlns:a16="http://schemas.microsoft.com/office/drawing/2014/main" id="{F7277FF8-36B6-0EA1-CAEA-0A9AB9669998}"/>
              </a:ext>
            </a:extLst>
          </p:cNvPr>
          <p:cNvSpPr txBox="1"/>
          <p:nvPr/>
        </p:nvSpPr>
        <p:spPr>
          <a:xfrm>
            <a:off x="6096000" y="0"/>
            <a:ext cx="6096000" cy="6858000"/>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852"/>
    </mc:Choice>
    <mc:Fallback xmlns="">
      <p:transition spd="slow" advTm="1485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5509</TotalTime>
  <Words>906</Words>
  <Application>Microsoft Office PowerPoint</Application>
  <PresentationFormat>Widescreen</PresentationFormat>
  <Paragraphs>67</Paragraphs>
  <Slides>48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Calibri Light</vt:lpstr>
      <vt:lpstr>Microsoft Himalaya</vt:lpstr>
      <vt:lpstr>Open Sans</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2023-09-11T06:16:08Z</dcterms:modified>
</cp:coreProperties>
</file>