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257" r:id="rId2"/>
    <p:sldId id="258" r:id="rId3"/>
    <p:sldId id="259" r:id="rId4"/>
    <p:sldId id="270" r:id="rId5"/>
    <p:sldId id="260" r:id="rId6"/>
    <p:sldId id="271" r:id="rId7"/>
    <p:sldId id="261" r:id="rId8"/>
    <p:sldId id="272" r:id="rId9"/>
    <p:sldId id="262" r:id="rId10"/>
    <p:sldId id="273" r:id="rId11"/>
    <p:sldId id="263" r:id="rId12"/>
    <p:sldId id="290" r:id="rId13"/>
    <p:sldId id="289" r:id="rId14"/>
    <p:sldId id="274" r:id="rId15"/>
    <p:sldId id="264" r:id="rId16"/>
    <p:sldId id="275" r:id="rId17"/>
    <p:sldId id="265" r:id="rId18"/>
    <p:sldId id="276" r:id="rId19"/>
    <p:sldId id="266" r:id="rId20"/>
    <p:sldId id="277" r:id="rId21"/>
    <p:sldId id="267" r:id="rId22"/>
    <p:sldId id="278" r:id="rId23"/>
    <p:sldId id="268" r:id="rId24"/>
    <p:sldId id="280" r:id="rId25"/>
    <p:sldId id="269" r:id="rId26"/>
    <p:sldId id="279" r:id="rId27"/>
    <p:sldId id="281" r:id="rId28"/>
    <p:sldId id="282" r:id="rId29"/>
    <p:sldId id="283" r:id="rId30"/>
    <p:sldId id="284" r:id="rId31"/>
    <p:sldId id="291" r:id="rId32"/>
    <p:sldId id="286" r:id="rId33"/>
    <p:sldId id="287" r:id="rId34"/>
    <p:sldId id="288"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7E02B7E-B092-4222-9220-CB88CFBA3543}" v="18" dt="2023-09-08T06:37:17.70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951" autoAdjust="0"/>
  </p:normalViewPr>
  <p:slideViewPr>
    <p:cSldViewPr snapToGrid="0">
      <p:cViewPr varScale="1">
        <p:scale>
          <a:sx n="78" d="100"/>
          <a:sy n="78" d="100"/>
        </p:scale>
        <p:origin x="878" y="-101"/>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07E02B7E-B092-4222-9220-CB88CFBA3543}"/>
    <pc:docChg chg="undo custSel addSld modSld sldOrd">
      <pc:chgData name="Alfred Smith" userId="3c60a3631c0db8ad" providerId="LiveId" clId="{07E02B7E-B092-4222-9220-CB88CFBA3543}" dt="2023-09-08T06:37:17.709" v="137"/>
      <pc:docMkLst>
        <pc:docMk/>
      </pc:docMkLst>
      <pc:sldChg chg="delSp mod delAnim">
        <pc:chgData name="Alfred Smith" userId="3c60a3631c0db8ad" providerId="LiveId" clId="{07E02B7E-B092-4222-9220-CB88CFBA3543}" dt="2023-09-08T06:35:16.976" v="90" actId="478"/>
        <pc:sldMkLst>
          <pc:docMk/>
          <pc:sldMk cId="1499918570" sldId="257"/>
        </pc:sldMkLst>
        <pc:picChg chg="del">
          <ac:chgData name="Alfred Smith" userId="3c60a3631c0db8ad" providerId="LiveId" clId="{07E02B7E-B092-4222-9220-CB88CFBA3543}" dt="2023-09-08T06:35:16.976" v="90" actId="478"/>
          <ac:picMkLst>
            <pc:docMk/>
            <pc:sldMk cId="1499918570" sldId="257"/>
            <ac:picMk id="9" creationId="{B3B2C426-FE58-CD58-0909-6675494B1FB9}"/>
          </ac:picMkLst>
        </pc:picChg>
      </pc:sldChg>
      <pc:sldChg chg="modSp mod">
        <pc:chgData name="Alfred Smith" userId="3c60a3631c0db8ad" providerId="LiveId" clId="{07E02B7E-B092-4222-9220-CB88CFBA3543}" dt="2023-09-08T06:33:26.459" v="65" actId="20577"/>
        <pc:sldMkLst>
          <pc:docMk/>
          <pc:sldMk cId="3788111665" sldId="258"/>
        </pc:sldMkLst>
        <pc:spChg chg="mod">
          <ac:chgData name="Alfred Smith" userId="3c60a3631c0db8ad" providerId="LiveId" clId="{07E02B7E-B092-4222-9220-CB88CFBA3543}" dt="2023-09-08T06:33:26.459" v="65" actId="20577"/>
          <ac:spMkLst>
            <pc:docMk/>
            <pc:sldMk cId="3788111665" sldId="258"/>
            <ac:spMk id="4" creationId="{1880BE16-76CF-372B-055E-92A69A314851}"/>
          </ac:spMkLst>
        </pc:spChg>
      </pc:sldChg>
      <pc:sldChg chg="delSp modSp mod delAnim">
        <pc:chgData name="Alfred Smith" userId="3c60a3631c0db8ad" providerId="LiveId" clId="{07E02B7E-B092-4222-9220-CB88CFBA3543}" dt="2023-09-08T06:35:13.312" v="89" actId="478"/>
        <pc:sldMkLst>
          <pc:docMk/>
          <pc:sldMk cId="454763615" sldId="259"/>
        </pc:sldMkLst>
        <pc:spChg chg="mod">
          <ac:chgData name="Alfred Smith" userId="3c60a3631c0db8ad" providerId="LiveId" clId="{07E02B7E-B092-4222-9220-CB88CFBA3543}" dt="2023-09-08T06:35:07.596" v="88" actId="6549"/>
          <ac:spMkLst>
            <pc:docMk/>
            <pc:sldMk cId="454763615" sldId="259"/>
            <ac:spMk id="3" creationId="{A58184BD-88F1-BA02-40C1-D8403D0EEC0D}"/>
          </ac:spMkLst>
        </pc:spChg>
        <pc:picChg chg="del">
          <ac:chgData name="Alfred Smith" userId="3c60a3631c0db8ad" providerId="LiveId" clId="{07E02B7E-B092-4222-9220-CB88CFBA3543}" dt="2023-09-08T06:35:13.312" v="89" actId="478"/>
          <ac:picMkLst>
            <pc:docMk/>
            <pc:sldMk cId="454763615" sldId="259"/>
            <ac:picMk id="17" creationId="{B1D1A7FF-8D64-8DA8-4AA0-80B0001665A8}"/>
          </ac:picMkLst>
        </pc:picChg>
      </pc:sldChg>
      <pc:sldChg chg="addSp delSp modSp mod delAnim">
        <pc:chgData name="Alfred Smith" userId="3c60a3631c0db8ad" providerId="LiveId" clId="{07E02B7E-B092-4222-9220-CB88CFBA3543}" dt="2023-09-08T06:35:26.552" v="93"/>
        <pc:sldMkLst>
          <pc:docMk/>
          <pc:sldMk cId="2346136586" sldId="260"/>
        </pc:sldMkLst>
        <pc:spChg chg="add mod">
          <ac:chgData name="Alfred Smith" userId="3c60a3631c0db8ad" providerId="LiveId" clId="{07E02B7E-B092-4222-9220-CB88CFBA3543}" dt="2023-09-08T06:35:26.552" v="93"/>
          <ac:spMkLst>
            <pc:docMk/>
            <pc:sldMk cId="2346136586" sldId="260"/>
            <ac:spMk id="2" creationId="{0FF52BA0-6B28-367A-E065-7AE07FB61900}"/>
          </ac:spMkLst>
        </pc:spChg>
        <pc:spChg chg="del">
          <ac:chgData name="Alfred Smith" userId="3c60a3631c0db8ad" providerId="LiveId" clId="{07E02B7E-B092-4222-9220-CB88CFBA3543}" dt="2023-09-08T06:35:23.895" v="91" actId="478"/>
          <ac:spMkLst>
            <pc:docMk/>
            <pc:sldMk cId="2346136586" sldId="260"/>
            <ac:spMk id="3" creationId="{A58184BD-88F1-BA02-40C1-D8403D0EEC0D}"/>
          </ac:spMkLst>
        </pc:spChg>
        <pc:spChg chg="mod">
          <ac:chgData name="Alfred Smith" userId="3c60a3631c0db8ad" providerId="LiveId" clId="{07E02B7E-B092-4222-9220-CB88CFBA3543}" dt="2023-09-08T06:27:21.982" v="30"/>
          <ac:spMkLst>
            <pc:docMk/>
            <pc:sldMk cId="2346136586" sldId="260"/>
            <ac:spMk id="4" creationId="{EE2AC625-9141-A801-F431-DD5F79396320}"/>
          </ac:spMkLst>
        </pc:spChg>
        <pc:picChg chg="del">
          <ac:chgData name="Alfred Smith" userId="3c60a3631c0db8ad" providerId="LiveId" clId="{07E02B7E-B092-4222-9220-CB88CFBA3543}" dt="2023-09-08T06:35:25.930" v="92" actId="478"/>
          <ac:picMkLst>
            <pc:docMk/>
            <pc:sldMk cId="2346136586" sldId="260"/>
            <ac:picMk id="19" creationId="{0D8A0EC9-F1B6-1489-0872-4A146FEC6124}"/>
          </ac:picMkLst>
        </pc:picChg>
      </pc:sldChg>
      <pc:sldChg chg="addSp delSp modSp mod delAnim">
        <pc:chgData name="Alfred Smith" userId="3c60a3631c0db8ad" providerId="LiveId" clId="{07E02B7E-B092-4222-9220-CB88CFBA3543}" dt="2023-09-08T06:35:36.828" v="96"/>
        <pc:sldMkLst>
          <pc:docMk/>
          <pc:sldMk cId="4037329247" sldId="261"/>
        </pc:sldMkLst>
        <pc:spChg chg="add mod">
          <ac:chgData name="Alfred Smith" userId="3c60a3631c0db8ad" providerId="LiveId" clId="{07E02B7E-B092-4222-9220-CB88CFBA3543}" dt="2023-09-08T06:35:36.828" v="96"/>
          <ac:spMkLst>
            <pc:docMk/>
            <pc:sldMk cId="4037329247" sldId="261"/>
            <ac:spMk id="2" creationId="{1BC34F68-DC1B-2DEA-8E79-B17611498616}"/>
          </ac:spMkLst>
        </pc:spChg>
        <pc:spChg chg="del">
          <ac:chgData name="Alfred Smith" userId="3c60a3631c0db8ad" providerId="LiveId" clId="{07E02B7E-B092-4222-9220-CB88CFBA3543}" dt="2023-09-08T06:35:36.187" v="95" actId="478"/>
          <ac:spMkLst>
            <pc:docMk/>
            <pc:sldMk cId="4037329247" sldId="261"/>
            <ac:spMk id="3" creationId="{A58184BD-88F1-BA02-40C1-D8403D0EEC0D}"/>
          </ac:spMkLst>
        </pc:spChg>
        <pc:spChg chg="mod">
          <ac:chgData name="Alfred Smith" userId="3c60a3631c0db8ad" providerId="LiveId" clId="{07E02B7E-B092-4222-9220-CB88CFBA3543}" dt="2023-09-08T06:27:49.080" v="31"/>
          <ac:spMkLst>
            <pc:docMk/>
            <pc:sldMk cId="4037329247" sldId="261"/>
            <ac:spMk id="4" creationId="{EE2AC625-9141-A801-F431-DD5F79396320}"/>
          </ac:spMkLst>
        </pc:spChg>
        <pc:picChg chg="del">
          <ac:chgData name="Alfred Smith" userId="3c60a3631c0db8ad" providerId="LiveId" clId="{07E02B7E-B092-4222-9220-CB88CFBA3543}" dt="2023-09-08T06:35:30.875" v="94" actId="478"/>
          <ac:picMkLst>
            <pc:docMk/>
            <pc:sldMk cId="4037329247" sldId="261"/>
            <ac:picMk id="23" creationId="{26CA0F59-D87C-6594-025E-4873D46D14BB}"/>
          </ac:picMkLst>
        </pc:picChg>
      </pc:sldChg>
      <pc:sldChg chg="addSp delSp modSp mod delAnim">
        <pc:chgData name="Alfred Smith" userId="3c60a3631c0db8ad" providerId="LiveId" clId="{07E02B7E-B092-4222-9220-CB88CFBA3543}" dt="2023-09-08T06:35:46.194" v="99"/>
        <pc:sldMkLst>
          <pc:docMk/>
          <pc:sldMk cId="1909638311" sldId="262"/>
        </pc:sldMkLst>
        <pc:spChg chg="add mod">
          <ac:chgData name="Alfred Smith" userId="3c60a3631c0db8ad" providerId="LiveId" clId="{07E02B7E-B092-4222-9220-CB88CFBA3543}" dt="2023-09-08T06:35:46.194" v="99"/>
          <ac:spMkLst>
            <pc:docMk/>
            <pc:sldMk cId="1909638311" sldId="262"/>
            <ac:spMk id="2" creationId="{30E7523A-1061-0484-8C47-93F4F7AB9614}"/>
          </ac:spMkLst>
        </pc:spChg>
        <pc:spChg chg="del">
          <ac:chgData name="Alfred Smith" userId="3c60a3631c0db8ad" providerId="LiveId" clId="{07E02B7E-B092-4222-9220-CB88CFBA3543}" dt="2023-09-08T06:35:45.355" v="98" actId="478"/>
          <ac:spMkLst>
            <pc:docMk/>
            <pc:sldMk cId="1909638311" sldId="262"/>
            <ac:spMk id="3" creationId="{A58184BD-88F1-BA02-40C1-D8403D0EEC0D}"/>
          </ac:spMkLst>
        </pc:spChg>
        <pc:spChg chg="mod">
          <ac:chgData name="Alfred Smith" userId="3c60a3631c0db8ad" providerId="LiveId" clId="{07E02B7E-B092-4222-9220-CB88CFBA3543}" dt="2023-09-08T06:28:10.975" v="32"/>
          <ac:spMkLst>
            <pc:docMk/>
            <pc:sldMk cId="1909638311" sldId="262"/>
            <ac:spMk id="4" creationId="{EE2AC625-9141-A801-F431-DD5F79396320}"/>
          </ac:spMkLst>
        </pc:spChg>
        <pc:picChg chg="del">
          <ac:chgData name="Alfred Smith" userId="3c60a3631c0db8ad" providerId="LiveId" clId="{07E02B7E-B092-4222-9220-CB88CFBA3543}" dt="2023-09-08T06:35:40.536" v="97" actId="478"/>
          <ac:picMkLst>
            <pc:docMk/>
            <pc:sldMk cId="1909638311" sldId="262"/>
            <ac:picMk id="11" creationId="{70B25560-33FA-DFCB-387B-EB7490414A1C}"/>
          </ac:picMkLst>
        </pc:picChg>
      </pc:sldChg>
      <pc:sldChg chg="addSp delSp modSp mod delAnim">
        <pc:chgData name="Alfred Smith" userId="3c60a3631c0db8ad" providerId="LiveId" clId="{07E02B7E-B092-4222-9220-CB88CFBA3543}" dt="2023-09-08T06:35:53.975" v="102"/>
        <pc:sldMkLst>
          <pc:docMk/>
          <pc:sldMk cId="641208035" sldId="263"/>
        </pc:sldMkLst>
        <pc:spChg chg="add mod">
          <ac:chgData name="Alfred Smith" userId="3c60a3631c0db8ad" providerId="LiveId" clId="{07E02B7E-B092-4222-9220-CB88CFBA3543}" dt="2023-09-08T06:35:53.975" v="102"/>
          <ac:spMkLst>
            <pc:docMk/>
            <pc:sldMk cId="641208035" sldId="263"/>
            <ac:spMk id="2" creationId="{14907BFC-087E-2718-CD7F-283BDED9F078}"/>
          </ac:spMkLst>
        </pc:spChg>
        <pc:spChg chg="del">
          <ac:chgData name="Alfred Smith" userId="3c60a3631c0db8ad" providerId="LiveId" clId="{07E02B7E-B092-4222-9220-CB88CFBA3543}" dt="2023-09-08T06:35:53.365" v="101" actId="478"/>
          <ac:spMkLst>
            <pc:docMk/>
            <pc:sldMk cId="641208035" sldId="263"/>
            <ac:spMk id="3" creationId="{A58184BD-88F1-BA02-40C1-D8403D0EEC0D}"/>
          </ac:spMkLst>
        </pc:spChg>
        <pc:spChg chg="mod">
          <ac:chgData name="Alfred Smith" userId="3c60a3631c0db8ad" providerId="LiveId" clId="{07E02B7E-B092-4222-9220-CB88CFBA3543}" dt="2023-09-08T06:28:35.751" v="33"/>
          <ac:spMkLst>
            <pc:docMk/>
            <pc:sldMk cId="641208035" sldId="263"/>
            <ac:spMk id="4" creationId="{EE2AC625-9141-A801-F431-DD5F79396320}"/>
          </ac:spMkLst>
        </pc:spChg>
        <pc:picChg chg="del">
          <ac:chgData name="Alfred Smith" userId="3c60a3631c0db8ad" providerId="LiveId" clId="{07E02B7E-B092-4222-9220-CB88CFBA3543}" dt="2023-09-08T06:35:50.844" v="100" actId="478"/>
          <ac:picMkLst>
            <pc:docMk/>
            <pc:sldMk cId="641208035" sldId="263"/>
            <ac:picMk id="25" creationId="{00DD6D98-2196-5A77-0007-53BBD8C0031D}"/>
          </ac:picMkLst>
        </pc:picChg>
      </pc:sldChg>
      <pc:sldChg chg="addSp delSp modSp mod delAnim">
        <pc:chgData name="Alfred Smith" userId="3c60a3631c0db8ad" providerId="LiveId" clId="{07E02B7E-B092-4222-9220-CB88CFBA3543}" dt="2023-09-08T06:36:09.871" v="108"/>
        <pc:sldMkLst>
          <pc:docMk/>
          <pc:sldMk cId="4044745628" sldId="264"/>
        </pc:sldMkLst>
        <pc:spChg chg="add mod">
          <ac:chgData name="Alfred Smith" userId="3c60a3631c0db8ad" providerId="LiveId" clId="{07E02B7E-B092-4222-9220-CB88CFBA3543}" dt="2023-09-08T06:36:09.871" v="108"/>
          <ac:spMkLst>
            <pc:docMk/>
            <pc:sldMk cId="4044745628" sldId="264"/>
            <ac:spMk id="2" creationId="{5F8CEC94-F896-62AC-D66B-E9C989FD1E6A}"/>
          </ac:spMkLst>
        </pc:spChg>
        <pc:spChg chg="del">
          <ac:chgData name="Alfred Smith" userId="3c60a3631c0db8ad" providerId="LiveId" clId="{07E02B7E-B092-4222-9220-CB88CFBA3543}" dt="2023-09-08T06:36:09.221" v="107" actId="478"/>
          <ac:spMkLst>
            <pc:docMk/>
            <pc:sldMk cId="4044745628" sldId="264"/>
            <ac:spMk id="3" creationId="{A58184BD-88F1-BA02-40C1-D8403D0EEC0D}"/>
          </ac:spMkLst>
        </pc:spChg>
        <pc:spChg chg="mod">
          <ac:chgData name="Alfred Smith" userId="3c60a3631c0db8ad" providerId="LiveId" clId="{07E02B7E-B092-4222-9220-CB88CFBA3543}" dt="2023-09-08T06:29:30.386" v="44"/>
          <ac:spMkLst>
            <pc:docMk/>
            <pc:sldMk cId="4044745628" sldId="264"/>
            <ac:spMk id="4" creationId="{EE2AC625-9141-A801-F431-DD5F79396320}"/>
          </ac:spMkLst>
        </pc:spChg>
        <pc:picChg chg="del">
          <ac:chgData name="Alfred Smith" userId="3c60a3631c0db8ad" providerId="LiveId" clId="{07E02B7E-B092-4222-9220-CB88CFBA3543}" dt="2023-09-08T06:36:07.293" v="106" actId="478"/>
          <ac:picMkLst>
            <pc:docMk/>
            <pc:sldMk cId="4044745628" sldId="264"/>
            <ac:picMk id="16" creationId="{DE0E3F12-47FB-3509-6AAC-6D3F8832BD55}"/>
          </ac:picMkLst>
        </pc:picChg>
      </pc:sldChg>
      <pc:sldChg chg="addSp delSp modSp mod delAnim">
        <pc:chgData name="Alfred Smith" userId="3c60a3631c0db8ad" providerId="LiveId" clId="{07E02B7E-B092-4222-9220-CB88CFBA3543}" dt="2023-09-08T06:36:17.610" v="111"/>
        <pc:sldMkLst>
          <pc:docMk/>
          <pc:sldMk cId="978260341" sldId="265"/>
        </pc:sldMkLst>
        <pc:spChg chg="add mod">
          <ac:chgData name="Alfred Smith" userId="3c60a3631c0db8ad" providerId="LiveId" clId="{07E02B7E-B092-4222-9220-CB88CFBA3543}" dt="2023-09-08T06:36:17.610" v="111"/>
          <ac:spMkLst>
            <pc:docMk/>
            <pc:sldMk cId="978260341" sldId="265"/>
            <ac:spMk id="2" creationId="{4F82B29B-D1C4-5305-670C-E79C0F54890D}"/>
          </ac:spMkLst>
        </pc:spChg>
        <pc:spChg chg="del">
          <ac:chgData name="Alfred Smith" userId="3c60a3631c0db8ad" providerId="LiveId" clId="{07E02B7E-B092-4222-9220-CB88CFBA3543}" dt="2023-09-08T06:36:14.727" v="109" actId="478"/>
          <ac:spMkLst>
            <pc:docMk/>
            <pc:sldMk cId="978260341" sldId="265"/>
            <ac:spMk id="3" creationId="{A58184BD-88F1-BA02-40C1-D8403D0EEC0D}"/>
          </ac:spMkLst>
        </pc:spChg>
        <pc:spChg chg="mod">
          <ac:chgData name="Alfred Smith" userId="3c60a3631c0db8ad" providerId="LiveId" clId="{07E02B7E-B092-4222-9220-CB88CFBA3543}" dt="2023-09-08T06:29:47.537" v="45"/>
          <ac:spMkLst>
            <pc:docMk/>
            <pc:sldMk cId="978260341" sldId="265"/>
            <ac:spMk id="4" creationId="{EE2AC625-9141-A801-F431-DD5F79396320}"/>
          </ac:spMkLst>
        </pc:spChg>
        <pc:picChg chg="del">
          <ac:chgData name="Alfred Smith" userId="3c60a3631c0db8ad" providerId="LiveId" clId="{07E02B7E-B092-4222-9220-CB88CFBA3543}" dt="2023-09-08T06:36:16.799" v="110" actId="478"/>
          <ac:picMkLst>
            <pc:docMk/>
            <pc:sldMk cId="978260341" sldId="265"/>
            <ac:picMk id="8" creationId="{A8C73C0C-2AE8-99A1-B88A-A7C61BF79246}"/>
          </ac:picMkLst>
        </pc:picChg>
      </pc:sldChg>
      <pc:sldChg chg="addSp delSp modSp mod delAnim">
        <pc:chgData name="Alfred Smith" userId="3c60a3631c0db8ad" providerId="LiveId" clId="{07E02B7E-B092-4222-9220-CB88CFBA3543}" dt="2023-09-08T06:36:24.640" v="114"/>
        <pc:sldMkLst>
          <pc:docMk/>
          <pc:sldMk cId="3575870363" sldId="266"/>
        </pc:sldMkLst>
        <pc:spChg chg="add mod">
          <ac:chgData name="Alfred Smith" userId="3c60a3631c0db8ad" providerId="LiveId" clId="{07E02B7E-B092-4222-9220-CB88CFBA3543}" dt="2023-09-08T06:36:24.640" v="114"/>
          <ac:spMkLst>
            <pc:docMk/>
            <pc:sldMk cId="3575870363" sldId="266"/>
            <ac:spMk id="2" creationId="{330F5455-6304-DA88-0E8F-8906E0750E0B}"/>
          </ac:spMkLst>
        </pc:spChg>
        <pc:spChg chg="del">
          <ac:chgData name="Alfred Smith" userId="3c60a3631c0db8ad" providerId="LiveId" clId="{07E02B7E-B092-4222-9220-CB88CFBA3543}" dt="2023-09-08T06:36:23.888" v="113" actId="478"/>
          <ac:spMkLst>
            <pc:docMk/>
            <pc:sldMk cId="3575870363" sldId="266"/>
            <ac:spMk id="3" creationId="{A58184BD-88F1-BA02-40C1-D8403D0EEC0D}"/>
          </ac:spMkLst>
        </pc:spChg>
        <pc:spChg chg="mod">
          <ac:chgData name="Alfred Smith" userId="3c60a3631c0db8ad" providerId="LiveId" clId="{07E02B7E-B092-4222-9220-CB88CFBA3543}" dt="2023-09-08T06:30:19.256" v="48"/>
          <ac:spMkLst>
            <pc:docMk/>
            <pc:sldMk cId="3575870363" sldId="266"/>
            <ac:spMk id="4" creationId="{EE2AC625-9141-A801-F431-DD5F79396320}"/>
          </ac:spMkLst>
        </pc:spChg>
        <pc:picChg chg="del">
          <ac:chgData name="Alfred Smith" userId="3c60a3631c0db8ad" providerId="LiveId" clId="{07E02B7E-B092-4222-9220-CB88CFBA3543}" dt="2023-09-08T06:36:21.232" v="112" actId="478"/>
          <ac:picMkLst>
            <pc:docMk/>
            <pc:sldMk cId="3575870363" sldId="266"/>
            <ac:picMk id="12" creationId="{8D302469-64FC-C6DB-CE57-91204C98AB0C}"/>
          </ac:picMkLst>
        </pc:picChg>
      </pc:sldChg>
      <pc:sldChg chg="addSp delSp modSp mod delAnim">
        <pc:chgData name="Alfred Smith" userId="3c60a3631c0db8ad" providerId="LiveId" clId="{07E02B7E-B092-4222-9220-CB88CFBA3543}" dt="2023-09-08T06:36:30.574" v="117"/>
        <pc:sldMkLst>
          <pc:docMk/>
          <pc:sldMk cId="4017137865" sldId="267"/>
        </pc:sldMkLst>
        <pc:spChg chg="add mod">
          <ac:chgData name="Alfred Smith" userId="3c60a3631c0db8ad" providerId="LiveId" clId="{07E02B7E-B092-4222-9220-CB88CFBA3543}" dt="2023-09-08T06:36:30.574" v="117"/>
          <ac:spMkLst>
            <pc:docMk/>
            <pc:sldMk cId="4017137865" sldId="267"/>
            <ac:spMk id="2" creationId="{25CBB01A-50BF-ABB4-9DCF-69F6CBF51A58}"/>
          </ac:spMkLst>
        </pc:spChg>
        <pc:spChg chg="del">
          <ac:chgData name="Alfred Smith" userId="3c60a3631c0db8ad" providerId="LiveId" clId="{07E02B7E-B092-4222-9220-CB88CFBA3543}" dt="2023-09-08T06:36:27.926" v="115" actId="478"/>
          <ac:spMkLst>
            <pc:docMk/>
            <pc:sldMk cId="4017137865" sldId="267"/>
            <ac:spMk id="3" creationId="{A58184BD-88F1-BA02-40C1-D8403D0EEC0D}"/>
          </ac:spMkLst>
        </pc:spChg>
        <pc:spChg chg="mod">
          <ac:chgData name="Alfred Smith" userId="3c60a3631c0db8ad" providerId="LiveId" clId="{07E02B7E-B092-4222-9220-CB88CFBA3543}" dt="2023-09-08T06:30:30.692" v="49"/>
          <ac:spMkLst>
            <pc:docMk/>
            <pc:sldMk cId="4017137865" sldId="267"/>
            <ac:spMk id="4" creationId="{EE2AC625-9141-A801-F431-DD5F79396320}"/>
          </ac:spMkLst>
        </pc:spChg>
        <pc:picChg chg="del">
          <ac:chgData name="Alfred Smith" userId="3c60a3631c0db8ad" providerId="LiveId" clId="{07E02B7E-B092-4222-9220-CB88CFBA3543}" dt="2023-09-08T06:36:30.064" v="116" actId="478"/>
          <ac:picMkLst>
            <pc:docMk/>
            <pc:sldMk cId="4017137865" sldId="267"/>
            <ac:picMk id="7" creationId="{92921A62-5546-73B9-7011-5BB45B181FA5}"/>
          </ac:picMkLst>
        </pc:picChg>
      </pc:sldChg>
      <pc:sldChg chg="addSp delSp modSp mod delAnim">
        <pc:chgData name="Alfred Smith" userId="3c60a3631c0db8ad" providerId="LiveId" clId="{07E02B7E-B092-4222-9220-CB88CFBA3543}" dt="2023-09-08T06:36:36.194" v="120"/>
        <pc:sldMkLst>
          <pc:docMk/>
          <pc:sldMk cId="3137811553" sldId="268"/>
        </pc:sldMkLst>
        <pc:spChg chg="add mod">
          <ac:chgData name="Alfred Smith" userId="3c60a3631c0db8ad" providerId="LiveId" clId="{07E02B7E-B092-4222-9220-CB88CFBA3543}" dt="2023-09-08T06:36:36.194" v="120"/>
          <ac:spMkLst>
            <pc:docMk/>
            <pc:sldMk cId="3137811553" sldId="268"/>
            <ac:spMk id="2" creationId="{72031886-753A-7C95-8843-9C4E10D11CBB}"/>
          </ac:spMkLst>
        </pc:spChg>
        <pc:spChg chg="del">
          <ac:chgData name="Alfred Smith" userId="3c60a3631c0db8ad" providerId="LiveId" clId="{07E02B7E-B092-4222-9220-CB88CFBA3543}" dt="2023-09-08T06:36:35.451" v="119" actId="478"/>
          <ac:spMkLst>
            <pc:docMk/>
            <pc:sldMk cId="3137811553" sldId="268"/>
            <ac:spMk id="3" creationId="{A58184BD-88F1-BA02-40C1-D8403D0EEC0D}"/>
          </ac:spMkLst>
        </pc:spChg>
        <pc:spChg chg="mod">
          <ac:chgData name="Alfred Smith" userId="3c60a3631c0db8ad" providerId="LiveId" clId="{07E02B7E-B092-4222-9220-CB88CFBA3543}" dt="2023-09-08T06:30:46.769" v="50"/>
          <ac:spMkLst>
            <pc:docMk/>
            <pc:sldMk cId="3137811553" sldId="268"/>
            <ac:spMk id="4" creationId="{EE2AC625-9141-A801-F431-DD5F79396320}"/>
          </ac:spMkLst>
        </pc:spChg>
        <pc:picChg chg="del">
          <ac:chgData name="Alfred Smith" userId="3c60a3631c0db8ad" providerId="LiveId" clId="{07E02B7E-B092-4222-9220-CB88CFBA3543}" dt="2023-09-08T06:36:33.397" v="118" actId="478"/>
          <ac:picMkLst>
            <pc:docMk/>
            <pc:sldMk cId="3137811553" sldId="268"/>
            <ac:picMk id="15" creationId="{907E2004-F9BA-983E-072C-1A11298647CF}"/>
          </ac:picMkLst>
        </pc:picChg>
      </pc:sldChg>
      <pc:sldChg chg="addSp delSp modSp mod delAnim">
        <pc:chgData name="Alfred Smith" userId="3c60a3631c0db8ad" providerId="LiveId" clId="{07E02B7E-B092-4222-9220-CB88CFBA3543}" dt="2023-09-08T06:36:44.048" v="123"/>
        <pc:sldMkLst>
          <pc:docMk/>
          <pc:sldMk cId="100491716" sldId="269"/>
        </pc:sldMkLst>
        <pc:spChg chg="add mod">
          <ac:chgData name="Alfred Smith" userId="3c60a3631c0db8ad" providerId="LiveId" clId="{07E02B7E-B092-4222-9220-CB88CFBA3543}" dt="2023-09-08T06:36:44.048" v="123"/>
          <ac:spMkLst>
            <pc:docMk/>
            <pc:sldMk cId="100491716" sldId="269"/>
            <ac:spMk id="2" creationId="{8155F4FD-4ECD-B13E-5E18-DC2B9E63C446}"/>
          </ac:spMkLst>
        </pc:spChg>
        <pc:spChg chg="del">
          <ac:chgData name="Alfred Smith" userId="3c60a3631c0db8ad" providerId="LiveId" clId="{07E02B7E-B092-4222-9220-CB88CFBA3543}" dt="2023-09-08T06:36:40.691" v="121" actId="478"/>
          <ac:spMkLst>
            <pc:docMk/>
            <pc:sldMk cId="100491716" sldId="269"/>
            <ac:spMk id="3" creationId="{A58184BD-88F1-BA02-40C1-D8403D0EEC0D}"/>
          </ac:spMkLst>
        </pc:spChg>
        <pc:spChg chg="mod">
          <ac:chgData name="Alfred Smith" userId="3c60a3631c0db8ad" providerId="LiveId" clId="{07E02B7E-B092-4222-9220-CB88CFBA3543}" dt="2023-09-08T06:31:04.829" v="51"/>
          <ac:spMkLst>
            <pc:docMk/>
            <pc:sldMk cId="100491716" sldId="269"/>
            <ac:spMk id="4" creationId="{EE2AC625-9141-A801-F431-DD5F79396320}"/>
          </ac:spMkLst>
        </pc:spChg>
        <pc:picChg chg="del">
          <ac:chgData name="Alfred Smith" userId="3c60a3631c0db8ad" providerId="LiveId" clId="{07E02B7E-B092-4222-9220-CB88CFBA3543}" dt="2023-09-08T06:36:43.531" v="122" actId="478"/>
          <ac:picMkLst>
            <pc:docMk/>
            <pc:sldMk cId="100491716" sldId="269"/>
            <ac:picMk id="7" creationId="{55A77127-AF15-90FD-2D06-301688EC5367}"/>
          </ac:picMkLst>
        </pc:picChg>
      </pc:sldChg>
      <pc:sldChg chg="addSp delSp modSp mod">
        <pc:chgData name="Alfred Smith" userId="3c60a3631c0db8ad" providerId="LiveId" clId="{07E02B7E-B092-4222-9220-CB88CFBA3543}" dt="2023-09-08T06:33:32.240" v="68" actId="20577"/>
        <pc:sldMkLst>
          <pc:docMk/>
          <pc:sldMk cId="4120481681" sldId="270"/>
        </pc:sldMkLst>
        <pc:spChg chg="del">
          <ac:chgData name="Alfred Smith" userId="3c60a3631c0db8ad" providerId="LiveId" clId="{07E02B7E-B092-4222-9220-CB88CFBA3543}" dt="2023-09-08T06:25:58.190" v="27" actId="478"/>
          <ac:spMkLst>
            <pc:docMk/>
            <pc:sldMk cId="4120481681" sldId="270"/>
            <ac:spMk id="3" creationId="{8D778025-9F07-29FE-CD7B-93AB2485DA19}"/>
          </ac:spMkLst>
        </pc:spChg>
        <pc:spChg chg="add mod">
          <ac:chgData name="Alfred Smith" userId="3c60a3631c0db8ad" providerId="LiveId" clId="{07E02B7E-B092-4222-9220-CB88CFBA3543}" dt="2023-09-08T06:33:32.240" v="68" actId="20577"/>
          <ac:spMkLst>
            <pc:docMk/>
            <pc:sldMk cId="4120481681" sldId="270"/>
            <ac:spMk id="5" creationId="{83F7E653-E201-0243-1E3F-CA8CC2FC4D1A}"/>
          </ac:spMkLst>
        </pc:spChg>
        <pc:picChg chg="add mod">
          <ac:chgData name="Alfred Smith" userId="3c60a3631c0db8ad" providerId="LiveId" clId="{07E02B7E-B092-4222-9220-CB88CFBA3543}" dt="2023-09-08T06:25:58.808" v="28"/>
          <ac:picMkLst>
            <pc:docMk/>
            <pc:sldMk cId="4120481681" sldId="270"/>
            <ac:picMk id="4" creationId="{C55A6DD5-ADBE-EF91-552E-3E9A66A43F9C}"/>
          </ac:picMkLst>
        </pc:picChg>
      </pc:sldChg>
      <pc:sldChg chg="modSp mod">
        <pc:chgData name="Alfred Smith" userId="3c60a3631c0db8ad" providerId="LiveId" clId="{07E02B7E-B092-4222-9220-CB88CFBA3543}" dt="2023-09-08T06:33:51.458" v="71"/>
        <pc:sldMkLst>
          <pc:docMk/>
          <pc:sldMk cId="939110669" sldId="271"/>
        </pc:sldMkLst>
        <pc:spChg chg="mod">
          <ac:chgData name="Alfred Smith" userId="3c60a3631c0db8ad" providerId="LiveId" clId="{07E02B7E-B092-4222-9220-CB88CFBA3543}" dt="2023-09-08T06:33:51.458" v="71"/>
          <ac:spMkLst>
            <pc:docMk/>
            <pc:sldMk cId="939110669" sldId="271"/>
            <ac:spMk id="4" creationId="{63482A59-9ADF-15D1-AE16-3C22384B8671}"/>
          </ac:spMkLst>
        </pc:spChg>
      </pc:sldChg>
      <pc:sldChg chg="modSp mod">
        <pc:chgData name="Alfred Smith" userId="3c60a3631c0db8ad" providerId="LiveId" clId="{07E02B7E-B092-4222-9220-CB88CFBA3543}" dt="2023-09-08T06:33:56.610" v="74"/>
        <pc:sldMkLst>
          <pc:docMk/>
          <pc:sldMk cId="4024569785" sldId="272"/>
        </pc:sldMkLst>
        <pc:spChg chg="mod">
          <ac:chgData name="Alfred Smith" userId="3c60a3631c0db8ad" providerId="LiveId" clId="{07E02B7E-B092-4222-9220-CB88CFBA3543}" dt="2023-09-08T06:33:56.610" v="74"/>
          <ac:spMkLst>
            <pc:docMk/>
            <pc:sldMk cId="4024569785" sldId="272"/>
            <ac:spMk id="5" creationId="{E8D4F5C4-14B5-60E8-A837-3106F4D70BCC}"/>
          </ac:spMkLst>
        </pc:spChg>
      </pc:sldChg>
      <pc:sldChg chg="modSp mod">
        <pc:chgData name="Alfred Smith" userId="3c60a3631c0db8ad" providerId="LiveId" clId="{07E02B7E-B092-4222-9220-CB88CFBA3543}" dt="2023-09-08T06:34:00.228" v="75"/>
        <pc:sldMkLst>
          <pc:docMk/>
          <pc:sldMk cId="487179600" sldId="273"/>
        </pc:sldMkLst>
        <pc:spChg chg="mod">
          <ac:chgData name="Alfred Smith" userId="3c60a3631c0db8ad" providerId="LiveId" clId="{07E02B7E-B092-4222-9220-CB88CFBA3543}" dt="2023-09-08T06:34:00.228" v="75"/>
          <ac:spMkLst>
            <pc:docMk/>
            <pc:sldMk cId="487179600" sldId="273"/>
            <ac:spMk id="4" creationId="{8B5DF001-3898-E246-ADCA-B2A4CE821209}"/>
          </ac:spMkLst>
        </pc:spChg>
      </pc:sldChg>
      <pc:sldChg chg="modSp mod">
        <pc:chgData name="Alfred Smith" userId="3c60a3631c0db8ad" providerId="LiveId" clId="{07E02B7E-B092-4222-9220-CB88CFBA3543}" dt="2023-09-08T06:34:08.725" v="77"/>
        <pc:sldMkLst>
          <pc:docMk/>
          <pc:sldMk cId="2168401200" sldId="274"/>
        </pc:sldMkLst>
        <pc:spChg chg="mod">
          <ac:chgData name="Alfred Smith" userId="3c60a3631c0db8ad" providerId="LiveId" clId="{07E02B7E-B092-4222-9220-CB88CFBA3543}" dt="2023-09-08T06:34:08.725" v="77"/>
          <ac:spMkLst>
            <pc:docMk/>
            <pc:sldMk cId="2168401200" sldId="274"/>
            <ac:spMk id="4" creationId="{F5A2DD3E-E777-6A62-016D-082D4064884D}"/>
          </ac:spMkLst>
        </pc:spChg>
      </pc:sldChg>
      <pc:sldChg chg="modSp mod">
        <pc:chgData name="Alfred Smith" userId="3c60a3631c0db8ad" providerId="LiveId" clId="{07E02B7E-B092-4222-9220-CB88CFBA3543}" dt="2023-09-08T06:34:15.176" v="78"/>
        <pc:sldMkLst>
          <pc:docMk/>
          <pc:sldMk cId="2996969115" sldId="275"/>
        </pc:sldMkLst>
        <pc:spChg chg="mod">
          <ac:chgData name="Alfred Smith" userId="3c60a3631c0db8ad" providerId="LiveId" clId="{07E02B7E-B092-4222-9220-CB88CFBA3543}" dt="2023-09-08T06:34:15.176" v="78"/>
          <ac:spMkLst>
            <pc:docMk/>
            <pc:sldMk cId="2996969115" sldId="275"/>
            <ac:spMk id="4" creationId="{269C1426-AA40-93BA-DF25-FAC1F4AB5B25}"/>
          </ac:spMkLst>
        </pc:spChg>
      </pc:sldChg>
      <pc:sldChg chg="modSp mod">
        <pc:chgData name="Alfred Smith" userId="3c60a3631c0db8ad" providerId="LiveId" clId="{07E02B7E-B092-4222-9220-CB88CFBA3543}" dt="2023-09-08T06:34:19.015" v="79"/>
        <pc:sldMkLst>
          <pc:docMk/>
          <pc:sldMk cId="2390376940" sldId="276"/>
        </pc:sldMkLst>
        <pc:spChg chg="mod">
          <ac:chgData name="Alfred Smith" userId="3c60a3631c0db8ad" providerId="LiveId" clId="{07E02B7E-B092-4222-9220-CB88CFBA3543}" dt="2023-09-08T06:34:19.015" v="79"/>
          <ac:spMkLst>
            <pc:docMk/>
            <pc:sldMk cId="2390376940" sldId="276"/>
            <ac:spMk id="4" creationId="{E5FB6445-A1A1-CC1A-1F61-DEE03FED4494}"/>
          </ac:spMkLst>
        </pc:spChg>
      </pc:sldChg>
      <pc:sldChg chg="modSp mod">
        <pc:chgData name="Alfred Smith" userId="3c60a3631c0db8ad" providerId="LiveId" clId="{07E02B7E-B092-4222-9220-CB88CFBA3543}" dt="2023-09-08T06:34:25.425" v="80"/>
        <pc:sldMkLst>
          <pc:docMk/>
          <pc:sldMk cId="4265919077" sldId="277"/>
        </pc:sldMkLst>
        <pc:spChg chg="mod">
          <ac:chgData name="Alfred Smith" userId="3c60a3631c0db8ad" providerId="LiveId" clId="{07E02B7E-B092-4222-9220-CB88CFBA3543}" dt="2023-09-08T06:34:25.425" v="80"/>
          <ac:spMkLst>
            <pc:docMk/>
            <pc:sldMk cId="4265919077" sldId="277"/>
            <ac:spMk id="4" creationId="{F5B6E6CB-C646-9252-6715-DE0142AE1259}"/>
          </ac:spMkLst>
        </pc:spChg>
      </pc:sldChg>
      <pc:sldChg chg="modSp mod">
        <pc:chgData name="Alfred Smith" userId="3c60a3631c0db8ad" providerId="LiveId" clId="{07E02B7E-B092-4222-9220-CB88CFBA3543}" dt="2023-09-08T06:34:29.637" v="81"/>
        <pc:sldMkLst>
          <pc:docMk/>
          <pc:sldMk cId="210266664" sldId="278"/>
        </pc:sldMkLst>
        <pc:spChg chg="mod">
          <ac:chgData name="Alfred Smith" userId="3c60a3631c0db8ad" providerId="LiveId" clId="{07E02B7E-B092-4222-9220-CB88CFBA3543}" dt="2023-09-08T06:34:29.637" v="81"/>
          <ac:spMkLst>
            <pc:docMk/>
            <pc:sldMk cId="210266664" sldId="278"/>
            <ac:spMk id="4" creationId="{E82A3EC7-B469-C7A4-E7E4-FA6C7CB567A7}"/>
          </ac:spMkLst>
        </pc:spChg>
      </pc:sldChg>
      <pc:sldChg chg="modSp mod">
        <pc:chgData name="Alfred Smith" userId="3c60a3631c0db8ad" providerId="LiveId" clId="{07E02B7E-B092-4222-9220-CB88CFBA3543}" dt="2023-09-08T06:34:36.787" v="83"/>
        <pc:sldMkLst>
          <pc:docMk/>
          <pc:sldMk cId="888433145" sldId="279"/>
        </pc:sldMkLst>
        <pc:spChg chg="mod">
          <ac:chgData name="Alfred Smith" userId="3c60a3631c0db8ad" providerId="LiveId" clId="{07E02B7E-B092-4222-9220-CB88CFBA3543}" dt="2023-09-08T06:34:36.787" v="83"/>
          <ac:spMkLst>
            <pc:docMk/>
            <pc:sldMk cId="888433145" sldId="279"/>
            <ac:spMk id="6" creationId="{22C86371-0D3B-13A7-B17C-BEFE71043712}"/>
          </ac:spMkLst>
        </pc:spChg>
      </pc:sldChg>
      <pc:sldChg chg="modSp mod">
        <pc:chgData name="Alfred Smith" userId="3c60a3631c0db8ad" providerId="LiveId" clId="{07E02B7E-B092-4222-9220-CB88CFBA3543}" dt="2023-09-08T06:34:32.835" v="82"/>
        <pc:sldMkLst>
          <pc:docMk/>
          <pc:sldMk cId="791300187" sldId="280"/>
        </pc:sldMkLst>
        <pc:spChg chg="mod">
          <ac:chgData name="Alfred Smith" userId="3c60a3631c0db8ad" providerId="LiveId" clId="{07E02B7E-B092-4222-9220-CB88CFBA3543}" dt="2023-09-08T06:34:32.835" v="82"/>
          <ac:spMkLst>
            <pc:docMk/>
            <pc:sldMk cId="791300187" sldId="280"/>
            <ac:spMk id="4" creationId="{122F801E-16B2-68A2-E23E-362B823105B2}"/>
          </ac:spMkLst>
        </pc:spChg>
      </pc:sldChg>
      <pc:sldChg chg="addSp delSp modSp mod delAnim">
        <pc:chgData name="Alfred Smith" userId="3c60a3631c0db8ad" providerId="LiveId" clId="{07E02B7E-B092-4222-9220-CB88CFBA3543}" dt="2023-09-08T06:36:49.827" v="126"/>
        <pc:sldMkLst>
          <pc:docMk/>
          <pc:sldMk cId="1922139011" sldId="281"/>
        </pc:sldMkLst>
        <pc:spChg chg="add mod">
          <ac:chgData name="Alfred Smith" userId="3c60a3631c0db8ad" providerId="LiveId" clId="{07E02B7E-B092-4222-9220-CB88CFBA3543}" dt="2023-09-08T06:36:49.827" v="126"/>
          <ac:spMkLst>
            <pc:docMk/>
            <pc:sldMk cId="1922139011" sldId="281"/>
            <ac:spMk id="2" creationId="{BD97E0BA-521A-11EA-1613-5C4AF1DDD8CD}"/>
          </ac:spMkLst>
        </pc:spChg>
        <pc:spChg chg="del">
          <ac:chgData name="Alfred Smith" userId="3c60a3631c0db8ad" providerId="LiveId" clId="{07E02B7E-B092-4222-9220-CB88CFBA3543}" dt="2023-09-08T06:36:49.244" v="125" actId="478"/>
          <ac:spMkLst>
            <pc:docMk/>
            <pc:sldMk cId="1922139011" sldId="281"/>
            <ac:spMk id="3" creationId="{A58184BD-88F1-BA02-40C1-D8403D0EEC0D}"/>
          </ac:spMkLst>
        </pc:spChg>
        <pc:spChg chg="mod">
          <ac:chgData name="Alfred Smith" userId="3c60a3631c0db8ad" providerId="LiveId" clId="{07E02B7E-B092-4222-9220-CB88CFBA3543}" dt="2023-09-08T06:31:19.228" v="52"/>
          <ac:spMkLst>
            <pc:docMk/>
            <pc:sldMk cId="1922139011" sldId="281"/>
            <ac:spMk id="4" creationId="{EE2AC625-9141-A801-F431-DD5F79396320}"/>
          </ac:spMkLst>
        </pc:spChg>
        <pc:picChg chg="del">
          <ac:chgData name="Alfred Smith" userId="3c60a3631c0db8ad" providerId="LiveId" clId="{07E02B7E-B092-4222-9220-CB88CFBA3543}" dt="2023-09-08T06:36:47.367" v="124" actId="478"/>
          <ac:picMkLst>
            <pc:docMk/>
            <pc:sldMk cId="1922139011" sldId="281"/>
            <ac:picMk id="19" creationId="{8489832D-F618-E75D-0830-A4EAD18D86C8}"/>
          </ac:picMkLst>
        </pc:picChg>
      </pc:sldChg>
      <pc:sldChg chg="modSp mod">
        <pc:chgData name="Alfred Smith" userId="3c60a3631c0db8ad" providerId="LiveId" clId="{07E02B7E-B092-4222-9220-CB88CFBA3543}" dt="2023-09-08T06:34:40.733" v="84"/>
        <pc:sldMkLst>
          <pc:docMk/>
          <pc:sldMk cId="1126511635" sldId="282"/>
        </pc:sldMkLst>
        <pc:spChg chg="mod">
          <ac:chgData name="Alfred Smith" userId="3c60a3631c0db8ad" providerId="LiveId" clId="{07E02B7E-B092-4222-9220-CB88CFBA3543}" dt="2023-09-08T06:34:40.733" v="84"/>
          <ac:spMkLst>
            <pc:docMk/>
            <pc:sldMk cId="1126511635" sldId="282"/>
            <ac:spMk id="6" creationId="{E5744FFF-640A-6729-366E-D9957D0CA95B}"/>
          </ac:spMkLst>
        </pc:spChg>
      </pc:sldChg>
      <pc:sldChg chg="addSp delSp modSp mod delAnim">
        <pc:chgData name="Alfred Smith" userId="3c60a3631c0db8ad" providerId="LiveId" clId="{07E02B7E-B092-4222-9220-CB88CFBA3543}" dt="2023-09-08T06:37:03.168" v="130" actId="478"/>
        <pc:sldMkLst>
          <pc:docMk/>
          <pc:sldMk cId="3166251957" sldId="283"/>
        </pc:sldMkLst>
        <pc:spChg chg="add mod ord">
          <ac:chgData name="Alfred Smith" userId="3c60a3631c0db8ad" providerId="LiveId" clId="{07E02B7E-B092-4222-9220-CB88CFBA3543}" dt="2023-09-08T06:37:01.172" v="129" actId="167"/>
          <ac:spMkLst>
            <pc:docMk/>
            <pc:sldMk cId="3166251957" sldId="283"/>
            <ac:spMk id="2" creationId="{781D0A3A-8788-1F21-67D9-E962C3D4A932}"/>
          </ac:spMkLst>
        </pc:spChg>
        <pc:spChg chg="del">
          <ac:chgData name="Alfred Smith" userId="3c60a3631c0db8ad" providerId="LiveId" clId="{07E02B7E-B092-4222-9220-CB88CFBA3543}" dt="2023-09-08T06:36:53.081" v="127" actId="478"/>
          <ac:spMkLst>
            <pc:docMk/>
            <pc:sldMk cId="3166251957" sldId="283"/>
            <ac:spMk id="3" creationId="{A58184BD-88F1-BA02-40C1-D8403D0EEC0D}"/>
          </ac:spMkLst>
        </pc:spChg>
        <pc:spChg chg="mod">
          <ac:chgData name="Alfred Smith" userId="3c60a3631c0db8ad" providerId="LiveId" clId="{07E02B7E-B092-4222-9220-CB88CFBA3543}" dt="2023-09-08T06:31:34.856" v="53"/>
          <ac:spMkLst>
            <pc:docMk/>
            <pc:sldMk cId="3166251957" sldId="283"/>
            <ac:spMk id="4" creationId="{EE2AC625-9141-A801-F431-DD5F79396320}"/>
          </ac:spMkLst>
        </pc:spChg>
        <pc:picChg chg="del">
          <ac:chgData name="Alfred Smith" userId="3c60a3631c0db8ad" providerId="LiveId" clId="{07E02B7E-B092-4222-9220-CB88CFBA3543}" dt="2023-09-08T06:37:03.168" v="130" actId="478"/>
          <ac:picMkLst>
            <pc:docMk/>
            <pc:sldMk cId="3166251957" sldId="283"/>
            <ac:picMk id="29" creationId="{A6BE83DE-80BD-B65A-F0F7-BB7B912C90E4}"/>
          </ac:picMkLst>
        </pc:picChg>
      </pc:sldChg>
      <pc:sldChg chg="modSp mod">
        <pc:chgData name="Alfred Smith" userId="3c60a3631c0db8ad" providerId="LiveId" clId="{07E02B7E-B092-4222-9220-CB88CFBA3543}" dt="2023-09-08T06:34:43.789" v="85"/>
        <pc:sldMkLst>
          <pc:docMk/>
          <pc:sldMk cId="3922583308" sldId="284"/>
        </pc:sldMkLst>
        <pc:spChg chg="mod">
          <ac:chgData name="Alfred Smith" userId="3c60a3631c0db8ad" providerId="LiveId" clId="{07E02B7E-B092-4222-9220-CB88CFBA3543}" dt="2023-09-08T06:34:43.789" v="85"/>
          <ac:spMkLst>
            <pc:docMk/>
            <pc:sldMk cId="3922583308" sldId="284"/>
            <ac:spMk id="4" creationId="{9222A151-77E5-931A-BA0B-01677AC0BDBF}"/>
          </ac:spMkLst>
        </pc:spChg>
      </pc:sldChg>
      <pc:sldChg chg="modSp mod">
        <pc:chgData name="Alfred Smith" userId="3c60a3631c0db8ad" providerId="LiveId" clId="{07E02B7E-B092-4222-9220-CB88CFBA3543}" dt="2023-09-08T06:34:46.689" v="86"/>
        <pc:sldMkLst>
          <pc:docMk/>
          <pc:sldMk cId="1850742486" sldId="286"/>
        </pc:sldMkLst>
        <pc:spChg chg="mod">
          <ac:chgData name="Alfred Smith" userId="3c60a3631c0db8ad" providerId="LiveId" clId="{07E02B7E-B092-4222-9220-CB88CFBA3543}" dt="2023-09-08T06:34:46.689" v="86"/>
          <ac:spMkLst>
            <pc:docMk/>
            <pc:sldMk cId="1850742486" sldId="286"/>
            <ac:spMk id="4" creationId="{537F9026-3F71-C8B7-66B5-CD6953FBF126}"/>
          </ac:spMkLst>
        </pc:spChg>
      </pc:sldChg>
      <pc:sldChg chg="addSp delSp modSp mod delAnim">
        <pc:chgData name="Alfred Smith" userId="3c60a3631c0db8ad" providerId="LiveId" clId="{07E02B7E-B092-4222-9220-CB88CFBA3543}" dt="2023-09-08T06:37:17.709" v="137"/>
        <pc:sldMkLst>
          <pc:docMk/>
          <pc:sldMk cId="2332778949" sldId="287"/>
        </pc:sldMkLst>
        <pc:spChg chg="add mod">
          <ac:chgData name="Alfred Smith" userId="3c60a3631c0db8ad" providerId="LiveId" clId="{07E02B7E-B092-4222-9220-CB88CFBA3543}" dt="2023-09-08T06:37:17.709" v="137"/>
          <ac:spMkLst>
            <pc:docMk/>
            <pc:sldMk cId="2332778949" sldId="287"/>
            <ac:spMk id="2" creationId="{37E65C7B-968D-A988-C0B5-17A4FF2F9405}"/>
          </ac:spMkLst>
        </pc:spChg>
        <pc:spChg chg="del mod">
          <ac:chgData name="Alfred Smith" userId="3c60a3631c0db8ad" providerId="LiveId" clId="{07E02B7E-B092-4222-9220-CB88CFBA3543}" dt="2023-09-08T06:37:16.948" v="136" actId="478"/>
          <ac:spMkLst>
            <pc:docMk/>
            <pc:sldMk cId="2332778949" sldId="287"/>
            <ac:spMk id="3" creationId="{A58184BD-88F1-BA02-40C1-D8403D0EEC0D}"/>
          </ac:spMkLst>
        </pc:spChg>
        <pc:spChg chg="mod">
          <ac:chgData name="Alfred Smith" userId="3c60a3631c0db8ad" providerId="LiveId" clId="{07E02B7E-B092-4222-9220-CB88CFBA3543}" dt="2023-09-08T06:33:02.039" v="62"/>
          <ac:spMkLst>
            <pc:docMk/>
            <pc:sldMk cId="2332778949" sldId="287"/>
            <ac:spMk id="4" creationId="{EE2AC625-9141-A801-F431-DD5F79396320}"/>
          </ac:spMkLst>
        </pc:spChg>
        <pc:picChg chg="del">
          <ac:chgData name="Alfred Smith" userId="3c60a3631c0db8ad" providerId="LiveId" clId="{07E02B7E-B092-4222-9220-CB88CFBA3543}" dt="2023-09-08T06:37:14.951" v="134" actId="478"/>
          <ac:picMkLst>
            <pc:docMk/>
            <pc:sldMk cId="2332778949" sldId="287"/>
            <ac:picMk id="21" creationId="{4690C919-A252-1142-83B2-D0CE464CC4ED}"/>
          </ac:picMkLst>
        </pc:picChg>
      </pc:sldChg>
      <pc:sldChg chg="modSp mod">
        <pc:chgData name="Alfred Smith" userId="3c60a3631c0db8ad" providerId="LiveId" clId="{07E02B7E-B092-4222-9220-CB88CFBA3543}" dt="2023-09-08T06:34:50.295" v="87"/>
        <pc:sldMkLst>
          <pc:docMk/>
          <pc:sldMk cId="1828872212" sldId="288"/>
        </pc:sldMkLst>
        <pc:spChg chg="mod">
          <ac:chgData name="Alfred Smith" userId="3c60a3631c0db8ad" providerId="LiveId" clId="{07E02B7E-B092-4222-9220-CB88CFBA3543}" dt="2023-09-08T06:34:50.295" v="87"/>
          <ac:spMkLst>
            <pc:docMk/>
            <pc:sldMk cId="1828872212" sldId="288"/>
            <ac:spMk id="3" creationId="{FCCD58D4-54C5-1286-CB97-91D835062772}"/>
          </ac:spMkLst>
        </pc:spChg>
      </pc:sldChg>
      <pc:sldChg chg="addSp delSp modSp mod delAnim">
        <pc:chgData name="Alfred Smith" userId="3c60a3631c0db8ad" providerId="LiveId" clId="{07E02B7E-B092-4222-9220-CB88CFBA3543}" dt="2023-09-08T06:36:01.263" v="105"/>
        <pc:sldMkLst>
          <pc:docMk/>
          <pc:sldMk cId="3950379428" sldId="289"/>
        </pc:sldMkLst>
        <pc:spChg chg="add mod">
          <ac:chgData name="Alfred Smith" userId="3c60a3631c0db8ad" providerId="LiveId" clId="{07E02B7E-B092-4222-9220-CB88CFBA3543}" dt="2023-09-08T06:36:01.263" v="105"/>
          <ac:spMkLst>
            <pc:docMk/>
            <pc:sldMk cId="3950379428" sldId="289"/>
            <ac:spMk id="2" creationId="{AE09B379-C8D0-2B23-E057-7BBF933DAB40}"/>
          </ac:spMkLst>
        </pc:spChg>
        <pc:spChg chg="del">
          <ac:chgData name="Alfred Smith" userId="3c60a3631c0db8ad" providerId="LiveId" clId="{07E02B7E-B092-4222-9220-CB88CFBA3543}" dt="2023-09-08T06:35:57.638" v="103" actId="478"/>
          <ac:spMkLst>
            <pc:docMk/>
            <pc:sldMk cId="3950379428" sldId="289"/>
            <ac:spMk id="3" creationId="{A58184BD-88F1-BA02-40C1-D8403D0EEC0D}"/>
          </ac:spMkLst>
        </pc:spChg>
        <pc:spChg chg="mod">
          <ac:chgData name="Alfred Smith" userId="3c60a3631c0db8ad" providerId="LiveId" clId="{07E02B7E-B092-4222-9220-CB88CFBA3543}" dt="2023-09-08T06:28:55.700" v="40" actId="20577"/>
          <ac:spMkLst>
            <pc:docMk/>
            <pc:sldMk cId="3950379428" sldId="289"/>
            <ac:spMk id="4" creationId="{EE2AC625-9141-A801-F431-DD5F79396320}"/>
          </ac:spMkLst>
        </pc:spChg>
        <pc:picChg chg="del">
          <ac:chgData name="Alfred Smith" userId="3c60a3631c0db8ad" providerId="LiveId" clId="{07E02B7E-B092-4222-9220-CB88CFBA3543}" dt="2023-09-08T06:36:00.708" v="104" actId="478"/>
          <ac:picMkLst>
            <pc:docMk/>
            <pc:sldMk cId="3950379428" sldId="289"/>
            <ac:picMk id="14" creationId="{5CDDFFBC-6002-032F-C2C5-434354624198}"/>
          </ac:picMkLst>
        </pc:picChg>
      </pc:sldChg>
      <pc:sldChg chg="modSp mod">
        <pc:chgData name="Alfred Smith" userId="3c60a3631c0db8ad" providerId="LiveId" clId="{07E02B7E-B092-4222-9220-CB88CFBA3543}" dt="2023-09-08T06:34:04.220" v="76"/>
        <pc:sldMkLst>
          <pc:docMk/>
          <pc:sldMk cId="3501090957" sldId="290"/>
        </pc:sldMkLst>
        <pc:spChg chg="mod">
          <ac:chgData name="Alfred Smith" userId="3c60a3631c0db8ad" providerId="LiveId" clId="{07E02B7E-B092-4222-9220-CB88CFBA3543}" dt="2023-09-08T06:34:04.220" v="76"/>
          <ac:spMkLst>
            <pc:docMk/>
            <pc:sldMk cId="3501090957" sldId="290"/>
            <ac:spMk id="4" creationId="{F5A2DD3E-E777-6A62-016D-082D4064884D}"/>
          </ac:spMkLst>
        </pc:spChg>
      </pc:sldChg>
      <pc:sldChg chg="addSp delSp modSp add mod ord delAnim">
        <pc:chgData name="Alfred Smith" userId="3c60a3631c0db8ad" providerId="LiveId" clId="{07E02B7E-B092-4222-9220-CB88CFBA3543}" dt="2023-09-08T06:37:10.968" v="133"/>
        <pc:sldMkLst>
          <pc:docMk/>
          <pc:sldMk cId="2101884159" sldId="291"/>
        </pc:sldMkLst>
        <pc:spChg chg="add mod">
          <ac:chgData name="Alfred Smith" userId="3c60a3631c0db8ad" providerId="LiveId" clId="{07E02B7E-B092-4222-9220-CB88CFBA3543}" dt="2023-09-08T06:37:10.968" v="133"/>
          <ac:spMkLst>
            <pc:docMk/>
            <pc:sldMk cId="2101884159" sldId="291"/>
            <ac:spMk id="2" creationId="{77550669-7658-3385-2A83-0695518A7C80}"/>
          </ac:spMkLst>
        </pc:spChg>
        <pc:spChg chg="del">
          <ac:chgData name="Alfred Smith" userId="3c60a3631c0db8ad" providerId="LiveId" clId="{07E02B7E-B092-4222-9220-CB88CFBA3543}" dt="2023-09-08T06:37:10.117" v="132" actId="478"/>
          <ac:spMkLst>
            <pc:docMk/>
            <pc:sldMk cId="2101884159" sldId="291"/>
            <ac:spMk id="3" creationId="{A58184BD-88F1-BA02-40C1-D8403D0EEC0D}"/>
          </ac:spMkLst>
        </pc:spChg>
        <pc:spChg chg="mod">
          <ac:chgData name="Alfred Smith" userId="3c60a3631c0db8ad" providerId="LiveId" clId="{07E02B7E-B092-4222-9220-CB88CFBA3543}" dt="2023-09-08T06:32:27.186" v="59"/>
          <ac:spMkLst>
            <pc:docMk/>
            <pc:sldMk cId="2101884159" sldId="291"/>
            <ac:spMk id="4" creationId="{EE2AC625-9141-A801-F431-DD5F79396320}"/>
          </ac:spMkLst>
        </pc:spChg>
        <pc:picChg chg="del">
          <ac:chgData name="Alfred Smith" userId="3c60a3631c0db8ad" providerId="LiveId" clId="{07E02B7E-B092-4222-9220-CB88CFBA3543}" dt="2023-09-08T06:37:08.207" v="131" actId="478"/>
          <ac:picMkLst>
            <pc:docMk/>
            <pc:sldMk cId="2101884159" sldId="291"/>
            <ac:picMk id="29" creationId="{A6BE83DE-80BD-B65A-F0F7-BB7B912C90E4}"/>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08-09-2023</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800" b="1" i="0" u="none" strike="noStrike" baseline="0">
                <a:latin typeface="TimesNewRomanPS-BoldMT"/>
              </a:rPr>
              <a:t>Ch</a:t>
            </a:r>
          </a:p>
          <a:p>
            <a:pPr algn="l"/>
            <a:r>
              <a:rPr lang="en-IN" sz="1800" b="1" i="0" u="none" strike="noStrike" baseline="0">
                <a:latin typeface="TimesNewRomanPS-BoldMT"/>
              </a:rPr>
              <a:t>52 </a:t>
            </a:r>
            <a:r>
              <a:rPr lang="en-IN" sz="1800" b="1" i="0" u="none" strike="noStrike" baseline="0" dirty="0">
                <a:latin typeface="TimesNewRomanPS-BoldMT"/>
              </a:rPr>
              <a:t>Paul’s 2nd Journey</a:t>
            </a:r>
          </a:p>
          <a:p>
            <a:pPr algn="l"/>
            <a:r>
              <a:rPr lang="en-US" sz="1800" b="0" i="0" u="none" strike="noStrike" baseline="0" dirty="0">
                <a:latin typeface="TimesNewRomanPSMT"/>
              </a:rPr>
              <a:t>1. Paul and Barnabas go separate ways – Acts 15:36-41 (Left Top)</a:t>
            </a:r>
          </a:p>
          <a:p>
            <a:pPr algn="l"/>
            <a:r>
              <a:rPr lang="en-US" sz="1800" b="0" i="0" u="none" strike="noStrike" baseline="0" dirty="0">
                <a:latin typeface="TimesNewRomanPSMT"/>
              </a:rPr>
              <a:t>2. Led by the Holy Spirit – Acts 16:1-12 (Center Top)</a:t>
            </a:r>
          </a:p>
          <a:p>
            <a:pPr algn="l"/>
            <a:r>
              <a:rPr lang="en-US" sz="1800" b="0" i="0" u="none" strike="noStrike" baseline="0" dirty="0">
                <a:latin typeface="TimesNewRomanPSMT"/>
              </a:rPr>
              <a:t>3. Meeting Lydia in Philippi– Acts 16:13-15 (Right Top)</a:t>
            </a:r>
          </a:p>
          <a:p>
            <a:pPr algn="l"/>
            <a:r>
              <a:rPr lang="en-US" sz="1800" b="0" i="0" u="none" strike="noStrike" baseline="0" dirty="0">
                <a:latin typeface="TimesNewRomanPSMT"/>
              </a:rPr>
              <a:t>4. Demonized slave girl – Acts 16:16-19 (Right Center)</a:t>
            </a:r>
          </a:p>
          <a:p>
            <a:pPr algn="l"/>
            <a:r>
              <a:rPr lang="en-US" sz="1800" b="0" i="0" u="none" strike="noStrike" baseline="0" dirty="0">
                <a:latin typeface="TimesNewRomanPSMT"/>
              </a:rPr>
              <a:t>5. Paul and Silas beaten and imprisoned – Acts 16:20-24 (Right Bottom)</a:t>
            </a:r>
          </a:p>
          <a:p>
            <a:pPr algn="l"/>
            <a:r>
              <a:rPr lang="en-US" sz="1800" b="0" i="0" u="none" strike="noStrike" baseline="0" dirty="0">
                <a:latin typeface="TimesNewRomanPSMT"/>
              </a:rPr>
              <a:t>6. Worship in the Jail – Acts 16:25-27 (Center)</a:t>
            </a:r>
          </a:p>
          <a:p>
            <a:pPr algn="l"/>
            <a:r>
              <a:rPr lang="en-US" sz="1800" b="0" i="0" u="none" strike="noStrike" baseline="0" dirty="0">
                <a:latin typeface="TimesNewRomanPSMT"/>
              </a:rPr>
              <a:t>7. The Jailer believes – Acts 16:28-34 (Left Bottom)</a:t>
            </a:r>
          </a:p>
          <a:p>
            <a:pPr algn="l"/>
            <a:r>
              <a:rPr lang="en-US" sz="1800" b="0" i="0" u="none" strike="noStrike" baseline="0" dirty="0">
                <a:latin typeface="TimesNewRomanPSMT"/>
              </a:rPr>
              <a:t>8. The chief magistrates beg Paul and Silas to leave – Acts 16:35-40 (Left Center)</a:t>
            </a:r>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08-09-2023</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08-09-2023</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08-09-2023</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08-09-2023</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08-09-2023</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08-09-2023</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08-09-2023</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08-09-2023</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08-09-2023</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08-09-2023</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08-09-2023</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08-09-2023</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US" dirty="0"/>
              <a:t>52-1</a:t>
            </a:r>
            <a:endParaRPr lang="en-IN" dirty="0"/>
          </a:p>
        </p:txBody>
      </p:sp>
      <p:sp>
        <p:nvSpPr>
          <p:cNvPr id="3" name="Content Placeholder 2">
            <a:extLst>
              <a:ext uri="{FF2B5EF4-FFF2-40B4-BE49-F238E27FC236}">
                <a16:creationId xmlns:a16="http://schemas.microsoft.com/office/drawing/2014/main" id="{0228937D-0D81-2DA1-1C55-FD99B23FE1AE}"/>
              </a:ext>
            </a:extLst>
          </p:cNvPr>
          <p:cNvSpPr>
            <a:spLocks noGrp="1"/>
          </p:cNvSpPr>
          <p:nvPr>
            <p:ph idx="1"/>
          </p:nvPr>
        </p:nvSpPr>
        <p:spPr/>
        <p:txBody>
          <a:bodyPr/>
          <a:lstStyle/>
          <a:p>
            <a:r>
              <a:rPr lang="en-US" dirty="0"/>
              <a:t>This work is licensed under a Creative Commons Attribution-</a:t>
            </a:r>
            <a:r>
              <a:rPr lang="en-US" dirty="0" err="1"/>
              <a:t>ShareAlike</a:t>
            </a:r>
            <a:r>
              <a:rPr lang="en-US" dirty="0"/>
              <a:t> 4.0 International License.</a:t>
            </a:r>
          </a:p>
          <a:p>
            <a:r>
              <a:rPr lang="en-US" dirty="0"/>
              <a:t>Please add this statement to all the videos you create.</a:t>
            </a:r>
          </a:p>
          <a:p>
            <a:r>
              <a:rPr lang="en-US"/>
              <a:t>English Bible quotes are from the World English Bible US, which is in the public domain.</a:t>
            </a:r>
            <a:endParaRPr lang="en-IN" dirty="0"/>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3664"/>
    </mc:Choice>
    <mc:Fallback xmlns="">
      <p:transition spd="slow" advTm="3664"/>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9D2F877-4547-B262-157B-BC9CBB7EB0D6}"/>
              </a:ext>
            </a:extLst>
          </p:cNvPr>
          <p:cNvPicPr>
            <a:picLocks noChangeAspect="1"/>
          </p:cNvPicPr>
          <p:nvPr/>
        </p:nvPicPr>
        <p:blipFill>
          <a:blip r:embed="rId2"/>
          <a:stretch>
            <a:fillRect/>
          </a:stretch>
        </p:blipFill>
        <p:spPr>
          <a:xfrm>
            <a:off x="0" y="-95534"/>
            <a:ext cx="12196479" cy="7046480"/>
          </a:xfrm>
          <a:prstGeom prst="rect">
            <a:avLst/>
          </a:prstGeom>
        </p:spPr>
      </p:pic>
      <p:sp>
        <p:nvSpPr>
          <p:cNvPr id="4" name="TextBox 3">
            <a:extLst>
              <a:ext uri="{FF2B5EF4-FFF2-40B4-BE49-F238E27FC236}">
                <a16:creationId xmlns:a16="http://schemas.microsoft.com/office/drawing/2014/main" id="{8B5DF001-3898-E246-ADCA-B2A4CE821209}"/>
              </a:ext>
            </a:extLst>
          </p:cNvPr>
          <p:cNvSpPr txBox="1"/>
          <p:nvPr/>
        </p:nvSpPr>
        <p:spPr>
          <a:xfrm>
            <a:off x="229954"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15:39</a:t>
            </a: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000" dirty="0">
                <a:solidFill>
                  <a:srgbClr val="777A7B"/>
                </a:solidFill>
                <a:latin typeface="Arial" panose="020B0604020202020204" pitchFamily="34" charset="0"/>
              </a:rPr>
              <a:t>40</a:t>
            </a:r>
            <a:r>
              <a:rPr lang="en-US" sz="4000" b="0" i="0" dirty="0">
                <a:solidFill>
                  <a:srgbClr val="121212"/>
                </a:solidFill>
                <a:effectLst/>
                <a:latin typeface="Open Sans" panose="020B0606030504020204" pitchFamily="34" charset="0"/>
              </a:rPr>
              <a:t>but Paul chose Silas and left, commended by the believers to the grace of the Lord. </a:t>
            </a:r>
            <a:endParaRPr lang="en-IN" dirty="0"/>
          </a:p>
        </p:txBody>
      </p:sp>
      <p:sp>
        <p:nvSpPr>
          <p:cNvPr id="2" name="TextBox 1">
            <a:extLst>
              <a:ext uri="{FF2B5EF4-FFF2-40B4-BE49-F238E27FC236}">
                <a16:creationId xmlns:a16="http://schemas.microsoft.com/office/drawing/2014/main" id="{14907BFC-087E-2718-CD7F-283BDED9F078}"/>
              </a:ext>
            </a:extLst>
          </p:cNvPr>
          <p:cNvSpPr txBox="1"/>
          <p:nvPr/>
        </p:nvSpPr>
        <p:spPr>
          <a:xfrm>
            <a:off x="6096000" y="0"/>
            <a:ext cx="6096000" cy="6858000"/>
          </a:xfrm>
          <a:prstGeom prst="rect">
            <a:avLst/>
          </a:prstGeom>
          <a:noFill/>
        </p:spPr>
        <p:txBody>
          <a:bodyPr wrap="square" rtlCol="0">
            <a:noAutofit/>
          </a:bodyPr>
          <a:lstStyle/>
          <a:p>
            <a:endParaRPr lang="en-IN" sz="8000" dirty="0">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7470"/>
    </mc:Choice>
    <mc:Fallback xmlns="">
      <p:transition spd="slow" advTm="747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4193002-747B-DFDB-E028-2A557796DA9B}"/>
              </a:ext>
            </a:extLst>
          </p:cNvPr>
          <p:cNvPicPr>
            <a:picLocks noChangeAspect="1"/>
          </p:cNvPicPr>
          <p:nvPr/>
        </p:nvPicPr>
        <p:blipFill>
          <a:blip r:embed="rId2"/>
          <a:stretch>
            <a:fillRect/>
          </a:stretch>
        </p:blipFill>
        <p:spPr>
          <a:xfrm>
            <a:off x="0" y="-15386"/>
            <a:ext cx="12192000" cy="6873386"/>
          </a:xfrm>
          <a:prstGeom prst="rect">
            <a:avLst/>
          </a:prstGeom>
        </p:spPr>
      </p:pic>
      <p:sp>
        <p:nvSpPr>
          <p:cNvPr id="4" name="TextBox 3">
            <a:extLst>
              <a:ext uri="{FF2B5EF4-FFF2-40B4-BE49-F238E27FC236}">
                <a16:creationId xmlns:a16="http://schemas.microsoft.com/office/drawing/2014/main" id="{F5A2DD3E-E777-6A62-016D-082D4064884D}"/>
              </a:ext>
            </a:extLst>
          </p:cNvPr>
          <p:cNvSpPr txBox="1"/>
          <p:nvPr/>
        </p:nvSpPr>
        <p:spPr>
          <a:xfrm>
            <a:off x="229954"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15:40</a:t>
            </a:r>
          </a:p>
        </p:txBody>
      </p:sp>
    </p:spTree>
    <p:extLst>
      <p:ext uri="{BB962C8B-B14F-4D97-AF65-F5344CB8AC3E}">
        <p14:creationId xmlns:p14="http://schemas.microsoft.com/office/powerpoint/2010/main" val="35010909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41</a:t>
            </a:r>
            <a:r>
              <a:rPr lang="en-US" sz="4000" dirty="0">
                <a:solidFill>
                  <a:srgbClr val="121212"/>
                </a:solidFill>
                <a:latin typeface="Open Sans" panose="020B0606030504020204" pitchFamily="34" charset="0"/>
              </a:rPr>
              <a:t>Paul</a:t>
            </a:r>
            <a:r>
              <a:rPr lang="en-US" sz="4000" b="0" i="0" dirty="0">
                <a:solidFill>
                  <a:srgbClr val="121212"/>
                </a:solidFill>
                <a:effectLst/>
                <a:latin typeface="Open Sans" panose="020B0606030504020204" pitchFamily="34" charset="0"/>
              </a:rPr>
              <a:t> went through Syria and Cilicia, strengthening the churches.</a:t>
            </a:r>
            <a:endParaRPr lang="en-IN" dirty="0"/>
          </a:p>
        </p:txBody>
      </p:sp>
      <p:sp>
        <p:nvSpPr>
          <p:cNvPr id="2" name="TextBox 1">
            <a:extLst>
              <a:ext uri="{FF2B5EF4-FFF2-40B4-BE49-F238E27FC236}">
                <a16:creationId xmlns:a16="http://schemas.microsoft.com/office/drawing/2014/main" id="{AE09B379-C8D0-2B23-E057-7BBF933DAB40}"/>
              </a:ext>
            </a:extLst>
          </p:cNvPr>
          <p:cNvSpPr txBox="1"/>
          <p:nvPr/>
        </p:nvSpPr>
        <p:spPr>
          <a:xfrm>
            <a:off x="6096000" y="0"/>
            <a:ext cx="6096000" cy="6858000"/>
          </a:xfrm>
          <a:prstGeom prst="rect">
            <a:avLst/>
          </a:prstGeom>
          <a:noFill/>
        </p:spPr>
        <p:txBody>
          <a:bodyPr wrap="square" rtlCol="0">
            <a:noAutofit/>
          </a:bodyPr>
          <a:lstStyle/>
          <a:p>
            <a:endParaRPr lang="en-IN" sz="8000" dirty="0">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950379428"/>
      </p:ext>
    </p:extLst>
  </p:cSld>
  <p:clrMapOvr>
    <a:masterClrMapping/>
  </p:clrMapOvr>
  <mc:AlternateContent xmlns:mc="http://schemas.openxmlformats.org/markup-compatibility/2006" xmlns:p14="http://schemas.microsoft.com/office/powerpoint/2010/main">
    <mc:Choice Requires="p14">
      <p:transition spd="slow" p14:dur="2000" advTm="7361"/>
    </mc:Choice>
    <mc:Fallback xmlns="">
      <p:transition spd="slow" advTm="7361"/>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4193002-747B-DFDB-E028-2A557796DA9B}"/>
              </a:ext>
            </a:extLst>
          </p:cNvPr>
          <p:cNvPicPr>
            <a:picLocks noChangeAspect="1"/>
          </p:cNvPicPr>
          <p:nvPr/>
        </p:nvPicPr>
        <p:blipFill>
          <a:blip r:embed="rId2"/>
          <a:stretch>
            <a:fillRect/>
          </a:stretch>
        </p:blipFill>
        <p:spPr>
          <a:xfrm>
            <a:off x="-2903838" y="-1652459"/>
            <a:ext cx="15095838" cy="8510459"/>
          </a:xfrm>
          <a:prstGeom prst="rect">
            <a:avLst/>
          </a:prstGeom>
        </p:spPr>
      </p:pic>
      <p:sp>
        <p:nvSpPr>
          <p:cNvPr id="4" name="TextBox 3">
            <a:extLst>
              <a:ext uri="{FF2B5EF4-FFF2-40B4-BE49-F238E27FC236}">
                <a16:creationId xmlns:a16="http://schemas.microsoft.com/office/drawing/2014/main" id="{F5A2DD3E-E777-6A62-016D-082D4064884D}"/>
              </a:ext>
            </a:extLst>
          </p:cNvPr>
          <p:cNvSpPr txBox="1"/>
          <p:nvPr/>
        </p:nvSpPr>
        <p:spPr>
          <a:xfrm>
            <a:off x="229954"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15:41</a:t>
            </a:r>
          </a:p>
        </p:txBody>
      </p:sp>
    </p:spTree>
    <p:extLst>
      <p:ext uri="{BB962C8B-B14F-4D97-AF65-F5344CB8AC3E}">
        <p14:creationId xmlns:p14="http://schemas.microsoft.com/office/powerpoint/2010/main" val="21684012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000" dirty="0">
                <a:solidFill>
                  <a:srgbClr val="777A7B"/>
                </a:solidFill>
                <a:latin typeface="Arial" panose="020B0604020202020204" pitchFamily="34" charset="0"/>
              </a:rPr>
              <a:t>16:1</a:t>
            </a:r>
            <a:r>
              <a:rPr lang="en-US" sz="4000" b="0" i="0" dirty="0">
                <a:solidFill>
                  <a:srgbClr val="121212"/>
                </a:solidFill>
                <a:effectLst/>
                <a:latin typeface="Open Sans" panose="020B0606030504020204" pitchFamily="34" charset="0"/>
              </a:rPr>
              <a:t>Paul came to </a:t>
            </a:r>
            <a:r>
              <a:rPr lang="en-US" sz="4000" b="0" i="0" dirty="0" err="1">
                <a:solidFill>
                  <a:srgbClr val="121212"/>
                </a:solidFill>
                <a:effectLst/>
                <a:latin typeface="Open Sans" panose="020B0606030504020204" pitchFamily="34" charset="0"/>
              </a:rPr>
              <a:t>Derbe</a:t>
            </a:r>
            <a:r>
              <a:rPr lang="en-US" sz="4000" b="0" i="0" dirty="0">
                <a:solidFill>
                  <a:srgbClr val="121212"/>
                </a:solidFill>
                <a:effectLst/>
                <a:latin typeface="Open Sans" panose="020B0606030504020204" pitchFamily="34" charset="0"/>
              </a:rPr>
              <a:t> and then to Lystra, where a disciple named Timothy lived, whose mother was Jewish and a believer but whose father was a Greek.</a:t>
            </a:r>
            <a:endParaRPr lang="en-IN" dirty="0"/>
          </a:p>
        </p:txBody>
      </p:sp>
      <p:sp>
        <p:nvSpPr>
          <p:cNvPr id="2" name="TextBox 1">
            <a:extLst>
              <a:ext uri="{FF2B5EF4-FFF2-40B4-BE49-F238E27FC236}">
                <a16:creationId xmlns:a16="http://schemas.microsoft.com/office/drawing/2014/main" id="{5F8CEC94-F896-62AC-D66B-E9C989FD1E6A}"/>
              </a:ext>
            </a:extLst>
          </p:cNvPr>
          <p:cNvSpPr txBox="1"/>
          <p:nvPr/>
        </p:nvSpPr>
        <p:spPr>
          <a:xfrm>
            <a:off x="6096000" y="0"/>
            <a:ext cx="6096000" cy="6858000"/>
          </a:xfrm>
          <a:prstGeom prst="rect">
            <a:avLst/>
          </a:prstGeom>
          <a:noFill/>
        </p:spPr>
        <p:txBody>
          <a:bodyPr wrap="square" rtlCol="0">
            <a:noAutofit/>
          </a:bodyPr>
          <a:lstStyle/>
          <a:p>
            <a:endParaRPr lang="en-IN" sz="8000" dirty="0">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15202"/>
    </mc:Choice>
    <mc:Fallback xmlns="">
      <p:transition spd="slow" advTm="15202"/>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A0EB66-D501-4DCC-C1E2-25C7493C7682}"/>
              </a:ext>
            </a:extLst>
          </p:cNvPr>
          <p:cNvPicPr>
            <a:picLocks noChangeAspect="1"/>
          </p:cNvPicPr>
          <p:nvPr/>
        </p:nvPicPr>
        <p:blipFill>
          <a:blip r:embed="rId2"/>
          <a:stretch>
            <a:fillRect/>
          </a:stretch>
        </p:blipFill>
        <p:spPr>
          <a:xfrm>
            <a:off x="-153205" y="-13648"/>
            <a:ext cx="12345205" cy="6871647"/>
          </a:xfrm>
          <a:prstGeom prst="rect">
            <a:avLst/>
          </a:prstGeom>
        </p:spPr>
      </p:pic>
      <p:sp>
        <p:nvSpPr>
          <p:cNvPr id="4" name="TextBox 3">
            <a:extLst>
              <a:ext uri="{FF2B5EF4-FFF2-40B4-BE49-F238E27FC236}">
                <a16:creationId xmlns:a16="http://schemas.microsoft.com/office/drawing/2014/main" id="{269C1426-AA40-93BA-DF25-FAC1F4AB5B25}"/>
              </a:ext>
            </a:extLst>
          </p:cNvPr>
          <p:cNvSpPr txBox="1"/>
          <p:nvPr/>
        </p:nvSpPr>
        <p:spPr>
          <a:xfrm>
            <a:off x="189011" y="5838535"/>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16:1</a:t>
            </a:r>
          </a:p>
        </p:txBody>
      </p:sp>
    </p:spTree>
    <p:extLst>
      <p:ext uri="{BB962C8B-B14F-4D97-AF65-F5344CB8AC3E}">
        <p14:creationId xmlns:p14="http://schemas.microsoft.com/office/powerpoint/2010/main" val="29969691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3600" b="0" i="0" dirty="0">
                <a:solidFill>
                  <a:srgbClr val="121212"/>
                </a:solidFill>
                <a:effectLst/>
                <a:latin typeface="Open Sans" panose="020B0606030504020204" pitchFamily="34" charset="0"/>
              </a:rPr>
              <a:t>The believers at Lystra and Iconium spoke well of him. </a:t>
            </a:r>
            <a:r>
              <a:rPr lang="en-US" sz="3600" b="0" i="0" dirty="0">
                <a:solidFill>
                  <a:srgbClr val="777A7B"/>
                </a:solidFill>
                <a:effectLst/>
                <a:latin typeface="Open Sans" panose="020B0606030504020204" pitchFamily="34" charset="0"/>
              </a:rPr>
              <a:t>3</a:t>
            </a:r>
            <a:r>
              <a:rPr lang="en-US" sz="3600" b="0" i="0" dirty="0">
                <a:solidFill>
                  <a:srgbClr val="121212"/>
                </a:solidFill>
                <a:effectLst/>
                <a:latin typeface="Open Sans" panose="020B0606030504020204" pitchFamily="34" charset="0"/>
              </a:rPr>
              <a:t>Paul wanted to take him along on the journey</a:t>
            </a:r>
            <a:r>
              <a:rPr lang="en-US" sz="3600" dirty="0">
                <a:solidFill>
                  <a:srgbClr val="121212"/>
                </a:solidFill>
                <a:latin typeface="Arial" panose="020B0604020202020204" pitchFamily="34" charset="0"/>
              </a:rPr>
              <a:t>…</a:t>
            </a:r>
            <a:endParaRPr lang="en-IN" dirty="0"/>
          </a:p>
        </p:txBody>
      </p:sp>
      <p:sp>
        <p:nvSpPr>
          <p:cNvPr id="2" name="TextBox 1">
            <a:extLst>
              <a:ext uri="{FF2B5EF4-FFF2-40B4-BE49-F238E27FC236}">
                <a16:creationId xmlns:a16="http://schemas.microsoft.com/office/drawing/2014/main" id="{4F82B29B-D1C4-5305-670C-E79C0F54890D}"/>
              </a:ext>
            </a:extLst>
          </p:cNvPr>
          <p:cNvSpPr txBox="1"/>
          <p:nvPr/>
        </p:nvSpPr>
        <p:spPr>
          <a:xfrm>
            <a:off x="6096000" y="0"/>
            <a:ext cx="6096000" cy="6858000"/>
          </a:xfrm>
          <a:prstGeom prst="rect">
            <a:avLst/>
          </a:prstGeom>
          <a:noFill/>
        </p:spPr>
        <p:txBody>
          <a:bodyPr wrap="square" rtlCol="0">
            <a:noAutofit/>
          </a:bodyPr>
          <a:lstStyle/>
          <a:p>
            <a:endParaRPr lang="en-IN" sz="8000" dirty="0">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10406"/>
    </mc:Choice>
    <mc:Fallback xmlns="">
      <p:transition spd="slow" advTm="10406"/>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27F912D-BA32-64DE-E0CA-8D5F3A1B6954}"/>
              </a:ext>
            </a:extLst>
          </p:cNvPr>
          <p:cNvPicPr>
            <a:picLocks noChangeAspect="1"/>
          </p:cNvPicPr>
          <p:nvPr/>
        </p:nvPicPr>
        <p:blipFill>
          <a:blip r:embed="rId2"/>
          <a:stretch>
            <a:fillRect/>
          </a:stretch>
        </p:blipFill>
        <p:spPr>
          <a:xfrm>
            <a:off x="0" y="-297419"/>
            <a:ext cx="12192000" cy="7155419"/>
          </a:xfrm>
          <a:prstGeom prst="rect">
            <a:avLst/>
          </a:prstGeom>
        </p:spPr>
      </p:pic>
      <p:sp>
        <p:nvSpPr>
          <p:cNvPr id="4" name="TextBox 3">
            <a:extLst>
              <a:ext uri="{FF2B5EF4-FFF2-40B4-BE49-F238E27FC236}">
                <a16:creationId xmlns:a16="http://schemas.microsoft.com/office/drawing/2014/main" id="{E5FB6445-A1A1-CC1A-1F61-DEE03FED4494}"/>
              </a:ext>
            </a:extLst>
          </p:cNvPr>
          <p:cNvSpPr txBox="1"/>
          <p:nvPr/>
        </p:nvSpPr>
        <p:spPr>
          <a:xfrm>
            <a:off x="339136" y="5674762"/>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16:2,3</a:t>
            </a:r>
          </a:p>
        </p:txBody>
      </p:sp>
    </p:spTree>
    <p:extLst>
      <p:ext uri="{BB962C8B-B14F-4D97-AF65-F5344CB8AC3E}">
        <p14:creationId xmlns:p14="http://schemas.microsoft.com/office/powerpoint/2010/main" val="23903769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000" dirty="0">
                <a:solidFill>
                  <a:srgbClr val="121212"/>
                </a:solidFill>
                <a:latin typeface="Arial" panose="020B0604020202020204" pitchFamily="34" charset="0"/>
              </a:rPr>
              <a:t> </a:t>
            </a:r>
            <a:r>
              <a:rPr lang="en-US" sz="4000" dirty="0">
                <a:solidFill>
                  <a:srgbClr val="777A7B"/>
                </a:solidFill>
                <a:latin typeface="Arial" panose="020B0604020202020204" pitchFamily="34" charset="0"/>
              </a:rPr>
              <a:t>4</a:t>
            </a:r>
            <a:r>
              <a:rPr lang="en-US" sz="4000" b="0" i="0" dirty="0">
                <a:solidFill>
                  <a:srgbClr val="121212"/>
                </a:solidFill>
                <a:effectLst/>
                <a:latin typeface="Open Sans" panose="020B0606030504020204" pitchFamily="34" charset="0"/>
              </a:rPr>
              <a:t>As they traveled from town to town, they delivered the decisions reached by the apostles and elders in Jerusalem for the people to obey.</a:t>
            </a:r>
            <a:endParaRPr lang="en-IN" dirty="0"/>
          </a:p>
        </p:txBody>
      </p:sp>
      <p:sp>
        <p:nvSpPr>
          <p:cNvPr id="2" name="TextBox 1">
            <a:extLst>
              <a:ext uri="{FF2B5EF4-FFF2-40B4-BE49-F238E27FC236}">
                <a16:creationId xmlns:a16="http://schemas.microsoft.com/office/drawing/2014/main" id="{330F5455-6304-DA88-0E8F-8906E0750E0B}"/>
              </a:ext>
            </a:extLst>
          </p:cNvPr>
          <p:cNvSpPr txBox="1"/>
          <p:nvPr/>
        </p:nvSpPr>
        <p:spPr>
          <a:xfrm>
            <a:off x="6096000" y="0"/>
            <a:ext cx="6096000" cy="6858000"/>
          </a:xfrm>
          <a:prstGeom prst="rect">
            <a:avLst/>
          </a:prstGeom>
          <a:noFill/>
        </p:spPr>
        <p:txBody>
          <a:bodyPr wrap="square" rtlCol="0">
            <a:noAutofit/>
          </a:bodyPr>
          <a:lstStyle/>
          <a:p>
            <a:endParaRPr lang="en-IN" sz="8000" dirty="0">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14675"/>
    </mc:Choice>
    <mc:Fallback xmlns="">
      <p:transition spd="slow" advTm="14675"/>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1D35883-9863-62BC-A30D-EF0550E6378B}"/>
              </a:ext>
            </a:extLst>
          </p:cNvPr>
          <p:cNvPicPr>
            <a:picLocks noChangeAspect="1"/>
          </p:cNvPicPr>
          <p:nvPr/>
        </p:nvPicPr>
        <p:blipFill>
          <a:blip r:embed="rId2"/>
          <a:stretch>
            <a:fillRect/>
          </a:stretch>
        </p:blipFill>
        <p:spPr>
          <a:xfrm>
            <a:off x="0" y="0"/>
            <a:ext cx="12196456" cy="7383780"/>
          </a:xfrm>
          <a:prstGeom prst="rect">
            <a:avLst/>
          </a:prstGeom>
        </p:spPr>
      </p:pic>
      <p:sp>
        <p:nvSpPr>
          <p:cNvPr id="4" name="TextBox 3">
            <a:extLst>
              <a:ext uri="{FF2B5EF4-FFF2-40B4-BE49-F238E27FC236}">
                <a16:creationId xmlns:a16="http://schemas.microsoft.com/office/drawing/2014/main" id="{1880BE16-76CF-372B-055E-92A69A314851}"/>
              </a:ext>
            </a:extLst>
          </p:cNvPr>
          <p:cNvSpPr txBox="1"/>
          <p:nvPr/>
        </p:nvSpPr>
        <p:spPr>
          <a:xfrm>
            <a:off x="4230805" y="4067034"/>
            <a:ext cx="7961195" cy="2988860"/>
          </a:xfrm>
          <a:prstGeom prst="rect">
            <a:avLst/>
          </a:prstGeom>
          <a:noFill/>
        </p:spPr>
        <p:txBody>
          <a:bodyPr wrap="square" rtlCol="0">
            <a:noAutofit/>
          </a:bodyPr>
          <a:lstStyle/>
          <a:p>
            <a:pPr algn="l"/>
            <a:r>
              <a:rPr lang="en-IN" sz="6000" dirty="0">
                <a:solidFill>
                  <a:schemeClr val="bg1"/>
                </a:solidFill>
              </a:rPr>
              <a:t> </a:t>
            </a:r>
            <a:r>
              <a:rPr lang="en-US" sz="6000" b="0" i="0" u="none" strike="noStrike" baseline="0" dirty="0">
                <a:solidFill>
                  <a:schemeClr val="bg1"/>
                </a:solidFill>
                <a:latin typeface="TimesNewRomanPSMT"/>
              </a:rPr>
              <a:t>Paul and Barnabas go separate ways – </a:t>
            </a:r>
          </a:p>
          <a:p>
            <a:pPr algn="l"/>
            <a:r>
              <a:rPr lang="en-US" sz="6000" b="0" i="0" u="none" strike="noStrike" baseline="0" dirty="0">
                <a:solidFill>
                  <a:schemeClr val="bg1"/>
                </a:solidFill>
                <a:latin typeface="TimesNewRomanPSMT"/>
              </a:rPr>
              <a:t>Acts 15,16</a:t>
            </a:r>
            <a:endParaRPr lang="en-IN" sz="6000" dirty="0">
              <a:solidFill>
                <a:schemeClr val="bg1"/>
              </a:solidFill>
            </a:endParaRP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CA152AD-5CF1-ED37-A6BF-7EA7B1B82C32}"/>
              </a:ext>
            </a:extLst>
          </p:cNvPr>
          <p:cNvPicPr>
            <a:picLocks noChangeAspect="1"/>
          </p:cNvPicPr>
          <p:nvPr/>
        </p:nvPicPr>
        <p:blipFill>
          <a:blip r:embed="rId2"/>
          <a:stretch>
            <a:fillRect/>
          </a:stretch>
        </p:blipFill>
        <p:spPr>
          <a:xfrm>
            <a:off x="-100194" y="0"/>
            <a:ext cx="12292194" cy="6858000"/>
          </a:xfrm>
          <a:prstGeom prst="rect">
            <a:avLst/>
          </a:prstGeom>
        </p:spPr>
      </p:pic>
      <p:sp>
        <p:nvSpPr>
          <p:cNvPr id="4" name="TextBox 3">
            <a:extLst>
              <a:ext uri="{FF2B5EF4-FFF2-40B4-BE49-F238E27FC236}">
                <a16:creationId xmlns:a16="http://schemas.microsoft.com/office/drawing/2014/main" id="{F5B6E6CB-C646-9252-6715-DE0142AE1259}"/>
              </a:ext>
            </a:extLst>
          </p:cNvPr>
          <p:cNvSpPr txBox="1"/>
          <p:nvPr/>
        </p:nvSpPr>
        <p:spPr>
          <a:xfrm>
            <a:off x="120772" y="578394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16:4</a:t>
            </a:r>
          </a:p>
        </p:txBody>
      </p:sp>
    </p:spTree>
    <p:extLst>
      <p:ext uri="{BB962C8B-B14F-4D97-AF65-F5344CB8AC3E}">
        <p14:creationId xmlns:p14="http://schemas.microsoft.com/office/powerpoint/2010/main" val="42659190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400" dirty="0">
                <a:solidFill>
                  <a:srgbClr val="777A7B"/>
                </a:solidFill>
                <a:latin typeface="Arial" panose="020B0604020202020204" pitchFamily="34" charset="0"/>
              </a:rPr>
              <a:t>5</a:t>
            </a:r>
            <a:r>
              <a:rPr lang="en-US" sz="4400" b="0" i="0" dirty="0">
                <a:solidFill>
                  <a:srgbClr val="121212"/>
                </a:solidFill>
                <a:effectLst/>
                <a:latin typeface="Open Sans" panose="020B0606030504020204" pitchFamily="34" charset="0"/>
              </a:rPr>
              <a:t>So the churches were strengthened in the faith and grew daily in numbers.</a:t>
            </a:r>
            <a:endParaRPr lang="en-IN" dirty="0"/>
          </a:p>
        </p:txBody>
      </p:sp>
      <p:sp>
        <p:nvSpPr>
          <p:cNvPr id="2" name="TextBox 1">
            <a:extLst>
              <a:ext uri="{FF2B5EF4-FFF2-40B4-BE49-F238E27FC236}">
                <a16:creationId xmlns:a16="http://schemas.microsoft.com/office/drawing/2014/main" id="{25CBB01A-50BF-ABB4-9DCF-69F6CBF51A58}"/>
              </a:ext>
            </a:extLst>
          </p:cNvPr>
          <p:cNvSpPr txBox="1"/>
          <p:nvPr/>
        </p:nvSpPr>
        <p:spPr>
          <a:xfrm>
            <a:off x="6096000" y="0"/>
            <a:ext cx="6096000" cy="6858000"/>
          </a:xfrm>
          <a:prstGeom prst="rect">
            <a:avLst/>
          </a:prstGeom>
          <a:noFill/>
        </p:spPr>
        <p:txBody>
          <a:bodyPr wrap="square" rtlCol="0">
            <a:noAutofit/>
          </a:bodyPr>
          <a:lstStyle/>
          <a:p>
            <a:endParaRPr lang="en-IN" sz="8000" dirty="0">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7315"/>
    </mc:Choice>
    <mc:Fallback xmlns="">
      <p:transition spd="slow" advTm="7315"/>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FBB1864-4484-1DF8-26CB-4462260BF889}"/>
              </a:ext>
            </a:extLst>
          </p:cNvPr>
          <p:cNvPicPr>
            <a:picLocks noChangeAspect="1"/>
          </p:cNvPicPr>
          <p:nvPr/>
        </p:nvPicPr>
        <p:blipFill>
          <a:blip r:embed="rId2"/>
          <a:stretch>
            <a:fillRect/>
          </a:stretch>
        </p:blipFill>
        <p:spPr>
          <a:xfrm>
            <a:off x="-106240" y="0"/>
            <a:ext cx="12298240" cy="6858000"/>
          </a:xfrm>
          <a:prstGeom prst="rect">
            <a:avLst/>
          </a:prstGeom>
        </p:spPr>
      </p:pic>
      <p:sp>
        <p:nvSpPr>
          <p:cNvPr id="4" name="TextBox 3">
            <a:extLst>
              <a:ext uri="{FF2B5EF4-FFF2-40B4-BE49-F238E27FC236}">
                <a16:creationId xmlns:a16="http://schemas.microsoft.com/office/drawing/2014/main" id="{E82A3EC7-B469-C7A4-E7E4-FA6C7CB567A7}"/>
              </a:ext>
            </a:extLst>
          </p:cNvPr>
          <p:cNvSpPr txBox="1"/>
          <p:nvPr/>
        </p:nvSpPr>
        <p:spPr>
          <a:xfrm>
            <a:off x="229954"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16:5</a:t>
            </a:r>
          </a:p>
        </p:txBody>
      </p:sp>
    </p:spTree>
    <p:extLst>
      <p:ext uri="{BB962C8B-B14F-4D97-AF65-F5344CB8AC3E}">
        <p14:creationId xmlns:p14="http://schemas.microsoft.com/office/powerpoint/2010/main" val="2102666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400" dirty="0">
                <a:solidFill>
                  <a:srgbClr val="777A7B"/>
                </a:solidFill>
                <a:latin typeface="Arial" panose="020B0604020202020204" pitchFamily="34" charset="0"/>
              </a:rPr>
              <a:t>6</a:t>
            </a:r>
            <a:r>
              <a:rPr lang="en-US" sz="4400" b="0" i="0" dirty="0">
                <a:solidFill>
                  <a:srgbClr val="121212"/>
                </a:solidFill>
                <a:effectLst/>
                <a:latin typeface="Open Sans" panose="020B0606030504020204" pitchFamily="34" charset="0"/>
              </a:rPr>
              <a:t>Paul and his companions traveled throughout the region of Phrygia and Galatia, having been kept by the Holy Spirit from preaching the word in the province of Asia. </a:t>
            </a:r>
            <a:endParaRPr lang="en-IN" dirty="0"/>
          </a:p>
        </p:txBody>
      </p:sp>
      <p:sp>
        <p:nvSpPr>
          <p:cNvPr id="2" name="TextBox 1">
            <a:extLst>
              <a:ext uri="{FF2B5EF4-FFF2-40B4-BE49-F238E27FC236}">
                <a16:creationId xmlns:a16="http://schemas.microsoft.com/office/drawing/2014/main" id="{72031886-753A-7C95-8843-9C4E10D11CBB}"/>
              </a:ext>
            </a:extLst>
          </p:cNvPr>
          <p:cNvSpPr txBox="1"/>
          <p:nvPr/>
        </p:nvSpPr>
        <p:spPr>
          <a:xfrm>
            <a:off x="6096000" y="0"/>
            <a:ext cx="6096000" cy="6858000"/>
          </a:xfrm>
          <a:prstGeom prst="rect">
            <a:avLst/>
          </a:prstGeom>
          <a:noFill/>
        </p:spPr>
        <p:txBody>
          <a:bodyPr wrap="square" rtlCol="0">
            <a:noAutofit/>
          </a:bodyPr>
          <a:lstStyle/>
          <a:p>
            <a:endParaRPr lang="en-IN" sz="8000" dirty="0">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12172"/>
    </mc:Choice>
    <mc:Fallback xmlns="">
      <p:transition spd="slow" advTm="12172"/>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A8F39B5-8A6B-A6DF-405F-E28890FEF44E}"/>
              </a:ext>
            </a:extLst>
          </p:cNvPr>
          <p:cNvPicPr>
            <a:picLocks noChangeAspect="1"/>
          </p:cNvPicPr>
          <p:nvPr/>
        </p:nvPicPr>
        <p:blipFill>
          <a:blip r:embed="rId2"/>
          <a:stretch>
            <a:fillRect/>
          </a:stretch>
        </p:blipFill>
        <p:spPr>
          <a:xfrm>
            <a:off x="1" y="-1"/>
            <a:ext cx="12192000" cy="7059093"/>
          </a:xfrm>
          <a:prstGeom prst="rect">
            <a:avLst/>
          </a:prstGeom>
        </p:spPr>
      </p:pic>
      <p:sp>
        <p:nvSpPr>
          <p:cNvPr id="4" name="TextBox 3">
            <a:extLst>
              <a:ext uri="{FF2B5EF4-FFF2-40B4-BE49-F238E27FC236}">
                <a16:creationId xmlns:a16="http://schemas.microsoft.com/office/drawing/2014/main" id="{122F801E-16B2-68A2-E23E-362B823105B2}"/>
              </a:ext>
            </a:extLst>
          </p:cNvPr>
          <p:cNvSpPr txBox="1"/>
          <p:nvPr/>
        </p:nvSpPr>
        <p:spPr>
          <a:xfrm>
            <a:off x="229954"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16:6</a:t>
            </a:r>
          </a:p>
        </p:txBody>
      </p:sp>
    </p:spTree>
    <p:extLst>
      <p:ext uri="{BB962C8B-B14F-4D97-AF65-F5344CB8AC3E}">
        <p14:creationId xmlns:p14="http://schemas.microsoft.com/office/powerpoint/2010/main" val="7913001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000" dirty="0">
                <a:solidFill>
                  <a:srgbClr val="777A7B"/>
                </a:solidFill>
                <a:latin typeface="Arial" panose="020B0604020202020204" pitchFamily="34" charset="0"/>
              </a:rPr>
              <a:t>7</a:t>
            </a:r>
            <a:r>
              <a:rPr lang="en-US" sz="4000" b="0" i="0" dirty="0">
                <a:solidFill>
                  <a:srgbClr val="121212"/>
                </a:solidFill>
                <a:effectLst/>
                <a:latin typeface="Open Sans" panose="020B0606030504020204" pitchFamily="34" charset="0"/>
              </a:rPr>
              <a:t>When they came to the border of </a:t>
            </a:r>
            <a:r>
              <a:rPr lang="en-US" sz="4000" b="0" i="0" dirty="0" err="1">
                <a:solidFill>
                  <a:srgbClr val="121212"/>
                </a:solidFill>
                <a:effectLst/>
                <a:latin typeface="Open Sans" panose="020B0606030504020204" pitchFamily="34" charset="0"/>
              </a:rPr>
              <a:t>Mysia</a:t>
            </a:r>
            <a:r>
              <a:rPr lang="en-US" sz="4000" b="0" i="0" dirty="0">
                <a:solidFill>
                  <a:srgbClr val="121212"/>
                </a:solidFill>
                <a:effectLst/>
                <a:latin typeface="Open Sans" panose="020B0606030504020204" pitchFamily="34" charset="0"/>
              </a:rPr>
              <a:t>, they tried to enter Bithynia, but the Spirit of Jesus would not allow them to. </a:t>
            </a:r>
            <a:r>
              <a:rPr lang="en-US" sz="4000" b="0" i="0" dirty="0">
                <a:solidFill>
                  <a:srgbClr val="777A7B"/>
                </a:solidFill>
                <a:effectLst/>
                <a:latin typeface="Open Sans" panose="020B0606030504020204" pitchFamily="34" charset="0"/>
              </a:rPr>
              <a:t>8</a:t>
            </a:r>
            <a:r>
              <a:rPr lang="en-US" sz="4000" b="0" i="0" dirty="0">
                <a:solidFill>
                  <a:srgbClr val="121212"/>
                </a:solidFill>
                <a:effectLst/>
                <a:latin typeface="Open Sans" panose="020B0606030504020204" pitchFamily="34" charset="0"/>
              </a:rPr>
              <a:t>So they passed by </a:t>
            </a:r>
            <a:r>
              <a:rPr lang="en-US" sz="4000" b="0" i="0" dirty="0" err="1">
                <a:solidFill>
                  <a:srgbClr val="121212"/>
                </a:solidFill>
                <a:effectLst/>
                <a:latin typeface="Open Sans" panose="020B0606030504020204" pitchFamily="34" charset="0"/>
              </a:rPr>
              <a:t>Mysia</a:t>
            </a:r>
            <a:r>
              <a:rPr lang="en-US" sz="4000" b="0" i="0" dirty="0">
                <a:solidFill>
                  <a:srgbClr val="121212"/>
                </a:solidFill>
                <a:effectLst/>
                <a:latin typeface="Open Sans" panose="020B0606030504020204" pitchFamily="34" charset="0"/>
              </a:rPr>
              <a:t> and went down to Troas.</a:t>
            </a:r>
            <a:endParaRPr lang="en-IN" dirty="0"/>
          </a:p>
        </p:txBody>
      </p:sp>
      <p:sp>
        <p:nvSpPr>
          <p:cNvPr id="2" name="TextBox 1">
            <a:extLst>
              <a:ext uri="{FF2B5EF4-FFF2-40B4-BE49-F238E27FC236}">
                <a16:creationId xmlns:a16="http://schemas.microsoft.com/office/drawing/2014/main" id="{8155F4FD-4ECD-B13E-5E18-DC2B9E63C446}"/>
              </a:ext>
            </a:extLst>
          </p:cNvPr>
          <p:cNvSpPr txBox="1"/>
          <p:nvPr/>
        </p:nvSpPr>
        <p:spPr>
          <a:xfrm>
            <a:off x="6096000" y="0"/>
            <a:ext cx="6096000" cy="6858000"/>
          </a:xfrm>
          <a:prstGeom prst="rect">
            <a:avLst/>
          </a:prstGeom>
          <a:noFill/>
        </p:spPr>
        <p:txBody>
          <a:bodyPr wrap="square" rtlCol="0">
            <a:noAutofit/>
          </a:bodyPr>
          <a:lstStyle/>
          <a:p>
            <a:endParaRPr lang="en-IN" sz="8000" dirty="0">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00491716"/>
      </p:ext>
    </p:extLst>
  </p:cSld>
  <p:clrMapOvr>
    <a:masterClrMapping/>
  </p:clrMapOvr>
  <mc:AlternateContent xmlns:mc="http://schemas.openxmlformats.org/markup-compatibility/2006" xmlns:p14="http://schemas.microsoft.com/office/powerpoint/2010/main">
    <mc:Choice Requires="p14">
      <p:transition spd="slow" p14:dur="2000" advTm="14146"/>
    </mc:Choice>
    <mc:Fallback xmlns="">
      <p:transition spd="slow" advTm="14146"/>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BD8D8E5-51FD-5C3F-2941-D78B6F30489D}"/>
              </a:ext>
            </a:extLst>
          </p:cNvPr>
          <p:cNvPicPr>
            <a:picLocks noChangeAspect="1"/>
          </p:cNvPicPr>
          <p:nvPr/>
        </p:nvPicPr>
        <p:blipFill>
          <a:blip r:embed="rId2"/>
          <a:stretch>
            <a:fillRect/>
          </a:stretch>
        </p:blipFill>
        <p:spPr>
          <a:xfrm>
            <a:off x="0" y="0"/>
            <a:ext cx="12396464" cy="6858000"/>
          </a:xfrm>
          <a:prstGeom prst="rect">
            <a:avLst/>
          </a:prstGeom>
        </p:spPr>
      </p:pic>
      <p:sp>
        <p:nvSpPr>
          <p:cNvPr id="6" name="TextBox 5">
            <a:extLst>
              <a:ext uri="{FF2B5EF4-FFF2-40B4-BE49-F238E27FC236}">
                <a16:creationId xmlns:a16="http://schemas.microsoft.com/office/drawing/2014/main" id="{22C86371-0D3B-13A7-B17C-BEFE71043712}"/>
              </a:ext>
            </a:extLst>
          </p:cNvPr>
          <p:cNvSpPr txBox="1"/>
          <p:nvPr/>
        </p:nvSpPr>
        <p:spPr>
          <a:xfrm>
            <a:off x="229954"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16:7,8</a:t>
            </a:r>
          </a:p>
        </p:txBody>
      </p:sp>
    </p:spTree>
    <p:extLst>
      <p:ext uri="{BB962C8B-B14F-4D97-AF65-F5344CB8AC3E}">
        <p14:creationId xmlns:p14="http://schemas.microsoft.com/office/powerpoint/2010/main" val="8884331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400" dirty="0">
                <a:solidFill>
                  <a:srgbClr val="777A7B"/>
                </a:solidFill>
                <a:latin typeface="Arial" panose="020B0604020202020204" pitchFamily="34" charset="0"/>
              </a:rPr>
              <a:t>9</a:t>
            </a:r>
            <a:r>
              <a:rPr lang="en-US" sz="4400" b="0" i="0" dirty="0">
                <a:solidFill>
                  <a:srgbClr val="121212"/>
                </a:solidFill>
                <a:effectLst/>
                <a:latin typeface="Open Sans" panose="020B0606030504020204" pitchFamily="34" charset="0"/>
              </a:rPr>
              <a:t>During the night Paul had a vision of a man of Macedonia standing and begging him, “Come over to Macedonia and help us.” </a:t>
            </a:r>
            <a:endParaRPr lang="en-IN" dirty="0"/>
          </a:p>
        </p:txBody>
      </p:sp>
      <p:sp>
        <p:nvSpPr>
          <p:cNvPr id="2" name="TextBox 1">
            <a:extLst>
              <a:ext uri="{FF2B5EF4-FFF2-40B4-BE49-F238E27FC236}">
                <a16:creationId xmlns:a16="http://schemas.microsoft.com/office/drawing/2014/main" id="{BD97E0BA-521A-11EA-1613-5C4AF1DDD8CD}"/>
              </a:ext>
            </a:extLst>
          </p:cNvPr>
          <p:cNvSpPr txBox="1"/>
          <p:nvPr/>
        </p:nvSpPr>
        <p:spPr>
          <a:xfrm>
            <a:off x="6096000" y="0"/>
            <a:ext cx="6096000" cy="6858000"/>
          </a:xfrm>
          <a:prstGeom prst="rect">
            <a:avLst/>
          </a:prstGeom>
          <a:noFill/>
        </p:spPr>
        <p:txBody>
          <a:bodyPr wrap="square" rtlCol="0">
            <a:noAutofit/>
          </a:bodyPr>
          <a:lstStyle/>
          <a:p>
            <a:endParaRPr lang="en-IN" sz="8000" dirty="0">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922139011"/>
      </p:ext>
    </p:extLst>
  </p:cSld>
  <p:clrMapOvr>
    <a:masterClrMapping/>
  </p:clrMapOvr>
  <mc:AlternateContent xmlns:mc="http://schemas.openxmlformats.org/markup-compatibility/2006" xmlns:p14="http://schemas.microsoft.com/office/powerpoint/2010/main">
    <mc:Choice Requires="p14">
      <p:transition spd="slow" p14:dur="2000" advTm="14434"/>
    </mc:Choice>
    <mc:Fallback xmlns="">
      <p:transition spd="slow" advTm="14434"/>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CB03C81-4120-65A0-B407-40B43670F6FD}"/>
              </a:ext>
            </a:extLst>
          </p:cNvPr>
          <p:cNvPicPr>
            <a:picLocks noChangeAspect="1"/>
          </p:cNvPicPr>
          <p:nvPr/>
        </p:nvPicPr>
        <p:blipFill>
          <a:blip r:embed="rId2"/>
          <a:stretch>
            <a:fillRect/>
          </a:stretch>
        </p:blipFill>
        <p:spPr>
          <a:xfrm>
            <a:off x="-397329" y="0"/>
            <a:ext cx="12589329" cy="6858000"/>
          </a:xfrm>
          <a:prstGeom prst="rect">
            <a:avLst/>
          </a:prstGeom>
        </p:spPr>
      </p:pic>
      <p:sp>
        <p:nvSpPr>
          <p:cNvPr id="6" name="TextBox 5">
            <a:extLst>
              <a:ext uri="{FF2B5EF4-FFF2-40B4-BE49-F238E27FC236}">
                <a16:creationId xmlns:a16="http://schemas.microsoft.com/office/drawing/2014/main" id="{E5744FFF-640A-6729-366E-D9957D0CA95B}"/>
              </a:ext>
            </a:extLst>
          </p:cNvPr>
          <p:cNvSpPr txBox="1"/>
          <p:nvPr/>
        </p:nvSpPr>
        <p:spPr>
          <a:xfrm>
            <a:off x="229954"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16:9</a:t>
            </a:r>
          </a:p>
        </p:txBody>
      </p:sp>
    </p:spTree>
    <p:extLst>
      <p:ext uri="{BB962C8B-B14F-4D97-AF65-F5344CB8AC3E}">
        <p14:creationId xmlns:p14="http://schemas.microsoft.com/office/powerpoint/2010/main" val="11265116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81D0A3A-8788-1F21-67D9-E962C3D4A932}"/>
              </a:ext>
            </a:extLst>
          </p:cNvPr>
          <p:cNvSpPr txBox="1"/>
          <p:nvPr/>
        </p:nvSpPr>
        <p:spPr>
          <a:xfrm>
            <a:off x="6096000" y="0"/>
            <a:ext cx="6096000" cy="6858000"/>
          </a:xfrm>
          <a:prstGeom prst="rect">
            <a:avLst/>
          </a:prstGeom>
          <a:noFill/>
        </p:spPr>
        <p:txBody>
          <a:bodyPr wrap="square" rtlCol="0">
            <a:noAutofit/>
          </a:bodyPr>
          <a:lstStyle/>
          <a:p>
            <a:endParaRPr lang="en-IN" sz="8000" dirty="0">
              <a:latin typeface="Microsoft Himalaya" panose="01010100010101010101" pitchFamily="2" charset="0"/>
              <a:ea typeface="Microsoft Himalaya" panose="01010100010101010101" pitchFamily="2" charset="0"/>
              <a:cs typeface="Microsoft Himalaya" panose="01010100010101010101" pitchFamily="2" charset="0"/>
            </a:endParaRPr>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000" dirty="0">
                <a:solidFill>
                  <a:srgbClr val="777A7B"/>
                </a:solidFill>
                <a:latin typeface="Arial" panose="020B0604020202020204" pitchFamily="34" charset="0"/>
              </a:rPr>
              <a:t>10</a:t>
            </a:r>
            <a:r>
              <a:rPr lang="en-US" sz="4000" b="0" i="0" dirty="0">
                <a:solidFill>
                  <a:srgbClr val="121212"/>
                </a:solidFill>
                <a:effectLst/>
                <a:latin typeface="Open Sans" panose="020B0606030504020204" pitchFamily="34" charset="0"/>
              </a:rPr>
              <a:t>After Paul had seen the vision, we got ready at once to leave for Macedonia, concluding that God had called us to preach the gospel to them.</a:t>
            </a:r>
            <a:endParaRPr lang="en-IN" dirty="0"/>
          </a:p>
        </p:txBody>
      </p:sp>
    </p:spTree>
    <p:extLst>
      <p:ext uri="{BB962C8B-B14F-4D97-AF65-F5344CB8AC3E}">
        <p14:creationId xmlns:p14="http://schemas.microsoft.com/office/powerpoint/2010/main" val="3166251957"/>
      </p:ext>
    </p:extLst>
  </p:cSld>
  <p:clrMapOvr>
    <a:masterClrMapping/>
  </p:clrMapOvr>
  <mc:AlternateContent xmlns:mc="http://schemas.openxmlformats.org/markup-compatibility/2006" xmlns:p14="http://schemas.microsoft.com/office/powerpoint/2010/main">
    <mc:Choice Requires="p14">
      <p:transition spd="slow" p14:dur="2000" advTm="12566"/>
    </mc:Choice>
    <mc:Fallback xmlns="">
      <p:transition spd="slow" advTm="12566"/>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0"/>
            <a:ext cx="6096000" cy="6858000"/>
          </a:xfrm>
          <a:prstGeom prst="rect">
            <a:avLst/>
          </a:prstGeom>
          <a:noFill/>
        </p:spPr>
        <p:txBody>
          <a:bodyPr wrap="square" rtlCol="0">
            <a:noAutofit/>
          </a:bodyPr>
          <a:lstStyle/>
          <a:p>
            <a:endParaRPr lang="en-IN" sz="8000" dirty="0">
              <a:latin typeface="Microsoft Himalaya" panose="01010100010101010101" pitchFamily="2" charset="0"/>
              <a:ea typeface="Microsoft Himalaya" panose="01010100010101010101" pitchFamily="2" charset="0"/>
              <a:cs typeface="Microsoft Himalaya" panose="01010100010101010101" pitchFamily="2" charset="0"/>
            </a:endParaRPr>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IN" sz="6000" b="1" i="0" u="none" strike="noStrike" baseline="0" dirty="0">
                <a:latin typeface="TimesNewRomanPS-BoldMT"/>
              </a:rPr>
              <a:t> Paul’s 2nd Journey</a:t>
            </a:r>
          </a:p>
          <a:p>
            <a:pPr algn="l"/>
            <a:r>
              <a:rPr lang="en-US" sz="6000" b="0" i="0" u="none" strike="noStrike" baseline="0" dirty="0">
                <a:latin typeface="TimesNewRomanPSMT"/>
              </a:rPr>
              <a:t>Paul and Barnabas go separate ways – Acts 15:36-41– Acts 16:1-12 </a:t>
            </a:r>
            <a:endParaRPr lang="en-IN" sz="6000" dirty="0"/>
          </a:p>
        </p:txBody>
      </p:sp>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9234"/>
    </mc:Choice>
    <mc:Fallback xmlns="">
      <p:transition spd="slow" advTm="9234"/>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CB60A47-1DD4-2C90-C896-A6662A9C1A80}"/>
              </a:ext>
            </a:extLst>
          </p:cNvPr>
          <p:cNvPicPr>
            <a:picLocks noChangeAspect="1"/>
          </p:cNvPicPr>
          <p:nvPr/>
        </p:nvPicPr>
        <p:blipFill>
          <a:blip r:embed="rId2"/>
          <a:stretch>
            <a:fillRect/>
          </a:stretch>
        </p:blipFill>
        <p:spPr>
          <a:xfrm>
            <a:off x="-222672" y="0"/>
            <a:ext cx="12414672" cy="6858000"/>
          </a:xfrm>
          <a:prstGeom prst="rect">
            <a:avLst/>
          </a:prstGeom>
        </p:spPr>
      </p:pic>
      <p:sp>
        <p:nvSpPr>
          <p:cNvPr id="4" name="TextBox 3">
            <a:extLst>
              <a:ext uri="{FF2B5EF4-FFF2-40B4-BE49-F238E27FC236}">
                <a16:creationId xmlns:a16="http://schemas.microsoft.com/office/drawing/2014/main" id="{9222A151-77E5-931A-BA0B-01677AC0BDBF}"/>
              </a:ext>
            </a:extLst>
          </p:cNvPr>
          <p:cNvSpPr txBox="1"/>
          <p:nvPr/>
        </p:nvSpPr>
        <p:spPr>
          <a:xfrm>
            <a:off x="229954"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16:10</a:t>
            </a:r>
          </a:p>
        </p:txBody>
      </p:sp>
    </p:spTree>
    <p:extLst>
      <p:ext uri="{BB962C8B-B14F-4D97-AF65-F5344CB8AC3E}">
        <p14:creationId xmlns:p14="http://schemas.microsoft.com/office/powerpoint/2010/main" val="39225833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000" dirty="0">
                <a:solidFill>
                  <a:srgbClr val="777A7B"/>
                </a:solidFill>
                <a:latin typeface="Arial" panose="020B0604020202020204" pitchFamily="34" charset="0"/>
              </a:rPr>
              <a:t>11</a:t>
            </a:r>
            <a:r>
              <a:rPr lang="en-US" sz="4000" b="0" i="0" dirty="0">
                <a:solidFill>
                  <a:srgbClr val="121212"/>
                </a:solidFill>
                <a:effectLst/>
                <a:latin typeface="Open Sans" panose="020B0606030504020204" pitchFamily="34" charset="0"/>
              </a:rPr>
              <a:t>From Troas we put out to sea and sailed straight for Samothrace, and the next day we went on to Neapolis.</a:t>
            </a:r>
            <a:endParaRPr lang="en-IN" dirty="0"/>
          </a:p>
        </p:txBody>
      </p:sp>
      <p:sp>
        <p:nvSpPr>
          <p:cNvPr id="2" name="TextBox 1">
            <a:extLst>
              <a:ext uri="{FF2B5EF4-FFF2-40B4-BE49-F238E27FC236}">
                <a16:creationId xmlns:a16="http://schemas.microsoft.com/office/drawing/2014/main" id="{77550669-7658-3385-2A83-0695518A7C80}"/>
              </a:ext>
            </a:extLst>
          </p:cNvPr>
          <p:cNvSpPr txBox="1"/>
          <p:nvPr/>
        </p:nvSpPr>
        <p:spPr>
          <a:xfrm>
            <a:off x="6096000" y="0"/>
            <a:ext cx="6096000" cy="6858000"/>
          </a:xfrm>
          <a:prstGeom prst="rect">
            <a:avLst/>
          </a:prstGeom>
          <a:noFill/>
        </p:spPr>
        <p:txBody>
          <a:bodyPr wrap="square" rtlCol="0">
            <a:noAutofit/>
          </a:bodyPr>
          <a:lstStyle/>
          <a:p>
            <a:endParaRPr lang="en-IN" sz="8000" dirty="0">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01884159"/>
      </p:ext>
    </p:extLst>
  </p:cSld>
  <p:clrMapOvr>
    <a:masterClrMapping/>
  </p:clrMapOvr>
  <mc:AlternateContent xmlns:mc="http://schemas.openxmlformats.org/markup-compatibility/2006" xmlns:p14="http://schemas.microsoft.com/office/powerpoint/2010/main">
    <mc:Choice Requires="p14">
      <p:transition spd="slow" p14:dur="2000" advTm="12566"/>
    </mc:Choice>
    <mc:Fallback xmlns="">
      <p:transition spd="slow" advTm="12566"/>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51311E1-96DF-D553-C075-36942BF39188}"/>
              </a:ext>
            </a:extLst>
          </p:cNvPr>
          <p:cNvPicPr>
            <a:picLocks noChangeAspect="1"/>
          </p:cNvPicPr>
          <p:nvPr/>
        </p:nvPicPr>
        <p:blipFill>
          <a:blip r:embed="rId2"/>
          <a:stretch>
            <a:fillRect/>
          </a:stretch>
        </p:blipFill>
        <p:spPr>
          <a:xfrm>
            <a:off x="0" y="0"/>
            <a:ext cx="12742703" cy="6858000"/>
          </a:xfrm>
          <a:prstGeom prst="rect">
            <a:avLst/>
          </a:prstGeom>
        </p:spPr>
      </p:pic>
      <p:sp>
        <p:nvSpPr>
          <p:cNvPr id="4" name="TextBox 3">
            <a:extLst>
              <a:ext uri="{FF2B5EF4-FFF2-40B4-BE49-F238E27FC236}">
                <a16:creationId xmlns:a16="http://schemas.microsoft.com/office/drawing/2014/main" id="{537F9026-3F71-C8B7-66B5-CD6953FBF126}"/>
              </a:ext>
            </a:extLst>
          </p:cNvPr>
          <p:cNvSpPr txBox="1"/>
          <p:nvPr/>
        </p:nvSpPr>
        <p:spPr>
          <a:xfrm>
            <a:off x="229954"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16:11</a:t>
            </a:r>
          </a:p>
        </p:txBody>
      </p:sp>
    </p:spTree>
    <p:extLst>
      <p:ext uri="{BB962C8B-B14F-4D97-AF65-F5344CB8AC3E}">
        <p14:creationId xmlns:p14="http://schemas.microsoft.com/office/powerpoint/2010/main" val="18507424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They sailed to Macedonia</a:t>
            </a:r>
            <a:r>
              <a:rPr lang="en-US" sz="4000" dirty="0">
                <a:solidFill>
                  <a:srgbClr val="777A7B"/>
                </a:solidFill>
                <a:latin typeface="Arial" panose="020B0604020202020204" pitchFamily="34" charset="0"/>
              </a:rPr>
              <a:t>12</a:t>
            </a:r>
            <a:r>
              <a:rPr lang="en-US" sz="4000" b="0" i="0" dirty="0">
                <a:solidFill>
                  <a:srgbClr val="121212"/>
                </a:solidFill>
                <a:effectLst/>
                <a:latin typeface="Open Sans" panose="020B0606030504020204" pitchFamily="34" charset="0"/>
              </a:rPr>
              <a:t>From there we traveled to Philippi, a Roman colony and the leading city of that district of Macedonia. And we stayed there several days.</a:t>
            </a:r>
            <a:endParaRPr lang="en-IN" dirty="0"/>
          </a:p>
        </p:txBody>
      </p:sp>
      <p:sp>
        <p:nvSpPr>
          <p:cNvPr id="2" name="TextBox 1">
            <a:extLst>
              <a:ext uri="{FF2B5EF4-FFF2-40B4-BE49-F238E27FC236}">
                <a16:creationId xmlns:a16="http://schemas.microsoft.com/office/drawing/2014/main" id="{37E65C7B-968D-A988-C0B5-17A4FF2F9405}"/>
              </a:ext>
            </a:extLst>
          </p:cNvPr>
          <p:cNvSpPr txBox="1"/>
          <p:nvPr/>
        </p:nvSpPr>
        <p:spPr>
          <a:xfrm>
            <a:off x="6096000" y="0"/>
            <a:ext cx="6096000" cy="6858000"/>
          </a:xfrm>
          <a:prstGeom prst="rect">
            <a:avLst/>
          </a:prstGeom>
          <a:noFill/>
        </p:spPr>
        <p:txBody>
          <a:bodyPr wrap="square" rtlCol="0">
            <a:noAutofit/>
          </a:bodyPr>
          <a:lstStyle/>
          <a:p>
            <a:endParaRPr lang="en-IN" sz="8000" dirty="0">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32778949"/>
      </p:ext>
    </p:extLst>
  </p:cSld>
  <p:clrMapOvr>
    <a:masterClrMapping/>
  </p:clrMapOvr>
  <mc:AlternateContent xmlns:mc="http://schemas.openxmlformats.org/markup-compatibility/2006" xmlns:p14="http://schemas.microsoft.com/office/powerpoint/2010/main">
    <mc:Choice Requires="p14">
      <p:transition spd="slow" p14:dur="2000" advTm="15528"/>
    </mc:Choice>
    <mc:Fallback xmlns="">
      <p:transition spd="slow" advTm="15528"/>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253DE11-DFED-A0BE-4304-54E87B8270E2}"/>
              </a:ext>
            </a:extLst>
          </p:cNvPr>
          <p:cNvPicPr>
            <a:picLocks noChangeAspect="1"/>
          </p:cNvPicPr>
          <p:nvPr/>
        </p:nvPicPr>
        <p:blipFill>
          <a:blip r:embed="rId2"/>
          <a:stretch>
            <a:fillRect/>
          </a:stretch>
        </p:blipFill>
        <p:spPr>
          <a:xfrm>
            <a:off x="0" y="0"/>
            <a:ext cx="12196456" cy="7383780"/>
          </a:xfrm>
          <a:prstGeom prst="rect">
            <a:avLst/>
          </a:prstGeom>
        </p:spPr>
      </p:pic>
      <p:sp>
        <p:nvSpPr>
          <p:cNvPr id="3" name="TextBox 2">
            <a:extLst>
              <a:ext uri="{FF2B5EF4-FFF2-40B4-BE49-F238E27FC236}">
                <a16:creationId xmlns:a16="http://schemas.microsoft.com/office/drawing/2014/main" id="{FCCD58D4-54C5-1286-CB97-91D835062772}"/>
              </a:ext>
            </a:extLst>
          </p:cNvPr>
          <p:cNvSpPr txBox="1"/>
          <p:nvPr/>
        </p:nvSpPr>
        <p:spPr>
          <a:xfrm>
            <a:off x="380080" y="5865831"/>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16:12</a:t>
            </a:r>
          </a:p>
        </p:txBody>
      </p:sp>
    </p:spTree>
    <p:extLst>
      <p:ext uri="{BB962C8B-B14F-4D97-AF65-F5344CB8AC3E}">
        <p14:creationId xmlns:p14="http://schemas.microsoft.com/office/powerpoint/2010/main" val="18288722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D8A1892-CE4F-0E9C-6506-9C8D0094312B}"/>
              </a:ext>
            </a:extLst>
          </p:cNvPr>
          <p:cNvPicPr>
            <a:picLocks noChangeAspect="1"/>
          </p:cNvPicPr>
          <p:nvPr/>
        </p:nvPicPr>
        <p:blipFill>
          <a:blip r:embed="rId2"/>
          <a:stretch>
            <a:fillRect/>
          </a:stretch>
        </p:blipFill>
        <p:spPr>
          <a:xfrm>
            <a:off x="0" y="0"/>
            <a:ext cx="12196456" cy="7383780"/>
          </a:xfrm>
          <a:prstGeom prst="rect">
            <a:avLst/>
          </a:prstGeom>
        </p:spPr>
      </p:pic>
      <p:pic>
        <p:nvPicPr>
          <p:cNvPr id="4" name="Picture 3">
            <a:extLst>
              <a:ext uri="{FF2B5EF4-FFF2-40B4-BE49-F238E27FC236}">
                <a16:creationId xmlns:a16="http://schemas.microsoft.com/office/drawing/2014/main" id="{C55A6DD5-ADBE-EF91-552E-3E9A66A43F9C}"/>
              </a:ext>
            </a:extLst>
          </p:cNvPr>
          <p:cNvPicPr>
            <a:picLocks noChangeAspect="1"/>
          </p:cNvPicPr>
          <p:nvPr/>
        </p:nvPicPr>
        <p:blipFill>
          <a:blip r:embed="rId2"/>
          <a:stretch>
            <a:fillRect/>
          </a:stretch>
        </p:blipFill>
        <p:spPr>
          <a:xfrm>
            <a:off x="152400" y="152400"/>
            <a:ext cx="12196456" cy="7383780"/>
          </a:xfrm>
          <a:prstGeom prst="rect">
            <a:avLst/>
          </a:prstGeom>
        </p:spPr>
      </p:pic>
      <p:sp>
        <p:nvSpPr>
          <p:cNvPr id="5" name="TextBox 4">
            <a:extLst>
              <a:ext uri="{FF2B5EF4-FFF2-40B4-BE49-F238E27FC236}">
                <a16:creationId xmlns:a16="http://schemas.microsoft.com/office/drawing/2014/main" id="{83F7E653-E201-0243-1E3F-CA8CC2FC4D1A}"/>
              </a:ext>
            </a:extLst>
          </p:cNvPr>
          <p:cNvSpPr txBox="1"/>
          <p:nvPr/>
        </p:nvSpPr>
        <p:spPr>
          <a:xfrm>
            <a:off x="4230805" y="4067034"/>
            <a:ext cx="7961195" cy="2988860"/>
          </a:xfrm>
          <a:prstGeom prst="rect">
            <a:avLst/>
          </a:prstGeom>
          <a:noFill/>
        </p:spPr>
        <p:txBody>
          <a:bodyPr wrap="square" rtlCol="0">
            <a:noAutofit/>
          </a:bodyPr>
          <a:lstStyle/>
          <a:p>
            <a:pPr algn="l"/>
            <a:r>
              <a:rPr lang="en-IN" sz="6000" dirty="0">
                <a:solidFill>
                  <a:schemeClr val="bg1"/>
                </a:solidFill>
              </a:rPr>
              <a:t> </a:t>
            </a:r>
            <a:r>
              <a:rPr lang="en-US" sz="6000" b="0" i="0" u="none" strike="noStrike" baseline="0" dirty="0">
                <a:solidFill>
                  <a:schemeClr val="bg1"/>
                </a:solidFill>
                <a:latin typeface="TimesNewRomanPSMT"/>
              </a:rPr>
              <a:t>Paul and Barnabas go separate ways – </a:t>
            </a:r>
          </a:p>
          <a:p>
            <a:pPr algn="l"/>
            <a:r>
              <a:rPr lang="en-US" sz="6000" b="0" i="0" u="none" strike="noStrike" baseline="0" dirty="0">
                <a:solidFill>
                  <a:schemeClr val="bg1"/>
                </a:solidFill>
                <a:latin typeface="TimesNewRomanPSMT"/>
              </a:rPr>
              <a:t>Acts 15,16</a:t>
            </a:r>
            <a:endParaRPr lang="en-IN" sz="6000" dirty="0">
              <a:solidFill>
                <a:schemeClr val="bg1"/>
              </a:solidFill>
            </a:endParaRPr>
          </a:p>
        </p:txBody>
      </p:sp>
    </p:spTree>
    <p:extLst>
      <p:ext uri="{BB962C8B-B14F-4D97-AF65-F5344CB8AC3E}">
        <p14:creationId xmlns:p14="http://schemas.microsoft.com/office/powerpoint/2010/main" val="4120481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400" dirty="0">
                <a:solidFill>
                  <a:srgbClr val="777A7B"/>
                </a:solidFill>
                <a:latin typeface="Arial" panose="020B0604020202020204" pitchFamily="34" charset="0"/>
              </a:rPr>
              <a:t>36</a:t>
            </a:r>
            <a:r>
              <a:rPr lang="en-US" sz="4400" b="0" i="0" dirty="0">
                <a:solidFill>
                  <a:srgbClr val="121212"/>
                </a:solidFill>
                <a:effectLst/>
                <a:latin typeface="Open Sans" panose="020B0606030504020204" pitchFamily="34" charset="0"/>
              </a:rPr>
              <a:t>Some time later Paul said to Barnabas, “Let us go back and visit the believers in all the towns where we preached the word of the Lord and see how they are doing.” </a:t>
            </a:r>
            <a:endParaRPr lang="en-IN" dirty="0"/>
          </a:p>
        </p:txBody>
      </p:sp>
      <p:sp>
        <p:nvSpPr>
          <p:cNvPr id="2" name="TextBox 1">
            <a:extLst>
              <a:ext uri="{FF2B5EF4-FFF2-40B4-BE49-F238E27FC236}">
                <a16:creationId xmlns:a16="http://schemas.microsoft.com/office/drawing/2014/main" id="{0FF52BA0-6B28-367A-E065-7AE07FB61900}"/>
              </a:ext>
            </a:extLst>
          </p:cNvPr>
          <p:cNvSpPr txBox="1"/>
          <p:nvPr/>
        </p:nvSpPr>
        <p:spPr>
          <a:xfrm>
            <a:off x="6096000" y="0"/>
            <a:ext cx="6096000" cy="6858000"/>
          </a:xfrm>
          <a:prstGeom prst="rect">
            <a:avLst/>
          </a:prstGeom>
          <a:noFill/>
        </p:spPr>
        <p:txBody>
          <a:bodyPr wrap="square" rtlCol="0">
            <a:noAutofit/>
          </a:bodyPr>
          <a:lstStyle/>
          <a:p>
            <a:endParaRPr lang="en-IN" sz="8000" dirty="0">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12537"/>
    </mc:Choice>
    <mc:Fallback xmlns="">
      <p:transition spd="slow" advTm="12537"/>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540C633-58EF-DA18-8197-5F616BFBDFBF}"/>
              </a:ext>
            </a:extLst>
          </p:cNvPr>
          <p:cNvPicPr>
            <a:picLocks noChangeAspect="1"/>
          </p:cNvPicPr>
          <p:nvPr/>
        </p:nvPicPr>
        <p:blipFill>
          <a:blip r:embed="rId2"/>
          <a:stretch>
            <a:fillRect/>
          </a:stretch>
        </p:blipFill>
        <p:spPr>
          <a:xfrm>
            <a:off x="0" y="-275072"/>
            <a:ext cx="12192000" cy="7408143"/>
          </a:xfrm>
          <a:prstGeom prst="rect">
            <a:avLst/>
          </a:prstGeom>
        </p:spPr>
      </p:pic>
      <p:sp>
        <p:nvSpPr>
          <p:cNvPr id="4" name="TextBox 3">
            <a:extLst>
              <a:ext uri="{FF2B5EF4-FFF2-40B4-BE49-F238E27FC236}">
                <a16:creationId xmlns:a16="http://schemas.microsoft.com/office/drawing/2014/main" id="{63482A59-9ADF-15D1-AE16-3C22384B8671}"/>
              </a:ext>
            </a:extLst>
          </p:cNvPr>
          <p:cNvSpPr txBox="1"/>
          <p:nvPr/>
        </p:nvSpPr>
        <p:spPr>
          <a:xfrm>
            <a:off x="229954"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15:36</a:t>
            </a: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000" dirty="0">
                <a:solidFill>
                  <a:srgbClr val="777A7B"/>
                </a:solidFill>
                <a:latin typeface="Arial" panose="020B0604020202020204" pitchFamily="34" charset="0"/>
              </a:rPr>
              <a:t>37</a:t>
            </a:r>
            <a:r>
              <a:rPr lang="en-US" sz="4000" b="0" i="0" dirty="0">
                <a:solidFill>
                  <a:srgbClr val="121212"/>
                </a:solidFill>
                <a:effectLst/>
                <a:latin typeface="Open Sans" panose="020B0606030504020204" pitchFamily="34" charset="0"/>
              </a:rPr>
              <a:t>Barnabas wanted to take John, also called Mark, with them, </a:t>
            </a:r>
            <a:r>
              <a:rPr lang="en-US" sz="4000" b="0" i="0" dirty="0">
                <a:solidFill>
                  <a:srgbClr val="777A7B"/>
                </a:solidFill>
                <a:effectLst/>
                <a:latin typeface="Open Sans" panose="020B0606030504020204" pitchFamily="34" charset="0"/>
              </a:rPr>
              <a:t>38</a:t>
            </a:r>
            <a:r>
              <a:rPr lang="en-US" sz="4000" b="0" i="0" dirty="0">
                <a:solidFill>
                  <a:srgbClr val="121212"/>
                </a:solidFill>
                <a:effectLst/>
                <a:latin typeface="Open Sans" panose="020B0606030504020204" pitchFamily="34" charset="0"/>
              </a:rPr>
              <a:t>but Paul did not think it wise to take him, because he had deserted them in Pamphylia and had not continued with them in the work. </a:t>
            </a:r>
            <a:endParaRPr lang="en-IN" dirty="0"/>
          </a:p>
        </p:txBody>
      </p:sp>
      <p:sp>
        <p:nvSpPr>
          <p:cNvPr id="2" name="TextBox 1">
            <a:extLst>
              <a:ext uri="{FF2B5EF4-FFF2-40B4-BE49-F238E27FC236}">
                <a16:creationId xmlns:a16="http://schemas.microsoft.com/office/drawing/2014/main" id="{1BC34F68-DC1B-2DEA-8E79-B17611498616}"/>
              </a:ext>
            </a:extLst>
          </p:cNvPr>
          <p:cNvSpPr txBox="1"/>
          <p:nvPr/>
        </p:nvSpPr>
        <p:spPr>
          <a:xfrm>
            <a:off x="6096000" y="0"/>
            <a:ext cx="6096000" cy="6858000"/>
          </a:xfrm>
          <a:prstGeom prst="rect">
            <a:avLst/>
          </a:prstGeom>
          <a:noFill/>
        </p:spPr>
        <p:txBody>
          <a:bodyPr wrap="square" rtlCol="0">
            <a:noAutofit/>
          </a:bodyPr>
          <a:lstStyle/>
          <a:p>
            <a:endParaRPr lang="en-IN" sz="8000" dirty="0">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14725"/>
    </mc:Choice>
    <mc:Fallback xmlns="">
      <p:transition spd="slow" advTm="14725"/>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7EE3AB2-92E6-76C9-8B2E-0AAF5B4504DF}"/>
              </a:ext>
            </a:extLst>
          </p:cNvPr>
          <p:cNvPicPr>
            <a:picLocks noChangeAspect="1"/>
          </p:cNvPicPr>
          <p:nvPr/>
        </p:nvPicPr>
        <p:blipFill>
          <a:blip r:embed="rId2"/>
          <a:stretch>
            <a:fillRect/>
          </a:stretch>
        </p:blipFill>
        <p:spPr>
          <a:xfrm>
            <a:off x="0" y="-144408"/>
            <a:ext cx="12337576" cy="7002408"/>
          </a:xfrm>
          <a:prstGeom prst="rect">
            <a:avLst/>
          </a:prstGeom>
        </p:spPr>
      </p:pic>
      <p:sp>
        <p:nvSpPr>
          <p:cNvPr id="5" name="TextBox 4">
            <a:extLst>
              <a:ext uri="{FF2B5EF4-FFF2-40B4-BE49-F238E27FC236}">
                <a16:creationId xmlns:a16="http://schemas.microsoft.com/office/drawing/2014/main" id="{E8D4F5C4-14B5-60E8-A837-3106F4D70BCC}"/>
              </a:ext>
            </a:extLst>
          </p:cNvPr>
          <p:cNvSpPr txBox="1"/>
          <p:nvPr/>
        </p:nvSpPr>
        <p:spPr>
          <a:xfrm>
            <a:off x="229954"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15:37,38</a:t>
            </a: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400" dirty="0">
                <a:solidFill>
                  <a:srgbClr val="777A7B"/>
                </a:solidFill>
                <a:latin typeface="Arial" panose="020B0604020202020204" pitchFamily="34" charset="0"/>
              </a:rPr>
              <a:t>39</a:t>
            </a:r>
            <a:r>
              <a:rPr lang="en-US" sz="4400" b="0" i="0" dirty="0">
                <a:solidFill>
                  <a:srgbClr val="121212"/>
                </a:solidFill>
                <a:effectLst/>
                <a:latin typeface="Open Sans" panose="020B0606030504020204" pitchFamily="34" charset="0"/>
              </a:rPr>
              <a:t>They had such a sharp disagreement that they parted company. Barnabas took Mark and sailed for Cyprus, </a:t>
            </a:r>
            <a:endParaRPr lang="en-IN" dirty="0"/>
          </a:p>
        </p:txBody>
      </p:sp>
      <p:sp>
        <p:nvSpPr>
          <p:cNvPr id="2" name="TextBox 1">
            <a:extLst>
              <a:ext uri="{FF2B5EF4-FFF2-40B4-BE49-F238E27FC236}">
                <a16:creationId xmlns:a16="http://schemas.microsoft.com/office/drawing/2014/main" id="{30E7523A-1061-0484-8C47-93F4F7AB9614}"/>
              </a:ext>
            </a:extLst>
          </p:cNvPr>
          <p:cNvSpPr txBox="1"/>
          <p:nvPr/>
        </p:nvSpPr>
        <p:spPr>
          <a:xfrm>
            <a:off x="6096000" y="0"/>
            <a:ext cx="6096000" cy="6858000"/>
          </a:xfrm>
          <a:prstGeom prst="rect">
            <a:avLst/>
          </a:prstGeom>
          <a:noFill/>
        </p:spPr>
        <p:txBody>
          <a:bodyPr wrap="square" rtlCol="0">
            <a:noAutofit/>
          </a:bodyPr>
          <a:lstStyle/>
          <a:p>
            <a:endParaRPr lang="en-IN" sz="8000" dirty="0">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11225"/>
    </mc:Choice>
    <mc:Fallback xmlns="">
      <p:transition spd="slow" advTm="11225"/>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4066</TotalTime>
  <Words>633</Words>
  <Application>Microsoft Office PowerPoint</Application>
  <PresentationFormat>Widescreen</PresentationFormat>
  <Paragraphs>51</Paragraphs>
  <Slides>34</Slides>
  <Notes>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34</vt:i4>
      </vt:variant>
    </vt:vector>
  </HeadingPairs>
  <TitlesOfParts>
    <vt:vector size="43" baseType="lpstr">
      <vt:lpstr>Arial</vt:lpstr>
      <vt:lpstr>ArialMT</vt:lpstr>
      <vt:lpstr>Calibri</vt:lpstr>
      <vt:lpstr>Calibri Light</vt:lpstr>
      <vt:lpstr>Microsoft Himalaya</vt:lpstr>
      <vt:lpstr>Open Sans</vt:lpstr>
      <vt:lpstr>TimesNewRomanPS-BoldMT</vt:lpstr>
      <vt:lpstr>TimesNewRomanPSMT</vt:lpstr>
      <vt:lpstr>Office Theme</vt:lpstr>
      <vt:lpstr>52-1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4</cp:revision>
  <dcterms:created xsi:type="dcterms:W3CDTF">2022-09-30T06:26:14Z</dcterms:created>
  <dcterms:modified xsi:type="dcterms:W3CDTF">2023-09-08T06:37:19Z</dcterms:modified>
</cp:coreProperties>
</file>