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8" r:id="rId3"/>
    <p:sldId id="259" r:id="rId4"/>
    <p:sldId id="289" r:id="rId5"/>
    <p:sldId id="260" r:id="rId6"/>
    <p:sldId id="290" r:id="rId7"/>
    <p:sldId id="287" r:id="rId8"/>
    <p:sldId id="291" r:id="rId9"/>
    <p:sldId id="261" r:id="rId10"/>
    <p:sldId id="292" r:id="rId11"/>
    <p:sldId id="262" r:id="rId12"/>
    <p:sldId id="293" r:id="rId13"/>
    <p:sldId id="263" r:id="rId14"/>
    <p:sldId id="294" r:id="rId15"/>
    <p:sldId id="264" r:id="rId16"/>
    <p:sldId id="295" r:id="rId17"/>
    <p:sldId id="265" r:id="rId18"/>
    <p:sldId id="296" r:id="rId19"/>
    <p:sldId id="266" r:id="rId20"/>
    <p:sldId id="297" r:id="rId21"/>
    <p:sldId id="267" r:id="rId22"/>
    <p:sldId id="298" r:id="rId23"/>
    <p:sldId id="268" r:id="rId24"/>
    <p:sldId id="299" r:id="rId25"/>
    <p:sldId id="269" r:id="rId26"/>
    <p:sldId id="300" r:id="rId27"/>
    <p:sldId id="281" r:id="rId28"/>
    <p:sldId id="301" r:id="rId29"/>
    <p:sldId id="283"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5D8B3-CDD1-4917-B4E0-C5B89C144692}" v="4" dt="2023-09-08T06:47:01.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951"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F55D8B3-CDD1-4917-B4E0-C5B89C144692}"/>
    <pc:docChg chg="undo custSel modSld">
      <pc:chgData name="Alfred Smith" userId="3c60a3631c0db8ad" providerId="LiveId" clId="{AF55D8B3-CDD1-4917-B4E0-C5B89C144692}" dt="2023-09-11T06:44:21.853" v="95"/>
      <pc:docMkLst>
        <pc:docMk/>
      </pc:docMkLst>
      <pc:sldChg chg="delSp mod delAnim">
        <pc:chgData name="Alfred Smith" userId="3c60a3631c0db8ad" providerId="LiveId" clId="{AF55D8B3-CDD1-4917-B4E0-C5B89C144692}" dt="2023-09-08T06:40:54.347" v="21" actId="478"/>
        <pc:sldMkLst>
          <pc:docMk/>
          <pc:sldMk cId="1499918570" sldId="257"/>
        </pc:sldMkLst>
        <pc:picChg chg="del">
          <ac:chgData name="Alfred Smith" userId="3c60a3631c0db8ad" providerId="LiveId" clId="{AF55D8B3-CDD1-4917-B4E0-C5B89C144692}" dt="2023-09-08T06:40:54.347" v="21" actId="478"/>
          <ac:picMkLst>
            <pc:docMk/>
            <pc:sldMk cId="1499918570" sldId="257"/>
            <ac:picMk id="10" creationId="{DDA29ECD-B83C-8F3D-1C1B-064AF90C922D}"/>
          </ac:picMkLst>
        </pc:picChg>
      </pc:sldChg>
      <pc:sldChg chg="delSp modSp mod delAnim">
        <pc:chgData name="Alfred Smith" userId="3c60a3631c0db8ad" providerId="LiveId" clId="{AF55D8B3-CDD1-4917-B4E0-C5B89C144692}" dt="2023-09-08T06:51:15.429" v="75" actId="478"/>
        <pc:sldMkLst>
          <pc:docMk/>
          <pc:sldMk cId="454763615" sldId="259"/>
        </pc:sldMkLst>
        <pc:spChg chg="mod">
          <ac:chgData name="Alfred Smith" userId="3c60a3631c0db8ad" providerId="LiveId" clId="{AF55D8B3-CDD1-4917-B4E0-C5B89C144692}" dt="2023-09-08T06:51:13.167" v="74" actId="20577"/>
          <ac:spMkLst>
            <pc:docMk/>
            <pc:sldMk cId="454763615" sldId="259"/>
            <ac:spMk id="3" creationId="{A58184BD-88F1-BA02-40C1-D8403D0EEC0D}"/>
          </ac:spMkLst>
        </pc:spChg>
        <pc:picChg chg="del">
          <ac:chgData name="Alfred Smith" userId="3c60a3631c0db8ad" providerId="LiveId" clId="{AF55D8B3-CDD1-4917-B4E0-C5B89C144692}" dt="2023-09-08T06:51:15.429" v="75" actId="478"/>
          <ac:picMkLst>
            <pc:docMk/>
            <pc:sldMk cId="454763615" sldId="259"/>
            <ac:picMk id="9" creationId="{6E7D6761-DBC8-F664-D836-A6B1B16BD114}"/>
          </ac:picMkLst>
        </pc:picChg>
      </pc:sldChg>
      <pc:sldChg chg="delSp modSp mod delAnim">
        <pc:chgData name="Alfred Smith" userId="3c60a3631c0db8ad" providerId="LiveId" clId="{AF55D8B3-CDD1-4917-B4E0-C5B89C144692}" dt="2023-09-08T06:51:00.993" v="73" actId="20577"/>
        <pc:sldMkLst>
          <pc:docMk/>
          <pc:sldMk cId="2346136586" sldId="260"/>
        </pc:sldMkLst>
        <pc:spChg chg="mod">
          <ac:chgData name="Alfred Smith" userId="3c60a3631c0db8ad" providerId="LiveId" clId="{AF55D8B3-CDD1-4917-B4E0-C5B89C144692}" dt="2023-09-08T06:51:00.993" v="73" actId="20577"/>
          <ac:spMkLst>
            <pc:docMk/>
            <pc:sldMk cId="2346136586" sldId="260"/>
            <ac:spMk id="3" creationId="{A58184BD-88F1-BA02-40C1-D8403D0EEC0D}"/>
          </ac:spMkLst>
        </pc:spChg>
        <pc:picChg chg="del">
          <ac:chgData name="Alfred Smith" userId="3c60a3631c0db8ad" providerId="LiveId" clId="{AF55D8B3-CDD1-4917-B4E0-C5B89C144692}" dt="2023-09-08T06:50:55.519" v="72" actId="478"/>
          <ac:picMkLst>
            <pc:docMk/>
            <pc:sldMk cId="2346136586" sldId="260"/>
            <ac:picMk id="23" creationId="{C1E840BA-224E-6652-EBAA-20A12D800444}"/>
          </ac:picMkLst>
        </pc:picChg>
      </pc:sldChg>
      <pc:sldChg chg="delSp modSp mod delAnim">
        <pc:chgData name="Alfred Smith" userId="3c60a3631c0db8ad" providerId="LiveId" clId="{AF55D8B3-CDD1-4917-B4E0-C5B89C144692}" dt="2023-09-11T06:41:01.558" v="77"/>
        <pc:sldMkLst>
          <pc:docMk/>
          <pc:sldMk cId="4037329247" sldId="261"/>
        </pc:sldMkLst>
        <pc:spChg chg="mod">
          <ac:chgData name="Alfred Smith" userId="3c60a3631c0db8ad" providerId="LiveId" clId="{AF55D8B3-CDD1-4917-B4E0-C5B89C144692}" dt="2023-09-08T06:50:44.949" v="69" actId="20577"/>
          <ac:spMkLst>
            <pc:docMk/>
            <pc:sldMk cId="4037329247" sldId="261"/>
            <ac:spMk id="3" creationId="{A58184BD-88F1-BA02-40C1-D8403D0EEC0D}"/>
          </ac:spMkLst>
        </pc:spChg>
        <pc:spChg chg="mod">
          <ac:chgData name="Alfred Smith" userId="3c60a3631c0db8ad" providerId="LiveId" clId="{AF55D8B3-CDD1-4917-B4E0-C5B89C144692}" dt="2023-09-11T06:41:01.558" v="77"/>
          <ac:spMkLst>
            <pc:docMk/>
            <pc:sldMk cId="4037329247" sldId="261"/>
            <ac:spMk id="4" creationId="{EE2AC625-9141-A801-F431-DD5F79396320}"/>
          </ac:spMkLst>
        </pc:spChg>
        <pc:picChg chg="del">
          <ac:chgData name="Alfred Smith" userId="3c60a3631c0db8ad" providerId="LiveId" clId="{AF55D8B3-CDD1-4917-B4E0-C5B89C144692}" dt="2023-09-08T06:50:42.649" v="68" actId="478"/>
          <ac:picMkLst>
            <pc:docMk/>
            <pc:sldMk cId="4037329247" sldId="261"/>
            <ac:picMk id="25" creationId="{7CA05464-36C8-79F1-17ED-C0391456C15E}"/>
          </ac:picMkLst>
        </pc:picChg>
      </pc:sldChg>
      <pc:sldChg chg="delSp modSp mod delAnim">
        <pc:chgData name="Alfred Smith" userId="3c60a3631c0db8ad" providerId="LiveId" clId="{AF55D8B3-CDD1-4917-B4E0-C5B89C144692}" dt="2023-09-11T06:41:17.889" v="78"/>
        <pc:sldMkLst>
          <pc:docMk/>
          <pc:sldMk cId="1909638311" sldId="262"/>
        </pc:sldMkLst>
        <pc:spChg chg="mod">
          <ac:chgData name="Alfred Smith" userId="3c60a3631c0db8ad" providerId="LiveId" clId="{AF55D8B3-CDD1-4917-B4E0-C5B89C144692}" dt="2023-09-08T06:50:38.873" v="67" actId="20577"/>
          <ac:spMkLst>
            <pc:docMk/>
            <pc:sldMk cId="1909638311" sldId="262"/>
            <ac:spMk id="3" creationId="{A58184BD-88F1-BA02-40C1-D8403D0EEC0D}"/>
          </ac:spMkLst>
        </pc:spChg>
        <pc:spChg chg="mod">
          <ac:chgData name="Alfred Smith" userId="3c60a3631c0db8ad" providerId="LiveId" clId="{AF55D8B3-CDD1-4917-B4E0-C5B89C144692}" dt="2023-09-11T06:41:17.889" v="78"/>
          <ac:spMkLst>
            <pc:docMk/>
            <pc:sldMk cId="1909638311" sldId="262"/>
            <ac:spMk id="4" creationId="{EE2AC625-9141-A801-F431-DD5F79396320}"/>
          </ac:spMkLst>
        </pc:spChg>
        <pc:picChg chg="del">
          <ac:chgData name="Alfred Smith" userId="3c60a3631c0db8ad" providerId="LiveId" clId="{AF55D8B3-CDD1-4917-B4E0-C5B89C144692}" dt="2023-09-08T06:50:36.673" v="66" actId="478"/>
          <ac:picMkLst>
            <pc:docMk/>
            <pc:sldMk cId="1909638311" sldId="262"/>
            <ac:picMk id="19" creationId="{DF9E5887-7460-31FE-9160-4A25B60ADBB6}"/>
          </ac:picMkLst>
        </pc:picChg>
      </pc:sldChg>
      <pc:sldChg chg="delSp modSp mod delAnim">
        <pc:chgData name="Alfred Smith" userId="3c60a3631c0db8ad" providerId="LiveId" clId="{AF55D8B3-CDD1-4917-B4E0-C5B89C144692}" dt="2023-09-11T06:41:32.008" v="80" actId="20577"/>
        <pc:sldMkLst>
          <pc:docMk/>
          <pc:sldMk cId="641208035" sldId="263"/>
        </pc:sldMkLst>
        <pc:spChg chg="mod">
          <ac:chgData name="Alfred Smith" userId="3c60a3631c0db8ad" providerId="LiveId" clId="{AF55D8B3-CDD1-4917-B4E0-C5B89C144692}" dt="2023-09-08T06:50:32.980" v="65" actId="20577"/>
          <ac:spMkLst>
            <pc:docMk/>
            <pc:sldMk cId="641208035" sldId="263"/>
            <ac:spMk id="3" creationId="{A58184BD-88F1-BA02-40C1-D8403D0EEC0D}"/>
          </ac:spMkLst>
        </pc:spChg>
        <pc:spChg chg="mod">
          <ac:chgData name="Alfred Smith" userId="3c60a3631c0db8ad" providerId="LiveId" clId="{AF55D8B3-CDD1-4917-B4E0-C5B89C144692}" dt="2023-09-11T06:41:32.008" v="80" actId="20577"/>
          <ac:spMkLst>
            <pc:docMk/>
            <pc:sldMk cId="641208035" sldId="263"/>
            <ac:spMk id="4" creationId="{EE2AC625-9141-A801-F431-DD5F79396320}"/>
          </ac:spMkLst>
        </pc:spChg>
        <pc:picChg chg="del">
          <ac:chgData name="Alfred Smith" userId="3c60a3631c0db8ad" providerId="LiveId" clId="{AF55D8B3-CDD1-4917-B4E0-C5B89C144692}" dt="2023-09-08T06:50:30.812" v="64" actId="478"/>
          <ac:picMkLst>
            <pc:docMk/>
            <pc:sldMk cId="641208035" sldId="263"/>
            <ac:picMk id="11" creationId="{F6039FA1-095E-B5F0-6AEE-94604F5078AC}"/>
          </ac:picMkLst>
        </pc:picChg>
      </pc:sldChg>
      <pc:sldChg chg="delSp modSp mod delAnim">
        <pc:chgData name="Alfred Smith" userId="3c60a3631c0db8ad" providerId="LiveId" clId="{AF55D8B3-CDD1-4917-B4E0-C5B89C144692}" dt="2023-09-11T06:41:59.876" v="82" actId="20577"/>
        <pc:sldMkLst>
          <pc:docMk/>
          <pc:sldMk cId="4044745628" sldId="264"/>
        </pc:sldMkLst>
        <pc:spChg chg="mod">
          <ac:chgData name="Alfred Smith" userId="3c60a3631c0db8ad" providerId="LiveId" clId="{AF55D8B3-CDD1-4917-B4E0-C5B89C144692}" dt="2023-09-08T06:50:26.126" v="63" actId="20577"/>
          <ac:spMkLst>
            <pc:docMk/>
            <pc:sldMk cId="4044745628" sldId="264"/>
            <ac:spMk id="3" creationId="{A58184BD-88F1-BA02-40C1-D8403D0EEC0D}"/>
          </ac:spMkLst>
        </pc:spChg>
        <pc:spChg chg="mod">
          <ac:chgData name="Alfred Smith" userId="3c60a3631c0db8ad" providerId="LiveId" clId="{AF55D8B3-CDD1-4917-B4E0-C5B89C144692}" dt="2023-09-11T06:41:59.876" v="82" actId="20577"/>
          <ac:spMkLst>
            <pc:docMk/>
            <pc:sldMk cId="4044745628" sldId="264"/>
            <ac:spMk id="4" creationId="{EE2AC625-9141-A801-F431-DD5F79396320}"/>
          </ac:spMkLst>
        </pc:spChg>
        <pc:picChg chg="del">
          <ac:chgData name="Alfred Smith" userId="3c60a3631c0db8ad" providerId="LiveId" clId="{AF55D8B3-CDD1-4917-B4E0-C5B89C144692}" dt="2023-09-08T06:50:23.569" v="62" actId="478"/>
          <ac:picMkLst>
            <pc:docMk/>
            <pc:sldMk cId="4044745628" sldId="264"/>
            <ac:picMk id="30" creationId="{AEEA3226-584F-3BB6-D79F-72A15635A373}"/>
          </ac:picMkLst>
        </pc:picChg>
      </pc:sldChg>
      <pc:sldChg chg="delSp modSp mod delAnim">
        <pc:chgData name="Alfred Smith" userId="3c60a3631c0db8ad" providerId="LiveId" clId="{AF55D8B3-CDD1-4917-B4E0-C5B89C144692}" dt="2023-09-11T06:42:51.903" v="85"/>
        <pc:sldMkLst>
          <pc:docMk/>
          <pc:sldMk cId="978260341" sldId="265"/>
        </pc:sldMkLst>
        <pc:spChg chg="mod">
          <ac:chgData name="Alfred Smith" userId="3c60a3631c0db8ad" providerId="LiveId" clId="{AF55D8B3-CDD1-4917-B4E0-C5B89C144692}" dt="2023-09-08T06:50:19.291" v="61" actId="20577"/>
          <ac:spMkLst>
            <pc:docMk/>
            <pc:sldMk cId="978260341" sldId="265"/>
            <ac:spMk id="3" creationId="{A58184BD-88F1-BA02-40C1-D8403D0EEC0D}"/>
          </ac:spMkLst>
        </pc:spChg>
        <pc:spChg chg="mod">
          <ac:chgData name="Alfred Smith" userId="3c60a3631c0db8ad" providerId="LiveId" clId="{AF55D8B3-CDD1-4917-B4E0-C5B89C144692}" dt="2023-09-11T06:42:51.903" v="85"/>
          <ac:spMkLst>
            <pc:docMk/>
            <pc:sldMk cId="978260341" sldId="265"/>
            <ac:spMk id="4" creationId="{EE2AC625-9141-A801-F431-DD5F79396320}"/>
          </ac:spMkLst>
        </pc:spChg>
        <pc:picChg chg="del">
          <ac:chgData name="Alfred Smith" userId="3c60a3631c0db8ad" providerId="LiveId" clId="{AF55D8B3-CDD1-4917-B4E0-C5B89C144692}" dt="2023-09-08T06:50:17.204" v="60" actId="478"/>
          <ac:picMkLst>
            <pc:docMk/>
            <pc:sldMk cId="978260341" sldId="265"/>
            <ac:picMk id="20" creationId="{DCF7604C-BA5E-B205-413B-990B2C5DC1C2}"/>
          </ac:picMkLst>
        </pc:picChg>
      </pc:sldChg>
      <pc:sldChg chg="delSp modSp mod delAnim">
        <pc:chgData name="Alfred Smith" userId="3c60a3631c0db8ad" providerId="LiveId" clId="{AF55D8B3-CDD1-4917-B4E0-C5B89C144692}" dt="2023-09-11T06:43:06.414" v="86"/>
        <pc:sldMkLst>
          <pc:docMk/>
          <pc:sldMk cId="3575870363" sldId="266"/>
        </pc:sldMkLst>
        <pc:spChg chg="mod">
          <ac:chgData name="Alfred Smith" userId="3c60a3631c0db8ad" providerId="LiveId" clId="{AF55D8B3-CDD1-4917-B4E0-C5B89C144692}" dt="2023-09-08T06:50:08.731" v="58" actId="20577"/>
          <ac:spMkLst>
            <pc:docMk/>
            <pc:sldMk cId="3575870363" sldId="266"/>
            <ac:spMk id="3" creationId="{A58184BD-88F1-BA02-40C1-D8403D0EEC0D}"/>
          </ac:spMkLst>
        </pc:spChg>
        <pc:spChg chg="mod">
          <ac:chgData name="Alfred Smith" userId="3c60a3631c0db8ad" providerId="LiveId" clId="{AF55D8B3-CDD1-4917-B4E0-C5B89C144692}" dt="2023-09-11T06:43:06.414" v="86"/>
          <ac:spMkLst>
            <pc:docMk/>
            <pc:sldMk cId="3575870363" sldId="266"/>
            <ac:spMk id="4" creationId="{EE2AC625-9141-A801-F431-DD5F79396320}"/>
          </ac:spMkLst>
        </pc:spChg>
        <pc:picChg chg="del">
          <ac:chgData name="Alfred Smith" userId="3c60a3631c0db8ad" providerId="LiveId" clId="{AF55D8B3-CDD1-4917-B4E0-C5B89C144692}" dt="2023-09-08T06:50:10.830" v="59" actId="478"/>
          <ac:picMkLst>
            <pc:docMk/>
            <pc:sldMk cId="3575870363" sldId="266"/>
            <ac:picMk id="7" creationId="{25562DDB-7EC5-5746-84E3-73ACFAE230A3}"/>
          </ac:picMkLst>
        </pc:picChg>
      </pc:sldChg>
      <pc:sldChg chg="delSp modSp mod delAnim">
        <pc:chgData name="Alfred Smith" userId="3c60a3631c0db8ad" providerId="LiveId" clId="{AF55D8B3-CDD1-4917-B4E0-C5B89C144692}" dt="2023-09-11T06:43:22.135" v="87"/>
        <pc:sldMkLst>
          <pc:docMk/>
          <pc:sldMk cId="4017137865" sldId="267"/>
        </pc:sldMkLst>
        <pc:spChg chg="mod">
          <ac:chgData name="Alfred Smith" userId="3c60a3631c0db8ad" providerId="LiveId" clId="{AF55D8B3-CDD1-4917-B4E0-C5B89C144692}" dt="2023-09-08T06:50:03.408" v="56" actId="20577"/>
          <ac:spMkLst>
            <pc:docMk/>
            <pc:sldMk cId="4017137865" sldId="267"/>
            <ac:spMk id="3" creationId="{A58184BD-88F1-BA02-40C1-D8403D0EEC0D}"/>
          </ac:spMkLst>
        </pc:spChg>
        <pc:spChg chg="mod">
          <ac:chgData name="Alfred Smith" userId="3c60a3631c0db8ad" providerId="LiveId" clId="{AF55D8B3-CDD1-4917-B4E0-C5B89C144692}" dt="2023-09-11T06:43:22.135" v="87"/>
          <ac:spMkLst>
            <pc:docMk/>
            <pc:sldMk cId="4017137865" sldId="267"/>
            <ac:spMk id="4" creationId="{EE2AC625-9141-A801-F431-DD5F79396320}"/>
          </ac:spMkLst>
        </pc:spChg>
        <pc:picChg chg="del">
          <ac:chgData name="Alfred Smith" userId="3c60a3631c0db8ad" providerId="LiveId" clId="{AF55D8B3-CDD1-4917-B4E0-C5B89C144692}" dt="2023-09-08T06:50:05.658" v="57" actId="478"/>
          <ac:picMkLst>
            <pc:docMk/>
            <pc:sldMk cId="4017137865" sldId="267"/>
            <ac:picMk id="18" creationId="{B7C90F49-1697-1523-39DD-D44722EA6C0C}"/>
          </ac:picMkLst>
        </pc:picChg>
      </pc:sldChg>
      <pc:sldChg chg="delSp modSp mod delAnim">
        <pc:chgData name="Alfred Smith" userId="3c60a3631c0db8ad" providerId="LiveId" clId="{AF55D8B3-CDD1-4917-B4E0-C5B89C144692}" dt="2023-09-11T06:43:42.822" v="92" actId="20577"/>
        <pc:sldMkLst>
          <pc:docMk/>
          <pc:sldMk cId="3137811553" sldId="268"/>
        </pc:sldMkLst>
        <pc:spChg chg="mod">
          <ac:chgData name="Alfred Smith" userId="3c60a3631c0db8ad" providerId="LiveId" clId="{AF55D8B3-CDD1-4917-B4E0-C5B89C144692}" dt="2023-09-08T06:49:57.277" v="54" actId="6549"/>
          <ac:spMkLst>
            <pc:docMk/>
            <pc:sldMk cId="3137811553" sldId="268"/>
            <ac:spMk id="3" creationId="{A58184BD-88F1-BA02-40C1-D8403D0EEC0D}"/>
          </ac:spMkLst>
        </pc:spChg>
        <pc:spChg chg="mod">
          <ac:chgData name="Alfred Smith" userId="3c60a3631c0db8ad" providerId="LiveId" clId="{AF55D8B3-CDD1-4917-B4E0-C5B89C144692}" dt="2023-09-11T06:43:42.822" v="92" actId="20577"/>
          <ac:spMkLst>
            <pc:docMk/>
            <pc:sldMk cId="3137811553" sldId="268"/>
            <ac:spMk id="4" creationId="{EE2AC625-9141-A801-F431-DD5F79396320}"/>
          </ac:spMkLst>
        </pc:spChg>
        <pc:picChg chg="del">
          <ac:chgData name="Alfred Smith" userId="3c60a3631c0db8ad" providerId="LiveId" clId="{AF55D8B3-CDD1-4917-B4E0-C5B89C144692}" dt="2023-09-08T06:49:59.474" v="55" actId="478"/>
          <ac:picMkLst>
            <pc:docMk/>
            <pc:sldMk cId="3137811553" sldId="268"/>
            <ac:picMk id="8" creationId="{2D6BBE21-A548-5549-E7CE-DA07AD0562FA}"/>
          </ac:picMkLst>
        </pc:picChg>
      </pc:sldChg>
      <pc:sldChg chg="delSp modSp mod delAnim">
        <pc:chgData name="Alfred Smith" userId="3c60a3631c0db8ad" providerId="LiveId" clId="{AF55D8B3-CDD1-4917-B4E0-C5B89C144692}" dt="2023-09-11T06:43:59.802" v="93"/>
        <pc:sldMkLst>
          <pc:docMk/>
          <pc:sldMk cId="100491716" sldId="269"/>
        </pc:sldMkLst>
        <pc:spChg chg="mod">
          <ac:chgData name="Alfred Smith" userId="3c60a3631c0db8ad" providerId="LiveId" clId="{AF55D8B3-CDD1-4917-B4E0-C5B89C144692}" dt="2023-09-08T06:49:53.011" v="53" actId="20577"/>
          <ac:spMkLst>
            <pc:docMk/>
            <pc:sldMk cId="100491716" sldId="269"/>
            <ac:spMk id="3" creationId="{A58184BD-88F1-BA02-40C1-D8403D0EEC0D}"/>
          </ac:spMkLst>
        </pc:spChg>
        <pc:spChg chg="mod">
          <ac:chgData name="Alfred Smith" userId="3c60a3631c0db8ad" providerId="LiveId" clId="{AF55D8B3-CDD1-4917-B4E0-C5B89C144692}" dt="2023-09-11T06:43:59.802" v="93"/>
          <ac:spMkLst>
            <pc:docMk/>
            <pc:sldMk cId="100491716" sldId="269"/>
            <ac:spMk id="4" creationId="{EE2AC625-9141-A801-F431-DD5F79396320}"/>
          </ac:spMkLst>
        </pc:spChg>
        <pc:picChg chg="del">
          <ac:chgData name="Alfred Smith" userId="3c60a3631c0db8ad" providerId="LiveId" clId="{AF55D8B3-CDD1-4917-B4E0-C5B89C144692}" dt="2023-09-08T06:49:50.793" v="52" actId="478"/>
          <ac:picMkLst>
            <pc:docMk/>
            <pc:sldMk cId="100491716" sldId="269"/>
            <ac:picMk id="26" creationId="{26AFC8A5-30C1-5500-21A7-870A31CDEA55}"/>
          </ac:picMkLst>
        </pc:picChg>
      </pc:sldChg>
      <pc:sldChg chg="delSp modSp mod delAnim">
        <pc:chgData name="Alfred Smith" userId="3c60a3631c0db8ad" providerId="LiveId" clId="{AF55D8B3-CDD1-4917-B4E0-C5B89C144692}" dt="2023-09-11T06:44:09.815" v="94"/>
        <pc:sldMkLst>
          <pc:docMk/>
          <pc:sldMk cId="1922139011" sldId="281"/>
        </pc:sldMkLst>
        <pc:spChg chg="mod">
          <ac:chgData name="Alfred Smith" userId="3c60a3631c0db8ad" providerId="LiveId" clId="{AF55D8B3-CDD1-4917-B4E0-C5B89C144692}" dt="2023-09-08T06:49:46.649" v="51" actId="20577"/>
          <ac:spMkLst>
            <pc:docMk/>
            <pc:sldMk cId="1922139011" sldId="281"/>
            <ac:spMk id="3" creationId="{A58184BD-88F1-BA02-40C1-D8403D0EEC0D}"/>
          </ac:spMkLst>
        </pc:spChg>
        <pc:spChg chg="mod">
          <ac:chgData name="Alfred Smith" userId="3c60a3631c0db8ad" providerId="LiveId" clId="{AF55D8B3-CDD1-4917-B4E0-C5B89C144692}" dt="2023-09-11T06:44:09.815" v="94"/>
          <ac:spMkLst>
            <pc:docMk/>
            <pc:sldMk cId="1922139011" sldId="281"/>
            <ac:spMk id="4" creationId="{EE2AC625-9141-A801-F431-DD5F79396320}"/>
          </ac:spMkLst>
        </pc:spChg>
        <pc:picChg chg="del">
          <ac:chgData name="Alfred Smith" userId="3c60a3631c0db8ad" providerId="LiveId" clId="{AF55D8B3-CDD1-4917-B4E0-C5B89C144692}" dt="2023-09-08T06:49:31.295" v="50" actId="478"/>
          <ac:picMkLst>
            <pc:docMk/>
            <pc:sldMk cId="1922139011" sldId="281"/>
            <ac:picMk id="8" creationId="{8B942A8F-99BD-8A97-79C0-AEE6E67626BC}"/>
          </ac:picMkLst>
        </pc:picChg>
      </pc:sldChg>
      <pc:sldChg chg="delSp modSp mod delAnim">
        <pc:chgData name="Alfred Smith" userId="3c60a3631c0db8ad" providerId="LiveId" clId="{AF55D8B3-CDD1-4917-B4E0-C5B89C144692}" dt="2023-09-11T06:44:21.853" v="95"/>
        <pc:sldMkLst>
          <pc:docMk/>
          <pc:sldMk cId="3166251957" sldId="283"/>
        </pc:sldMkLst>
        <pc:spChg chg="mod">
          <ac:chgData name="Alfred Smith" userId="3c60a3631c0db8ad" providerId="LiveId" clId="{AF55D8B3-CDD1-4917-B4E0-C5B89C144692}" dt="2023-09-08T06:49:08.988" v="49" actId="21"/>
          <ac:spMkLst>
            <pc:docMk/>
            <pc:sldMk cId="3166251957" sldId="283"/>
            <ac:spMk id="3" creationId="{A58184BD-88F1-BA02-40C1-D8403D0EEC0D}"/>
          </ac:spMkLst>
        </pc:spChg>
        <pc:spChg chg="mod">
          <ac:chgData name="Alfred Smith" userId="3c60a3631c0db8ad" providerId="LiveId" clId="{AF55D8B3-CDD1-4917-B4E0-C5B89C144692}" dt="2023-09-11T06:44:21.853" v="95"/>
          <ac:spMkLst>
            <pc:docMk/>
            <pc:sldMk cId="3166251957" sldId="283"/>
            <ac:spMk id="4" creationId="{EE2AC625-9141-A801-F431-DD5F79396320}"/>
          </ac:spMkLst>
        </pc:spChg>
        <pc:picChg chg="del">
          <ac:chgData name="Alfred Smith" userId="3c60a3631c0db8ad" providerId="LiveId" clId="{AF55D8B3-CDD1-4917-B4E0-C5B89C144692}" dt="2023-09-08T06:49:06.245" v="48" actId="478"/>
          <ac:picMkLst>
            <pc:docMk/>
            <pc:sldMk cId="3166251957" sldId="283"/>
            <ac:picMk id="42" creationId="{624BC956-DFFB-403C-F6CC-F190ABFF0051}"/>
          </ac:picMkLst>
        </pc:picChg>
      </pc:sldChg>
      <pc:sldChg chg="delSp modSp mod delAnim">
        <pc:chgData name="Alfred Smith" userId="3c60a3631c0db8ad" providerId="LiveId" clId="{AF55D8B3-CDD1-4917-B4E0-C5B89C144692}" dt="2023-09-11T06:40:47.767" v="76"/>
        <pc:sldMkLst>
          <pc:docMk/>
          <pc:sldMk cId="1175485467" sldId="287"/>
        </pc:sldMkLst>
        <pc:spChg chg="mod">
          <ac:chgData name="Alfred Smith" userId="3c60a3631c0db8ad" providerId="LiveId" clId="{AF55D8B3-CDD1-4917-B4E0-C5B89C144692}" dt="2023-09-08T06:50:49.510" v="70" actId="20577"/>
          <ac:spMkLst>
            <pc:docMk/>
            <pc:sldMk cId="1175485467" sldId="287"/>
            <ac:spMk id="3" creationId="{A58184BD-88F1-BA02-40C1-D8403D0EEC0D}"/>
          </ac:spMkLst>
        </pc:spChg>
        <pc:spChg chg="mod">
          <ac:chgData name="Alfred Smith" userId="3c60a3631c0db8ad" providerId="LiveId" clId="{AF55D8B3-CDD1-4917-B4E0-C5B89C144692}" dt="2023-09-11T06:40:47.767" v="76"/>
          <ac:spMkLst>
            <pc:docMk/>
            <pc:sldMk cId="1175485467" sldId="287"/>
            <ac:spMk id="4" creationId="{EE2AC625-9141-A801-F431-DD5F79396320}"/>
          </ac:spMkLst>
        </pc:spChg>
        <pc:picChg chg="del">
          <ac:chgData name="Alfred Smith" userId="3c60a3631c0db8ad" providerId="LiveId" clId="{AF55D8B3-CDD1-4917-B4E0-C5B89C144692}" dt="2023-09-08T06:50:51.925" v="71" actId="478"/>
          <ac:picMkLst>
            <pc:docMk/>
            <pc:sldMk cId="1175485467" sldId="287"/>
            <ac:picMk id="16" creationId="{BD4BC75A-6FB3-39DD-31DE-B8CADCD52EFD}"/>
          </ac:picMkLst>
        </pc:picChg>
      </pc:sldChg>
      <pc:sldChg chg="modSp mod">
        <pc:chgData name="Alfred Smith" userId="3c60a3631c0db8ad" providerId="LiveId" clId="{AF55D8B3-CDD1-4917-B4E0-C5B89C144692}" dt="2023-09-08T06:40:19.893" v="16" actId="14100"/>
        <pc:sldMkLst>
          <pc:docMk/>
          <pc:sldMk cId="3940980528" sldId="288"/>
        </pc:sldMkLst>
        <pc:spChg chg="mod">
          <ac:chgData name="Alfred Smith" userId="3c60a3631c0db8ad" providerId="LiveId" clId="{AF55D8B3-CDD1-4917-B4E0-C5B89C144692}" dt="2023-09-08T06:40:19.893" v="16" actId="14100"/>
          <ac:spMkLst>
            <pc:docMk/>
            <pc:sldMk cId="3940980528" sldId="288"/>
            <ac:spMk id="3" creationId="{43BD2BAF-9078-6784-D107-8F8377A1DBA2}"/>
          </ac:spMkLst>
        </pc:spChg>
      </pc:sldChg>
      <pc:sldChg chg="addSp delSp modSp mod">
        <pc:chgData name="Alfred Smith" userId="3c60a3631c0db8ad" providerId="LiveId" clId="{AF55D8B3-CDD1-4917-B4E0-C5B89C144692}" dt="2023-09-08T06:40:45.959" v="20"/>
        <pc:sldMkLst>
          <pc:docMk/>
          <pc:sldMk cId="248100270" sldId="289"/>
        </pc:sldMkLst>
        <pc:spChg chg="del">
          <ac:chgData name="Alfred Smith" userId="3c60a3631c0db8ad" providerId="LiveId" clId="{AF55D8B3-CDD1-4917-B4E0-C5B89C144692}" dt="2023-09-08T06:40:35.105" v="17" actId="478"/>
          <ac:spMkLst>
            <pc:docMk/>
            <pc:sldMk cId="248100270" sldId="289"/>
            <ac:spMk id="3" creationId="{9668017E-3E91-C443-90B0-002564A9F2A0}"/>
          </ac:spMkLst>
        </pc:spChg>
        <pc:spChg chg="add mod">
          <ac:chgData name="Alfred Smith" userId="3c60a3631c0db8ad" providerId="LiveId" clId="{AF55D8B3-CDD1-4917-B4E0-C5B89C144692}" dt="2023-09-08T06:40:45.959" v="20"/>
          <ac:spMkLst>
            <pc:docMk/>
            <pc:sldMk cId="248100270" sldId="289"/>
            <ac:spMk id="5" creationId="{E15646A0-829F-A840-1E3F-B1170A613711}"/>
          </ac:spMkLst>
        </pc:spChg>
        <pc:picChg chg="add del mod">
          <ac:chgData name="Alfred Smith" userId="3c60a3631c0db8ad" providerId="LiveId" clId="{AF55D8B3-CDD1-4917-B4E0-C5B89C144692}" dt="2023-09-08T06:40:37.798" v="19"/>
          <ac:picMkLst>
            <pc:docMk/>
            <pc:sldMk cId="248100270" sldId="289"/>
            <ac:picMk id="4" creationId="{24144D70-E04D-6333-1F89-BBA668D2C060}"/>
          </ac:picMkLst>
        </pc:picChg>
      </pc:sldChg>
      <pc:sldChg chg="addSp delSp modSp mod">
        <pc:chgData name="Alfred Smith" userId="3c60a3631c0db8ad" providerId="LiveId" clId="{AF55D8B3-CDD1-4917-B4E0-C5B89C144692}" dt="2023-09-08T06:47:15.455" v="35" actId="478"/>
        <pc:sldMkLst>
          <pc:docMk/>
          <pc:sldMk cId="1042051939" sldId="290"/>
        </pc:sldMkLst>
        <pc:spChg chg="add del mod">
          <ac:chgData name="Alfred Smith" userId="3c60a3631c0db8ad" providerId="LiveId" clId="{AF55D8B3-CDD1-4917-B4E0-C5B89C144692}" dt="2023-09-08T06:47:15.455" v="35" actId="478"/>
          <ac:spMkLst>
            <pc:docMk/>
            <pc:sldMk cId="1042051939" sldId="290"/>
            <ac:spMk id="3" creationId="{6C742436-F5AB-1BF3-75F2-6613DC1A9323}"/>
          </ac:spMkLst>
        </pc:spChg>
      </pc:sldChg>
      <pc:sldChg chg="modSp mod">
        <pc:chgData name="Alfred Smith" userId="3c60a3631c0db8ad" providerId="LiveId" clId="{AF55D8B3-CDD1-4917-B4E0-C5B89C144692}" dt="2023-09-08T06:47:23.909" v="36"/>
        <pc:sldMkLst>
          <pc:docMk/>
          <pc:sldMk cId="2725275221" sldId="291"/>
        </pc:sldMkLst>
        <pc:spChg chg="mod">
          <ac:chgData name="Alfred Smith" userId="3c60a3631c0db8ad" providerId="LiveId" clId="{AF55D8B3-CDD1-4917-B4E0-C5B89C144692}" dt="2023-09-08T06:47:23.909" v="36"/>
          <ac:spMkLst>
            <pc:docMk/>
            <pc:sldMk cId="2725275221" sldId="291"/>
            <ac:spMk id="3" creationId="{3AEFED8C-B521-7B5B-ADFA-08C4F93FD0F5}"/>
          </ac:spMkLst>
        </pc:spChg>
      </pc:sldChg>
      <pc:sldChg chg="modSp mod">
        <pc:chgData name="Alfred Smith" userId="3c60a3631c0db8ad" providerId="LiveId" clId="{AF55D8B3-CDD1-4917-B4E0-C5B89C144692}" dt="2023-09-08T06:47:27.274" v="37"/>
        <pc:sldMkLst>
          <pc:docMk/>
          <pc:sldMk cId="3050392191" sldId="292"/>
        </pc:sldMkLst>
        <pc:spChg chg="mod">
          <ac:chgData name="Alfred Smith" userId="3c60a3631c0db8ad" providerId="LiveId" clId="{AF55D8B3-CDD1-4917-B4E0-C5B89C144692}" dt="2023-09-08T06:47:27.274" v="37"/>
          <ac:spMkLst>
            <pc:docMk/>
            <pc:sldMk cId="3050392191" sldId="292"/>
            <ac:spMk id="3" creationId="{28820A5D-1397-A823-6ACE-B6652165011D}"/>
          </ac:spMkLst>
        </pc:spChg>
      </pc:sldChg>
      <pc:sldChg chg="modSp mod">
        <pc:chgData name="Alfred Smith" userId="3c60a3631c0db8ad" providerId="LiveId" clId="{AF55D8B3-CDD1-4917-B4E0-C5B89C144692}" dt="2023-09-08T06:47:30.813" v="38"/>
        <pc:sldMkLst>
          <pc:docMk/>
          <pc:sldMk cId="1870158490" sldId="293"/>
        </pc:sldMkLst>
        <pc:spChg chg="mod">
          <ac:chgData name="Alfred Smith" userId="3c60a3631c0db8ad" providerId="LiveId" clId="{AF55D8B3-CDD1-4917-B4E0-C5B89C144692}" dt="2023-09-08T06:47:30.813" v="38"/>
          <ac:spMkLst>
            <pc:docMk/>
            <pc:sldMk cId="1870158490" sldId="293"/>
            <ac:spMk id="3" creationId="{A3163B41-463F-E7DC-36F4-D8ED9190BA80}"/>
          </ac:spMkLst>
        </pc:spChg>
      </pc:sldChg>
      <pc:sldChg chg="modSp mod">
        <pc:chgData name="Alfred Smith" userId="3c60a3631c0db8ad" providerId="LiveId" clId="{AF55D8B3-CDD1-4917-B4E0-C5B89C144692}" dt="2023-09-08T06:47:34.334" v="39"/>
        <pc:sldMkLst>
          <pc:docMk/>
          <pc:sldMk cId="705186656" sldId="294"/>
        </pc:sldMkLst>
        <pc:spChg chg="mod">
          <ac:chgData name="Alfred Smith" userId="3c60a3631c0db8ad" providerId="LiveId" clId="{AF55D8B3-CDD1-4917-B4E0-C5B89C144692}" dt="2023-09-08T06:47:34.334" v="39"/>
          <ac:spMkLst>
            <pc:docMk/>
            <pc:sldMk cId="705186656" sldId="294"/>
            <ac:spMk id="3" creationId="{453785DD-FBBD-2CCB-6D26-92D49C5A215D}"/>
          </ac:spMkLst>
        </pc:spChg>
      </pc:sldChg>
      <pc:sldChg chg="modSp mod">
        <pc:chgData name="Alfred Smith" userId="3c60a3631c0db8ad" providerId="LiveId" clId="{AF55D8B3-CDD1-4917-B4E0-C5B89C144692}" dt="2023-09-08T06:47:37.513" v="40"/>
        <pc:sldMkLst>
          <pc:docMk/>
          <pc:sldMk cId="2503711048" sldId="295"/>
        </pc:sldMkLst>
        <pc:spChg chg="mod">
          <ac:chgData name="Alfred Smith" userId="3c60a3631c0db8ad" providerId="LiveId" clId="{AF55D8B3-CDD1-4917-B4E0-C5B89C144692}" dt="2023-09-08T06:47:37.513" v="40"/>
          <ac:spMkLst>
            <pc:docMk/>
            <pc:sldMk cId="2503711048" sldId="295"/>
            <ac:spMk id="3" creationId="{9959ED48-5E3A-D778-76C1-DCDF9B5CE1F0}"/>
          </ac:spMkLst>
        </pc:spChg>
      </pc:sldChg>
      <pc:sldChg chg="modSp mod">
        <pc:chgData name="Alfred Smith" userId="3c60a3631c0db8ad" providerId="LiveId" clId="{AF55D8B3-CDD1-4917-B4E0-C5B89C144692}" dt="2023-09-08T06:47:41.440" v="41"/>
        <pc:sldMkLst>
          <pc:docMk/>
          <pc:sldMk cId="1711897922" sldId="296"/>
        </pc:sldMkLst>
        <pc:spChg chg="mod">
          <ac:chgData name="Alfred Smith" userId="3c60a3631c0db8ad" providerId="LiveId" clId="{AF55D8B3-CDD1-4917-B4E0-C5B89C144692}" dt="2023-09-08T06:47:41.440" v="41"/>
          <ac:spMkLst>
            <pc:docMk/>
            <pc:sldMk cId="1711897922" sldId="296"/>
            <ac:spMk id="3" creationId="{2103CE8D-D1D0-5F6D-85B1-854EC128B24E}"/>
          </ac:spMkLst>
        </pc:spChg>
      </pc:sldChg>
      <pc:sldChg chg="modSp mod">
        <pc:chgData name="Alfred Smith" userId="3c60a3631c0db8ad" providerId="LiveId" clId="{AF55D8B3-CDD1-4917-B4E0-C5B89C144692}" dt="2023-09-08T06:47:44.555" v="42"/>
        <pc:sldMkLst>
          <pc:docMk/>
          <pc:sldMk cId="832856084" sldId="297"/>
        </pc:sldMkLst>
        <pc:spChg chg="mod">
          <ac:chgData name="Alfred Smith" userId="3c60a3631c0db8ad" providerId="LiveId" clId="{AF55D8B3-CDD1-4917-B4E0-C5B89C144692}" dt="2023-09-08T06:47:44.555" v="42"/>
          <ac:spMkLst>
            <pc:docMk/>
            <pc:sldMk cId="832856084" sldId="297"/>
            <ac:spMk id="3" creationId="{9A233769-05F9-9B03-ECDB-39D6B6277FBF}"/>
          </ac:spMkLst>
        </pc:spChg>
      </pc:sldChg>
      <pc:sldChg chg="modSp mod">
        <pc:chgData name="Alfred Smith" userId="3c60a3631c0db8ad" providerId="LiveId" clId="{AF55D8B3-CDD1-4917-B4E0-C5B89C144692}" dt="2023-09-08T06:48:41.956" v="43"/>
        <pc:sldMkLst>
          <pc:docMk/>
          <pc:sldMk cId="579395022" sldId="298"/>
        </pc:sldMkLst>
        <pc:spChg chg="mod">
          <ac:chgData name="Alfred Smith" userId="3c60a3631c0db8ad" providerId="LiveId" clId="{AF55D8B3-CDD1-4917-B4E0-C5B89C144692}" dt="2023-09-08T06:48:41.956" v="43"/>
          <ac:spMkLst>
            <pc:docMk/>
            <pc:sldMk cId="579395022" sldId="298"/>
            <ac:spMk id="3" creationId="{5D8A9189-ED80-7B80-1721-1714879C86AF}"/>
          </ac:spMkLst>
        </pc:spChg>
      </pc:sldChg>
      <pc:sldChg chg="modSp mod">
        <pc:chgData name="Alfred Smith" userId="3c60a3631c0db8ad" providerId="LiveId" clId="{AF55D8B3-CDD1-4917-B4E0-C5B89C144692}" dt="2023-09-08T06:48:45.146" v="44"/>
        <pc:sldMkLst>
          <pc:docMk/>
          <pc:sldMk cId="4242532812" sldId="299"/>
        </pc:sldMkLst>
        <pc:spChg chg="mod">
          <ac:chgData name="Alfred Smith" userId="3c60a3631c0db8ad" providerId="LiveId" clId="{AF55D8B3-CDD1-4917-B4E0-C5B89C144692}" dt="2023-09-08T06:48:45.146" v="44"/>
          <ac:spMkLst>
            <pc:docMk/>
            <pc:sldMk cId="4242532812" sldId="299"/>
            <ac:spMk id="3" creationId="{FBCA1AAD-54AA-DB6E-A388-BF2636C6B1E3}"/>
          </ac:spMkLst>
        </pc:spChg>
      </pc:sldChg>
      <pc:sldChg chg="modSp mod">
        <pc:chgData name="Alfred Smith" userId="3c60a3631c0db8ad" providerId="LiveId" clId="{AF55D8B3-CDD1-4917-B4E0-C5B89C144692}" dt="2023-09-08T06:48:48.804" v="45"/>
        <pc:sldMkLst>
          <pc:docMk/>
          <pc:sldMk cId="4140190397" sldId="300"/>
        </pc:sldMkLst>
        <pc:spChg chg="mod">
          <ac:chgData name="Alfred Smith" userId="3c60a3631c0db8ad" providerId="LiveId" clId="{AF55D8B3-CDD1-4917-B4E0-C5B89C144692}" dt="2023-09-08T06:48:48.804" v="45"/>
          <ac:spMkLst>
            <pc:docMk/>
            <pc:sldMk cId="4140190397" sldId="300"/>
            <ac:spMk id="3" creationId="{49DABD72-3A59-2AB0-5E7F-E79B73CF6671}"/>
          </ac:spMkLst>
        </pc:spChg>
      </pc:sldChg>
      <pc:sldChg chg="modSp mod">
        <pc:chgData name="Alfred Smith" userId="3c60a3631c0db8ad" providerId="LiveId" clId="{AF55D8B3-CDD1-4917-B4E0-C5B89C144692}" dt="2023-09-08T06:48:51.296" v="46"/>
        <pc:sldMkLst>
          <pc:docMk/>
          <pc:sldMk cId="3728906042" sldId="301"/>
        </pc:sldMkLst>
        <pc:spChg chg="mod">
          <ac:chgData name="Alfred Smith" userId="3c60a3631c0db8ad" providerId="LiveId" clId="{AF55D8B3-CDD1-4917-B4E0-C5B89C144692}" dt="2023-09-08T06:48:51.296" v="46"/>
          <ac:spMkLst>
            <pc:docMk/>
            <pc:sldMk cId="3728906042" sldId="301"/>
            <ac:spMk id="3" creationId="{F37F949E-D04D-6756-C04A-0CB631CB80B9}"/>
          </ac:spMkLst>
        </pc:spChg>
      </pc:sldChg>
      <pc:sldChg chg="modSp mod">
        <pc:chgData name="Alfred Smith" userId="3c60a3631c0db8ad" providerId="LiveId" clId="{AF55D8B3-CDD1-4917-B4E0-C5B89C144692}" dt="2023-09-08T06:48:54.576" v="47"/>
        <pc:sldMkLst>
          <pc:docMk/>
          <pc:sldMk cId="391738475" sldId="302"/>
        </pc:sldMkLst>
        <pc:spChg chg="mod">
          <ac:chgData name="Alfred Smith" userId="3c60a3631c0db8ad" providerId="LiveId" clId="{AF55D8B3-CDD1-4917-B4E0-C5B89C144692}" dt="2023-09-08T06:48:54.576" v="47"/>
          <ac:spMkLst>
            <pc:docMk/>
            <pc:sldMk cId="391738475" sldId="302"/>
            <ac:spMk id="3" creationId="{BE2AD4F3-ABEE-E5E7-B4A8-EF28D25527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11-09-2023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52 </a:t>
            </a:r>
            <a:r>
              <a:rPr lang="en-IN" sz="1200" b="1" i="0" u="none" strike="noStrike" baseline="0" dirty="0">
                <a:latin typeface="TimesNewRomanPS-BoldMT"/>
              </a:rPr>
              <a:t>Paul’s 2nd Journey</a:t>
            </a:r>
          </a:p>
          <a:p>
            <a:pPr algn="l"/>
            <a:r>
              <a:rPr lang="en-US" sz="1200" b="0" i="0" u="none" strike="noStrike" baseline="0" dirty="0">
                <a:latin typeface="TimesNewRomanPSMT"/>
              </a:rPr>
              <a:t>1. Paul and Barnabas go separate ways – Acts 15:36-41 (Left Top)</a:t>
            </a:r>
          </a:p>
          <a:p>
            <a:pPr algn="l"/>
            <a:r>
              <a:rPr lang="en-US" sz="1200" b="0" i="0" u="none" strike="noStrike" baseline="0" dirty="0">
                <a:latin typeface="TimesNewRomanPSMT"/>
              </a:rPr>
              <a:t>2. Led by the Holy Spirit – Acts 16:1-12 (Center Top)</a:t>
            </a:r>
          </a:p>
          <a:p>
            <a:pPr algn="l"/>
            <a:r>
              <a:rPr lang="en-US" sz="1200" b="0" i="0" u="none" strike="noStrike" baseline="0" dirty="0">
                <a:latin typeface="TimesNewRomanPSMT"/>
              </a:rPr>
              <a:t>3. Meeting Lydia in Philippi– Acts 16:13-15 (Right Top)</a:t>
            </a:r>
          </a:p>
          <a:p>
            <a:pPr algn="l"/>
            <a:r>
              <a:rPr lang="en-US" sz="1200" b="0" i="0" u="none" strike="noStrike" baseline="0" dirty="0">
                <a:latin typeface="TimesNewRomanPSMT"/>
              </a:rPr>
              <a:t>4. Demonized slave girl – Acts 16:16-19 (Right Center)</a:t>
            </a:r>
          </a:p>
          <a:p>
            <a:pPr algn="l"/>
            <a:r>
              <a:rPr lang="en-US" sz="1200" b="0" i="0" u="none" strike="noStrike" baseline="0" dirty="0">
                <a:latin typeface="TimesNewRomanPSMT"/>
              </a:rPr>
              <a:t>5. Paul and Silas beaten and imprisoned – Acts 16:20-24 (Right Bottom)</a:t>
            </a:r>
          </a:p>
          <a:p>
            <a:pPr algn="l"/>
            <a:r>
              <a:rPr lang="en-US" sz="1200" b="0" i="0" u="none" strike="noStrike" baseline="0" dirty="0">
                <a:latin typeface="TimesNewRomanPSMT"/>
              </a:rPr>
              <a:t>6. Worship in the Jail – Acts 16:25-27 (Center)</a:t>
            </a:r>
          </a:p>
          <a:p>
            <a:pPr algn="l"/>
            <a:r>
              <a:rPr lang="en-US" sz="1200" b="0" i="0" u="none" strike="noStrike" baseline="0" dirty="0">
                <a:latin typeface="TimesNewRomanPSMT"/>
              </a:rPr>
              <a:t>7. The Jailer believes – Acts 16:28-34 (Left Bottom)</a:t>
            </a:r>
          </a:p>
          <a:p>
            <a:pPr algn="l"/>
            <a:r>
              <a:rPr lang="en-US" sz="1200" b="0" i="0" u="none" strike="noStrike" baseline="0" dirty="0">
                <a:latin typeface="TimesNewRomanPSMT"/>
              </a:rPr>
              <a:t>8. The chief magistrates beg Paul and Silas to leave – Acts 16:35-40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332550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15"/>
    </mc:Choice>
    <mc:Fallback xmlns="">
      <p:transition spd="slow" advTm="36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99FDC-F4E2-034C-DF01-B5CC1FFAFACE}"/>
              </a:ext>
            </a:extLst>
          </p:cNvPr>
          <p:cNvPicPr>
            <a:picLocks noChangeAspect="1"/>
          </p:cNvPicPr>
          <p:nvPr/>
        </p:nvPicPr>
        <p:blipFill>
          <a:blip r:embed="rId2"/>
          <a:stretch>
            <a:fillRect/>
          </a:stretch>
        </p:blipFill>
        <p:spPr>
          <a:xfrm>
            <a:off x="0" y="0"/>
            <a:ext cx="12699586" cy="6858000"/>
          </a:xfrm>
          <a:prstGeom prst="rect">
            <a:avLst/>
          </a:prstGeom>
        </p:spPr>
      </p:pic>
      <p:sp>
        <p:nvSpPr>
          <p:cNvPr id="3" name="TextBox 2">
            <a:extLst>
              <a:ext uri="{FF2B5EF4-FFF2-40B4-BE49-F238E27FC236}">
                <a16:creationId xmlns:a16="http://schemas.microsoft.com/office/drawing/2014/main" id="{28820A5D-1397-A823-6ACE-B6652165011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16:14</a:t>
            </a:r>
          </a:p>
        </p:txBody>
      </p:sp>
    </p:spTree>
    <p:extLst>
      <p:ext uri="{BB962C8B-B14F-4D97-AF65-F5344CB8AC3E}">
        <p14:creationId xmlns:p14="http://schemas.microsoft.com/office/powerpoint/2010/main" val="3050392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15</a:t>
            </a:r>
            <a:r>
              <a:rPr lang="en-US" sz="4000" b="0" i="0" dirty="0">
                <a:solidFill>
                  <a:srgbClr val="121212"/>
                </a:solidFill>
                <a:effectLst/>
                <a:latin typeface="Open Sans" panose="020B0606030504020204" pitchFamily="34" charset="0"/>
              </a:rPr>
              <a:t>When she and her household were baptized, she begged us, saying, “If you have judged me to be faithful to the Lord, come into my house and stay.” So she persuaded us.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95"/>
    </mc:Choice>
    <mc:Fallback xmlns="">
      <p:transition spd="slow" advTm="146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A4322B-2ED3-C7F2-9A83-2E3EC48F8570}"/>
              </a:ext>
            </a:extLst>
          </p:cNvPr>
          <p:cNvPicPr>
            <a:picLocks noChangeAspect="1"/>
          </p:cNvPicPr>
          <p:nvPr/>
        </p:nvPicPr>
        <p:blipFill>
          <a:blip r:embed="rId2"/>
          <a:stretch>
            <a:fillRect/>
          </a:stretch>
        </p:blipFill>
        <p:spPr>
          <a:xfrm>
            <a:off x="0" y="1"/>
            <a:ext cx="12870312" cy="6858000"/>
          </a:xfrm>
          <a:prstGeom prst="rect">
            <a:avLst/>
          </a:prstGeom>
        </p:spPr>
      </p:pic>
      <p:sp>
        <p:nvSpPr>
          <p:cNvPr id="3" name="TextBox 2">
            <a:extLst>
              <a:ext uri="{FF2B5EF4-FFF2-40B4-BE49-F238E27FC236}">
                <a16:creationId xmlns:a16="http://schemas.microsoft.com/office/drawing/2014/main" id="{A3163B41-463F-E7DC-36F4-D8ED9190BA8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16:15</a:t>
            </a:r>
          </a:p>
        </p:txBody>
      </p:sp>
    </p:spTree>
    <p:extLst>
      <p:ext uri="{BB962C8B-B14F-4D97-AF65-F5344CB8AC3E}">
        <p14:creationId xmlns:p14="http://schemas.microsoft.com/office/powerpoint/2010/main" val="187015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16</a:t>
            </a:r>
            <a:r>
              <a:rPr lang="en-US" sz="4000" b="0" i="0" dirty="0">
                <a:solidFill>
                  <a:srgbClr val="121212"/>
                </a:solidFill>
                <a:effectLst/>
                <a:latin typeface="Open Sans" panose="020B0606030504020204" pitchFamily="34" charset="0"/>
              </a:rPr>
              <a:t>As we were going to prayer, a certain girl having a spirit of divination met us, who brought her masters much gain by fortune telling.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217"/>
    </mc:Choice>
    <mc:Fallback xmlns="">
      <p:transition spd="slow" advTm="1421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2F21A-BBBE-3B98-A68D-7488D25BAA4D}"/>
              </a:ext>
            </a:extLst>
          </p:cNvPr>
          <p:cNvPicPr>
            <a:picLocks noChangeAspect="1"/>
          </p:cNvPicPr>
          <p:nvPr/>
        </p:nvPicPr>
        <p:blipFill>
          <a:blip r:embed="rId2"/>
          <a:stretch>
            <a:fillRect/>
          </a:stretch>
        </p:blipFill>
        <p:spPr>
          <a:xfrm>
            <a:off x="1" y="0"/>
            <a:ext cx="12192000" cy="7215674"/>
          </a:xfrm>
          <a:prstGeom prst="rect">
            <a:avLst/>
          </a:prstGeom>
        </p:spPr>
      </p:pic>
      <p:sp>
        <p:nvSpPr>
          <p:cNvPr id="3" name="TextBox 2">
            <a:extLst>
              <a:ext uri="{FF2B5EF4-FFF2-40B4-BE49-F238E27FC236}">
                <a16:creationId xmlns:a16="http://schemas.microsoft.com/office/drawing/2014/main" id="{453785DD-FBBD-2CCB-6D26-92D49C5A215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16:16</a:t>
            </a:r>
          </a:p>
        </p:txBody>
      </p:sp>
    </p:spTree>
    <p:extLst>
      <p:ext uri="{BB962C8B-B14F-4D97-AF65-F5344CB8AC3E}">
        <p14:creationId xmlns:p14="http://schemas.microsoft.com/office/powerpoint/2010/main" val="70518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17</a:t>
            </a:r>
            <a:r>
              <a:rPr lang="en-US" sz="4400" b="0" i="0" dirty="0">
                <a:solidFill>
                  <a:srgbClr val="121212"/>
                </a:solidFill>
                <a:effectLst/>
                <a:latin typeface="Open Sans" panose="020B0606030504020204" pitchFamily="34" charset="0"/>
              </a:rPr>
              <a:t>Following Paul and us, she cried out, “These men are servants of the Most High God, who proclaim to us a way of salvation!”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465"/>
    </mc:Choice>
    <mc:Fallback xmlns="">
      <p:transition spd="slow" advTm="154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4F949-9EDA-2CC7-3260-41A80D5EF5BE}"/>
              </a:ext>
            </a:extLst>
          </p:cNvPr>
          <p:cNvPicPr>
            <a:picLocks noChangeAspect="1"/>
          </p:cNvPicPr>
          <p:nvPr/>
        </p:nvPicPr>
        <p:blipFill>
          <a:blip r:embed="rId2"/>
          <a:stretch>
            <a:fillRect/>
          </a:stretch>
        </p:blipFill>
        <p:spPr>
          <a:xfrm>
            <a:off x="0" y="-272745"/>
            <a:ext cx="12192000" cy="7130745"/>
          </a:xfrm>
          <a:prstGeom prst="rect">
            <a:avLst/>
          </a:prstGeom>
        </p:spPr>
      </p:pic>
      <p:sp>
        <p:nvSpPr>
          <p:cNvPr id="3" name="TextBox 2">
            <a:extLst>
              <a:ext uri="{FF2B5EF4-FFF2-40B4-BE49-F238E27FC236}">
                <a16:creationId xmlns:a16="http://schemas.microsoft.com/office/drawing/2014/main" id="{9959ED48-5E3A-D778-76C1-DCDF9B5CE1F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p>
        </p:txBody>
      </p:sp>
    </p:spTree>
    <p:extLst>
      <p:ext uri="{BB962C8B-B14F-4D97-AF65-F5344CB8AC3E}">
        <p14:creationId xmlns:p14="http://schemas.microsoft.com/office/powerpoint/2010/main" val="250371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3600" dirty="0">
                <a:solidFill>
                  <a:srgbClr val="777A7B"/>
                </a:solidFill>
                <a:latin typeface="Arial" panose="020B0604020202020204" pitchFamily="34" charset="0"/>
              </a:rPr>
              <a:t>18</a:t>
            </a:r>
            <a:r>
              <a:rPr lang="en-US" sz="3600" b="0" i="0" dirty="0">
                <a:solidFill>
                  <a:srgbClr val="121212"/>
                </a:solidFill>
                <a:effectLst/>
                <a:latin typeface="Open Sans" panose="020B0606030504020204" pitchFamily="34" charset="0"/>
              </a:rPr>
              <a:t>She was doing this for many days.</a:t>
            </a:r>
          </a:p>
          <a:p>
            <a:pPr algn="l"/>
            <a:r>
              <a:rPr lang="en-US" sz="3600" b="0" i="0" dirty="0">
                <a:solidFill>
                  <a:srgbClr val="121212"/>
                </a:solidFill>
                <a:effectLst/>
                <a:latin typeface="Open Sans" panose="020B0606030504020204" pitchFamily="34" charset="0"/>
              </a:rPr>
              <a:t>But Paul, becoming greatly annoyed, turned and said to the spirit, “I command you in the name of Jesus Christ to come out of her!” It came out that very hour. </a:t>
            </a:r>
          </a:p>
          <a:p>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3966"/>
    </mc:Choice>
    <mc:Fallback xmlns="">
      <p:transition spd="slow" advTm="2396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93618-A160-98E5-EC74-5C66E95394F3}"/>
              </a:ext>
            </a:extLst>
          </p:cNvPr>
          <p:cNvPicPr>
            <a:picLocks noChangeAspect="1"/>
          </p:cNvPicPr>
          <p:nvPr/>
        </p:nvPicPr>
        <p:blipFill>
          <a:blip r:embed="rId2"/>
          <a:stretch>
            <a:fillRect/>
          </a:stretch>
        </p:blipFill>
        <p:spPr>
          <a:xfrm>
            <a:off x="-240082" y="0"/>
            <a:ext cx="12432082" cy="6858000"/>
          </a:xfrm>
          <a:prstGeom prst="rect">
            <a:avLst/>
          </a:prstGeom>
        </p:spPr>
      </p:pic>
      <p:sp>
        <p:nvSpPr>
          <p:cNvPr id="3" name="TextBox 2">
            <a:extLst>
              <a:ext uri="{FF2B5EF4-FFF2-40B4-BE49-F238E27FC236}">
                <a16:creationId xmlns:a16="http://schemas.microsoft.com/office/drawing/2014/main" id="{2103CE8D-D1D0-5F6D-85B1-854EC128B24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16:18</a:t>
            </a:r>
          </a:p>
        </p:txBody>
      </p:sp>
    </p:spTree>
    <p:extLst>
      <p:ext uri="{BB962C8B-B14F-4D97-AF65-F5344CB8AC3E}">
        <p14:creationId xmlns:p14="http://schemas.microsoft.com/office/powerpoint/2010/main" val="171189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19</a:t>
            </a:r>
            <a:r>
              <a:rPr lang="en-US" sz="4000" b="0" i="0" dirty="0">
                <a:solidFill>
                  <a:srgbClr val="121212"/>
                </a:solidFill>
                <a:effectLst/>
                <a:latin typeface="Open Sans" panose="020B0606030504020204" pitchFamily="34" charset="0"/>
              </a:rPr>
              <a:t>But when her masters saw that the hope of their gain was gone, they seized Paul and Silas and dragged them into the marketplace before the rulers.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811"/>
    </mc:Choice>
    <mc:Fallback xmlns="">
      <p:transition spd="slow" advTm="1381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B3FB8-2CA5-7865-FD89-1F760C7E9083}"/>
              </a:ext>
            </a:extLst>
          </p:cNvPr>
          <p:cNvPicPr>
            <a:picLocks noChangeAspect="1"/>
          </p:cNvPicPr>
          <p:nvPr/>
        </p:nvPicPr>
        <p:blipFill>
          <a:blip r:embed="rId2"/>
          <a:stretch>
            <a:fillRect/>
          </a:stretch>
        </p:blipFill>
        <p:spPr>
          <a:xfrm>
            <a:off x="0" y="-178651"/>
            <a:ext cx="12192000" cy="7036651"/>
          </a:xfrm>
          <a:prstGeom prst="rect">
            <a:avLst/>
          </a:prstGeom>
        </p:spPr>
      </p:pic>
      <p:sp>
        <p:nvSpPr>
          <p:cNvPr id="3" name="TextBox 2">
            <a:extLst>
              <a:ext uri="{FF2B5EF4-FFF2-40B4-BE49-F238E27FC236}">
                <a16:creationId xmlns:a16="http://schemas.microsoft.com/office/drawing/2014/main" id="{43BD2BAF-9078-6784-D107-8F8377A1DBA2}"/>
              </a:ext>
            </a:extLst>
          </p:cNvPr>
          <p:cNvSpPr txBox="1"/>
          <p:nvPr/>
        </p:nvSpPr>
        <p:spPr>
          <a:xfrm>
            <a:off x="584200" y="4127500"/>
            <a:ext cx="9418216" cy="2730500"/>
          </a:xfrm>
          <a:prstGeom prst="rect">
            <a:avLst/>
          </a:prstGeom>
          <a:noFill/>
        </p:spPr>
        <p:txBody>
          <a:bodyPr wrap="square" rtlCol="0">
            <a:noAutofit/>
          </a:bodyPr>
          <a:lstStyle/>
          <a:p>
            <a:pPr algn="l"/>
            <a:r>
              <a:rPr lang="en-IN"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en-US" sz="6000" b="0" i="0" u="none" strike="noStrike" baseline="0" dirty="0">
                <a:solidFill>
                  <a:schemeClr val="bg1"/>
                </a:solidFill>
                <a:latin typeface="TimesNewRomanPSMT"/>
              </a:rPr>
              <a:t>Paul and Silas Put in Prison– Acts 16</a:t>
            </a:r>
            <a:endParaRPr lang="en-IN" sz="6000" dirty="0">
              <a:solidFill>
                <a:schemeClr val="bg1"/>
              </a:solidFill>
            </a:endParaRPr>
          </a:p>
        </p:txBody>
      </p:sp>
    </p:spTree>
    <p:extLst>
      <p:ext uri="{BB962C8B-B14F-4D97-AF65-F5344CB8AC3E}">
        <p14:creationId xmlns:p14="http://schemas.microsoft.com/office/powerpoint/2010/main" val="3940980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E02B1-8D54-DB20-AC91-236F766944D8}"/>
              </a:ext>
            </a:extLst>
          </p:cNvPr>
          <p:cNvPicPr>
            <a:picLocks noChangeAspect="1"/>
          </p:cNvPicPr>
          <p:nvPr/>
        </p:nvPicPr>
        <p:blipFill>
          <a:blip r:embed="rId2"/>
          <a:stretch>
            <a:fillRect/>
          </a:stretch>
        </p:blipFill>
        <p:spPr>
          <a:xfrm>
            <a:off x="0" y="0"/>
            <a:ext cx="12192000" cy="7440706"/>
          </a:xfrm>
          <a:prstGeom prst="rect">
            <a:avLst/>
          </a:prstGeom>
        </p:spPr>
      </p:pic>
      <p:sp>
        <p:nvSpPr>
          <p:cNvPr id="3" name="TextBox 2">
            <a:extLst>
              <a:ext uri="{FF2B5EF4-FFF2-40B4-BE49-F238E27FC236}">
                <a16:creationId xmlns:a16="http://schemas.microsoft.com/office/drawing/2014/main" id="{9A233769-05F9-9B03-ECDB-39D6B6277FB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16:19</a:t>
            </a:r>
          </a:p>
        </p:txBody>
      </p:sp>
    </p:spTree>
    <p:extLst>
      <p:ext uri="{BB962C8B-B14F-4D97-AF65-F5344CB8AC3E}">
        <p14:creationId xmlns:p14="http://schemas.microsoft.com/office/powerpoint/2010/main" val="832856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20</a:t>
            </a:r>
            <a:r>
              <a:rPr lang="en-US" sz="4400" b="0" i="0" dirty="0">
                <a:solidFill>
                  <a:srgbClr val="121212"/>
                </a:solidFill>
                <a:effectLst/>
                <a:latin typeface="Open Sans" panose="020B0606030504020204" pitchFamily="34" charset="0"/>
              </a:rPr>
              <a:t>When they had brought them to the magistrates, they said, “These men, being Jews, are agitating our city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842"/>
    </mc:Choice>
    <mc:Fallback xmlns="">
      <p:transition spd="slow" advTm="784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C5B68-4F7D-6611-386A-5FB4A480500D}"/>
              </a:ext>
            </a:extLst>
          </p:cNvPr>
          <p:cNvPicPr>
            <a:picLocks noChangeAspect="1"/>
          </p:cNvPicPr>
          <p:nvPr/>
        </p:nvPicPr>
        <p:blipFill>
          <a:blip r:embed="rId2"/>
          <a:stretch>
            <a:fillRect/>
          </a:stretch>
        </p:blipFill>
        <p:spPr>
          <a:xfrm>
            <a:off x="-40906" y="-114299"/>
            <a:ext cx="12232906" cy="6972300"/>
          </a:xfrm>
          <a:prstGeom prst="rect">
            <a:avLst/>
          </a:prstGeom>
        </p:spPr>
      </p:pic>
      <p:sp>
        <p:nvSpPr>
          <p:cNvPr id="3" name="TextBox 2">
            <a:extLst>
              <a:ext uri="{FF2B5EF4-FFF2-40B4-BE49-F238E27FC236}">
                <a16:creationId xmlns:a16="http://schemas.microsoft.com/office/drawing/2014/main" id="{5D8A9189-ED80-7B80-1721-1714879C86A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16:20</a:t>
            </a:r>
          </a:p>
        </p:txBody>
      </p:sp>
    </p:spTree>
    <p:extLst>
      <p:ext uri="{BB962C8B-B14F-4D97-AF65-F5344CB8AC3E}">
        <p14:creationId xmlns:p14="http://schemas.microsoft.com/office/powerpoint/2010/main" val="579395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21</a:t>
            </a:r>
            <a:r>
              <a:rPr lang="en-US" sz="4400" b="0" i="0" dirty="0">
                <a:solidFill>
                  <a:srgbClr val="121212"/>
                </a:solidFill>
                <a:effectLst/>
                <a:latin typeface="Open Sans" panose="020B0606030504020204" pitchFamily="34" charset="0"/>
              </a:rPr>
              <a:t>They advocate customs which it is not lawful for us to accept or to observe, being Romans.”</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078"/>
    </mc:Choice>
    <mc:Fallback xmlns="">
      <p:transition spd="slow" advTm="1007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CBBC5C-D61F-F347-233B-6443D9B62A09}"/>
              </a:ext>
            </a:extLst>
          </p:cNvPr>
          <p:cNvPicPr>
            <a:picLocks noChangeAspect="1"/>
          </p:cNvPicPr>
          <p:nvPr/>
        </p:nvPicPr>
        <p:blipFill>
          <a:blip r:embed="rId2"/>
          <a:stretch>
            <a:fillRect/>
          </a:stretch>
        </p:blipFill>
        <p:spPr>
          <a:xfrm>
            <a:off x="1" y="-155097"/>
            <a:ext cx="12192000" cy="7013097"/>
          </a:xfrm>
          <a:prstGeom prst="rect">
            <a:avLst/>
          </a:prstGeom>
        </p:spPr>
      </p:pic>
      <p:sp>
        <p:nvSpPr>
          <p:cNvPr id="3" name="TextBox 2">
            <a:extLst>
              <a:ext uri="{FF2B5EF4-FFF2-40B4-BE49-F238E27FC236}">
                <a16:creationId xmlns:a16="http://schemas.microsoft.com/office/drawing/2014/main" id="{FBCA1AAD-54AA-DB6E-A388-BF2636C6B1E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16:21</a:t>
            </a:r>
          </a:p>
        </p:txBody>
      </p:sp>
    </p:spTree>
    <p:extLst>
      <p:ext uri="{BB962C8B-B14F-4D97-AF65-F5344CB8AC3E}">
        <p14:creationId xmlns:p14="http://schemas.microsoft.com/office/powerpoint/2010/main" val="424253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22</a:t>
            </a:r>
            <a:r>
              <a:rPr lang="en-US" sz="4400" b="0" i="0" dirty="0">
                <a:solidFill>
                  <a:srgbClr val="121212"/>
                </a:solidFill>
                <a:effectLst/>
                <a:latin typeface="Open Sans" panose="020B0606030504020204" pitchFamily="34" charset="0"/>
              </a:rPr>
              <a:t>The multitude rose up together against them and the magistrates tore their clothes from them, then commanded them to be beaten with rods.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34"/>
    </mc:Choice>
    <mc:Fallback xmlns="">
      <p:transition spd="slow" advTm="1113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78245-C90C-78E9-22B0-A5A6E62FDCBE}"/>
              </a:ext>
            </a:extLst>
          </p:cNvPr>
          <p:cNvPicPr>
            <a:picLocks noChangeAspect="1"/>
          </p:cNvPicPr>
          <p:nvPr/>
        </p:nvPicPr>
        <p:blipFill>
          <a:blip r:embed="rId2"/>
          <a:stretch>
            <a:fillRect/>
          </a:stretch>
        </p:blipFill>
        <p:spPr>
          <a:xfrm>
            <a:off x="-685800" y="0"/>
            <a:ext cx="13069019" cy="6858000"/>
          </a:xfrm>
          <a:prstGeom prst="rect">
            <a:avLst/>
          </a:prstGeom>
        </p:spPr>
      </p:pic>
      <p:sp>
        <p:nvSpPr>
          <p:cNvPr id="3" name="TextBox 2">
            <a:extLst>
              <a:ext uri="{FF2B5EF4-FFF2-40B4-BE49-F238E27FC236}">
                <a16:creationId xmlns:a16="http://schemas.microsoft.com/office/drawing/2014/main" id="{49DABD72-3A59-2AB0-5E7F-E79B73CF6671}"/>
              </a:ext>
            </a:extLst>
          </p:cNvPr>
          <p:cNvSpPr txBox="1"/>
          <p:nvPr/>
        </p:nvSpPr>
        <p:spPr>
          <a:xfrm>
            <a:off x="903054" y="3191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16:22</a:t>
            </a:r>
          </a:p>
        </p:txBody>
      </p:sp>
    </p:spTree>
    <p:extLst>
      <p:ext uri="{BB962C8B-B14F-4D97-AF65-F5344CB8AC3E}">
        <p14:creationId xmlns:p14="http://schemas.microsoft.com/office/powerpoint/2010/main" val="4140190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23</a:t>
            </a:r>
            <a:r>
              <a:rPr lang="en-US" sz="4400" b="0" i="0" dirty="0">
                <a:solidFill>
                  <a:srgbClr val="121212"/>
                </a:solidFill>
                <a:effectLst/>
                <a:latin typeface="Open Sans" panose="020B0606030504020204" pitchFamily="34" charset="0"/>
              </a:rPr>
              <a:t>When they had laid many stripes on them, they threw them into prison, charging the jailer to keep them safely.</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309"/>
    </mc:Choice>
    <mc:Fallback xmlns="">
      <p:transition spd="slow" advTm="830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778DE-2492-960E-CD2A-CEE17B4FFD03}"/>
              </a:ext>
            </a:extLst>
          </p:cNvPr>
          <p:cNvPicPr>
            <a:picLocks noChangeAspect="1"/>
          </p:cNvPicPr>
          <p:nvPr/>
        </p:nvPicPr>
        <p:blipFill>
          <a:blip r:embed="rId2"/>
          <a:stretch>
            <a:fillRect/>
          </a:stretch>
        </p:blipFill>
        <p:spPr>
          <a:xfrm>
            <a:off x="0" y="-99827"/>
            <a:ext cx="12192000" cy="7249927"/>
          </a:xfrm>
          <a:prstGeom prst="rect">
            <a:avLst/>
          </a:prstGeom>
        </p:spPr>
      </p:pic>
      <p:sp>
        <p:nvSpPr>
          <p:cNvPr id="3" name="TextBox 2">
            <a:extLst>
              <a:ext uri="{FF2B5EF4-FFF2-40B4-BE49-F238E27FC236}">
                <a16:creationId xmlns:a16="http://schemas.microsoft.com/office/drawing/2014/main" id="{F37F949E-D04D-6756-C04A-0CB631CB80B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3728906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24</a:t>
            </a:r>
            <a:r>
              <a:rPr lang="en-US" sz="4400" b="0" i="0" dirty="0">
                <a:solidFill>
                  <a:srgbClr val="121212"/>
                </a:solidFill>
                <a:effectLst/>
                <a:latin typeface="Open Sans" panose="020B0606030504020204" pitchFamily="34" charset="0"/>
              </a:rPr>
              <a:t>Having received such a command, he threw them into the inner prison and secured their feet in the stocks.</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219"/>
    </mc:Choice>
    <mc:Fallback xmlns="">
      <p:transition spd="slow" advTm="1221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Paul and Silas Put in Prison– Acts 16:13-24 </a:t>
            </a:r>
            <a:endParaRPr lang="en-IN" sz="6000" dirty="0"/>
          </a:p>
        </p:txBody>
      </p:sp>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48"/>
    </mc:Choice>
    <mc:Fallback xmlns="">
      <p:transition spd="slow" advTm="534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087C3-5D22-0BAE-3221-154144ECA989}"/>
              </a:ext>
            </a:extLst>
          </p:cNvPr>
          <p:cNvPicPr>
            <a:picLocks noChangeAspect="1"/>
          </p:cNvPicPr>
          <p:nvPr/>
        </p:nvPicPr>
        <p:blipFill>
          <a:blip r:embed="rId2"/>
          <a:stretch>
            <a:fillRect/>
          </a:stretch>
        </p:blipFill>
        <p:spPr>
          <a:xfrm>
            <a:off x="0" y="-178651"/>
            <a:ext cx="12192000" cy="7036651"/>
          </a:xfrm>
          <a:prstGeom prst="rect">
            <a:avLst/>
          </a:prstGeom>
        </p:spPr>
      </p:pic>
      <p:sp>
        <p:nvSpPr>
          <p:cNvPr id="3" name="TextBox 2">
            <a:extLst>
              <a:ext uri="{FF2B5EF4-FFF2-40B4-BE49-F238E27FC236}">
                <a16:creationId xmlns:a16="http://schemas.microsoft.com/office/drawing/2014/main" id="{BE2AD4F3-ABEE-E5E7-B4A8-EF28D25527C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16:24</a:t>
            </a:r>
          </a:p>
        </p:txBody>
      </p:sp>
    </p:spTree>
    <p:extLst>
      <p:ext uri="{BB962C8B-B14F-4D97-AF65-F5344CB8AC3E}">
        <p14:creationId xmlns:p14="http://schemas.microsoft.com/office/powerpoint/2010/main" val="391738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6541-7E27-1E33-8046-CF58980277F9}"/>
              </a:ext>
            </a:extLst>
          </p:cNvPr>
          <p:cNvPicPr>
            <a:picLocks noChangeAspect="1"/>
          </p:cNvPicPr>
          <p:nvPr/>
        </p:nvPicPr>
        <p:blipFill>
          <a:blip r:embed="rId2"/>
          <a:stretch>
            <a:fillRect/>
          </a:stretch>
        </p:blipFill>
        <p:spPr>
          <a:xfrm>
            <a:off x="0" y="-178651"/>
            <a:ext cx="12192000" cy="7036651"/>
          </a:xfrm>
          <a:prstGeom prst="rect">
            <a:avLst/>
          </a:prstGeom>
        </p:spPr>
      </p:pic>
      <p:sp>
        <p:nvSpPr>
          <p:cNvPr id="5" name="TextBox 4">
            <a:extLst>
              <a:ext uri="{FF2B5EF4-FFF2-40B4-BE49-F238E27FC236}">
                <a16:creationId xmlns:a16="http://schemas.microsoft.com/office/drawing/2014/main" id="{E15646A0-829F-A840-1E3F-B1170A613711}"/>
              </a:ext>
            </a:extLst>
          </p:cNvPr>
          <p:cNvSpPr txBox="1"/>
          <p:nvPr/>
        </p:nvSpPr>
        <p:spPr>
          <a:xfrm>
            <a:off x="584200" y="4127500"/>
            <a:ext cx="9418216" cy="2730500"/>
          </a:xfrm>
          <a:prstGeom prst="rect">
            <a:avLst/>
          </a:prstGeom>
          <a:noFill/>
        </p:spPr>
        <p:txBody>
          <a:bodyPr wrap="square" rtlCol="0">
            <a:noAutofit/>
          </a:bodyPr>
          <a:lstStyle/>
          <a:p>
            <a:pPr algn="l"/>
            <a:r>
              <a:rPr lang="en-IN"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en-US" sz="6000" b="0" i="0" u="none" strike="noStrike" baseline="0" dirty="0">
                <a:solidFill>
                  <a:schemeClr val="bg1"/>
                </a:solidFill>
                <a:latin typeface="TimesNewRomanPSMT"/>
              </a:rPr>
              <a:t>Paul and Silas Put in Prison– Acts 16</a:t>
            </a:r>
            <a:endParaRPr lang="en-IN" sz="6000" dirty="0">
              <a:solidFill>
                <a:schemeClr val="bg1"/>
              </a:solidFill>
            </a:endParaRPr>
          </a:p>
        </p:txBody>
      </p:sp>
    </p:spTree>
    <p:extLst>
      <p:ext uri="{BB962C8B-B14F-4D97-AF65-F5344CB8AC3E}">
        <p14:creationId xmlns:p14="http://schemas.microsoft.com/office/powerpoint/2010/main" val="24810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Paul, Silas and Luke arrived in Philippi, a Roman colony.</a:t>
            </a:r>
          </a:p>
          <a:p>
            <a:r>
              <a:rPr lang="en-IN" sz="3600" dirty="0"/>
              <a:t>Luke says:</a:t>
            </a:r>
            <a:r>
              <a:rPr lang="en-US" sz="3600" b="0" i="0" dirty="0">
                <a:solidFill>
                  <a:srgbClr val="121212"/>
                </a:solidFill>
                <a:effectLst/>
                <a:latin typeface="Arial" panose="020B0604020202020204" pitchFamily="34" charset="0"/>
              </a:rPr>
              <a:t>. </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722"/>
    </mc:Choice>
    <mc:Fallback xmlns="">
      <p:transition spd="slow" advTm="117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E2A40-1CF2-B47B-9F43-44076CA352BF}"/>
              </a:ext>
            </a:extLst>
          </p:cNvPr>
          <p:cNvPicPr>
            <a:picLocks noChangeAspect="1"/>
          </p:cNvPicPr>
          <p:nvPr/>
        </p:nvPicPr>
        <p:blipFill>
          <a:blip r:embed="rId2"/>
          <a:stretch>
            <a:fillRect/>
          </a:stretch>
        </p:blipFill>
        <p:spPr>
          <a:xfrm>
            <a:off x="-609600" y="-195749"/>
            <a:ext cx="12801600" cy="7053749"/>
          </a:xfrm>
          <a:prstGeom prst="rect">
            <a:avLst/>
          </a:prstGeom>
        </p:spPr>
      </p:pic>
    </p:spTree>
    <p:extLst>
      <p:ext uri="{BB962C8B-B14F-4D97-AF65-F5344CB8AC3E}">
        <p14:creationId xmlns:p14="http://schemas.microsoft.com/office/powerpoint/2010/main" val="104205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13</a:t>
            </a:r>
            <a:r>
              <a:rPr lang="en-US" sz="3600" b="0" i="0" dirty="0">
                <a:solidFill>
                  <a:srgbClr val="121212"/>
                </a:solidFill>
                <a:effectLst/>
                <a:latin typeface="Open Sans" panose="020B0606030504020204" pitchFamily="34" charset="0"/>
              </a:rPr>
              <a:t>On the Sabbath day we went outside of the city by a riverside, where we supposed there was a place of prayer, and we sat down and spoke to the women who had come together. </a:t>
            </a:r>
            <a:endParaRPr lang="en-IN" sz="3600" dirty="0"/>
          </a:p>
        </p:txBody>
      </p:sp>
    </p:spTree>
    <p:extLst>
      <p:ext uri="{BB962C8B-B14F-4D97-AF65-F5344CB8AC3E}">
        <p14:creationId xmlns:p14="http://schemas.microsoft.com/office/powerpoint/2010/main" val="1175485467"/>
      </p:ext>
    </p:extLst>
  </p:cSld>
  <p:clrMapOvr>
    <a:masterClrMapping/>
  </p:clrMapOvr>
  <mc:AlternateContent xmlns:mc="http://schemas.openxmlformats.org/markup-compatibility/2006" xmlns:p14="http://schemas.microsoft.com/office/powerpoint/2010/main">
    <mc:Choice Requires="p14">
      <p:transition spd="slow" p14:dur="2000" advTm="12279"/>
    </mc:Choice>
    <mc:Fallback xmlns="">
      <p:transition spd="slow" advTm="1227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D8CA6-DD8A-55CD-0CA7-5CCC1DEA97B3}"/>
              </a:ext>
            </a:extLst>
          </p:cNvPr>
          <p:cNvPicPr>
            <a:picLocks noChangeAspect="1"/>
          </p:cNvPicPr>
          <p:nvPr/>
        </p:nvPicPr>
        <p:blipFill>
          <a:blip r:embed="rId2"/>
          <a:stretch>
            <a:fillRect/>
          </a:stretch>
        </p:blipFill>
        <p:spPr>
          <a:xfrm>
            <a:off x="-609600" y="-195749"/>
            <a:ext cx="12801600" cy="7053749"/>
          </a:xfrm>
          <a:prstGeom prst="rect">
            <a:avLst/>
          </a:prstGeom>
        </p:spPr>
      </p:pic>
      <p:sp>
        <p:nvSpPr>
          <p:cNvPr id="3" name="TextBox 2">
            <a:extLst>
              <a:ext uri="{FF2B5EF4-FFF2-40B4-BE49-F238E27FC236}">
                <a16:creationId xmlns:a16="http://schemas.microsoft.com/office/drawing/2014/main" id="{3AEFED8C-B521-7B5B-ADFA-08C4F93FD0F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16:13</a:t>
            </a:r>
          </a:p>
        </p:txBody>
      </p:sp>
    </p:spTree>
    <p:extLst>
      <p:ext uri="{BB962C8B-B14F-4D97-AF65-F5344CB8AC3E}">
        <p14:creationId xmlns:p14="http://schemas.microsoft.com/office/powerpoint/2010/main" val="272527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14</a:t>
            </a:r>
            <a:r>
              <a:rPr lang="en-US" sz="4000" b="0" i="0" dirty="0">
                <a:solidFill>
                  <a:srgbClr val="121212"/>
                </a:solidFill>
                <a:effectLst/>
                <a:latin typeface="Open Sans" panose="020B0606030504020204" pitchFamily="34" charset="0"/>
              </a:rPr>
              <a:t>A certain woman named Lydia, a seller of purple, of the city of Thyatira, one who worshiped God, heard us. The Lord opened her heart to listen to the things which were spoken by Paul.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864"/>
    </mc:Choice>
    <mc:Fallback xmlns="">
      <p:transition spd="slow" advTm="15864"/>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8403</TotalTime>
  <Words>603</Words>
  <Application>Microsoft Office PowerPoint</Application>
  <PresentationFormat>Widescreen</PresentationFormat>
  <Paragraphs>46</Paragraphs>
  <Slides>30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Microsoft Himalaya</vt:lpstr>
      <vt:lpstr>Open Sans</vt:lpstr>
      <vt:lpstr>TimesNewRomanPS-BoldMT</vt:lpstr>
      <vt:lpstr>TimesNewRomanPSMT</vt:lpstr>
      <vt:lpstr>Office Theme</vt:lpstr>
      <vt:lpstr>52-2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2023-09-11T06:44:31Z</dcterms:modified>
</cp:coreProperties>
</file>