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98" r:id="rId15"/>
    <p:sldId id="297"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B51772-CE33-40B9-A3A4-9E5F66391FB5}" v="2" dt="2023-09-08T07:40:49.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735" autoAdjust="0"/>
  </p:normalViewPr>
  <p:slideViewPr>
    <p:cSldViewPr snapToGrid="0">
      <p:cViewPr varScale="1">
        <p:scale>
          <a:sx n="68" d="100"/>
          <a:sy n="68" d="100"/>
        </p:scale>
        <p:origin x="12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9B51772-CE33-40B9-A3A4-9E5F66391FB5}"/>
    <pc:docChg chg="undo custSel modSld">
      <pc:chgData name="Alfred Smith" userId="3c60a3631c0db8ad" providerId="LiveId" clId="{49B51772-CE33-40B9-A3A4-9E5F66391FB5}" dt="2023-09-11T07:15:59.081" v="114" actId="404"/>
      <pc:docMkLst>
        <pc:docMk/>
      </pc:docMkLst>
      <pc:sldChg chg="delSp modTransition modAnim">
        <pc:chgData name="Alfred Smith" userId="3c60a3631c0db8ad" providerId="LiveId" clId="{49B51772-CE33-40B9-A3A4-9E5F66391FB5}" dt="2023-09-08T07:40:49.371" v="9"/>
        <pc:sldMkLst>
          <pc:docMk/>
          <pc:sldMk cId="1499918570" sldId="257"/>
        </pc:sldMkLst>
        <pc:picChg chg="del">
          <ac:chgData name="Alfred Smith" userId="3c60a3631c0db8ad" providerId="LiveId" clId="{49B51772-CE33-40B9-A3A4-9E5F66391FB5}" dt="2023-09-08T07:40:49.371" v="9"/>
          <ac:picMkLst>
            <pc:docMk/>
            <pc:sldMk cId="1499918570" sldId="257"/>
            <ac:picMk id="10" creationId="{61412FDA-91C9-4C44-F023-FB972BECD574}"/>
          </ac:picMkLst>
        </pc:picChg>
      </pc:sldChg>
      <pc:sldChg chg="modSp mod modTransition">
        <pc:chgData name="Alfred Smith" userId="3c60a3631c0db8ad" providerId="LiveId" clId="{49B51772-CE33-40B9-A3A4-9E5F66391FB5}" dt="2023-09-08T07:40:49.371" v="9"/>
        <pc:sldMkLst>
          <pc:docMk/>
          <pc:sldMk cId="3788111665" sldId="258"/>
        </pc:sldMkLst>
        <pc:spChg chg="mod">
          <ac:chgData name="Alfred Smith" userId="3c60a3631c0db8ad" providerId="LiveId" clId="{49B51772-CE33-40B9-A3A4-9E5F66391FB5}" dt="2023-09-08T07:40:14.777" v="6" actId="1076"/>
          <ac:spMkLst>
            <pc:docMk/>
            <pc:sldMk cId="3788111665" sldId="258"/>
            <ac:spMk id="8" creationId="{257BDD2E-72C1-60C7-81D5-E85A012D209C}"/>
          </ac:spMkLst>
        </pc:spChg>
      </pc:sldChg>
      <pc:sldChg chg="delSp modSp mod modTransition modAnim">
        <pc:chgData name="Alfred Smith" userId="3c60a3631c0db8ad" providerId="LiveId" clId="{49B51772-CE33-40B9-A3A4-9E5F66391FB5}" dt="2023-09-08T07:47:11.243" v="61" actId="20577"/>
        <pc:sldMkLst>
          <pc:docMk/>
          <pc:sldMk cId="454763615" sldId="259"/>
        </pc:sldMkLst>
        <pc:spChg chg="mod">
          <ac:chgData name="Alfred Smith" userId="3c60a3631c0db8ad" providerId="LiveId" clId="{49B51772-CE33-40B9-A3A4-9E5F66391FB5}" dt="2023-09-08T07:47:11.243" v="61" actId="20577"/>
          <ac:spMkLst>
            <pc:docMk/>
            <pc:sldMk cId="454763615" sldId="259"/>
            <ac:spMk id="3" creationId="{A58184BD-88F1-BA02-40C1-D8403D0EEC0D}"/>
          </ac:spMkLst>
        </pc:spChg>
        <pc:picChg chg="del">
          <ac:chgData name="Alfred Smith" userId="3c60a3631c0db8ad" providerId="LiveId" clId="{49B51772-CE33-40B9-A3A4-9E5F66391FB5}" dt="2023-09-08T07:40:49.371" v="9"/>
          <ac:picMkLst>
            <pc:docMk/>
            <pc:sldMk cId="454763615" sldId="259"/>
            <ac:picMk id="21" creationId="{9E524C35-AFA8-CB66-D181-921995802C41}"/>
          </ac:picMkLst>
        </pc:picChg>
      </pc:sldChg>
      <pc:sldChg chg="delSp modSp mod modTransition modAnim">
        <pc:chgData name="Alfred Smith" userId="3c60a3631c0db8ad" providerId="LiveId" clId="{49B51772-CE33-40B9-A3A4-9E5F66391FB5}" dt="2023-09-11T07:11:32.563" v="80"/>
        <pc:sldMkLst>
          <pc:docMk/>
          <pc:sldMk cId="2346136586" sldId="260"/>
        </pc:sldMkLst>
        <pc:spChg chg="mod">
          <ac:chgData name="Alfred Smith" userId="3c60a3631c0db8ad" providerId="LiveId" clId="{49B51772-CE33-40B9-A3A4-9E5F66391FB5}" dt="2023-09-08T07:47:06.215" v="60" actId="20577"/>
          <ac:spMkLst>
            <pc:docMk/>
            <pc:sldMk cId="2346136586" sldId="260"/>
            <ac:spMk id="3" creationId="{A58184BD-88F1-BA02-40C1-D8403D0EEC0D}"/>
          </ac:spMkLst>
        </pc:spChg>
        <pc:spChg chg="mod">
          <ac:chgData name="Alfred Smith" userId="3c60a3631c0db8ad" providerId="LiveId" clId="{49B51772-CE33-40B9-A3A4-9E5F66391FB5}" dt="2023-09-11T07:11:32.563" v="80"/>
          <ac:spMkLst>
            <pc:docMk/>
            <pc:sldMk cId="2346136586" sldId="260"/>
            <ac:spMk id="4" creationId="{EE2AC625-9141-A801-F431-DD5F79396320}"/>
          </ac:spMkLst>
        </pc:spChg>
        <pc:picChg chg="del">
          <ac:chgData name="Alfred Smith" userId="3c60a3631c0db8ad" providerId="LiveId" clId="{49B51772-CE33-40B9-A3A4-9E5F66391FB5}" dt="2023-09-08T07:40:49.371" v="9"/>
          <ac:picMkLst>
            <pc:docMk/>
            <pc:sldMk cId="2346136586" sldId="260"/>
            <ac:picMk id="29" creationId="{7A56C368-5D90-C3B3-A100-DC11A35DCFD3}"/>
          </ac:picMkLst>
        </pc:picChg>
      </pc:sldChg>
      <pc:sldChg chg="delSp modSp mod modTransition modAnim">
        <pc:chgData name="Alfred Smith" userId="3c60a3631c0db8ad" providerId="LiveId" clId="{49B51772-CE33-40B9-A3A4-9E5F66391FB5}" dt="2023-09-11T07:12:01.489" v="81"/>
        <pc:sldMkLst>
          <pc:docMk/>
          <pc:sldMk cId="4037329247" sldId="261"/>
        </pc:sldMkLst>
        <pc:spChg chg="mod">
          <ac:chgData name="Alfred Smith" userId="3c60a3631c0db8ad" providerId="LiveId" clId="{49B51772-CE33-40B9-A3A4-9E5F66391FB5}" dt="2023-09-08T07:47:03.021" v="59" actId="20577"/>
          <ac:spMkLst>
            <pc:docMk/>
            <pc:sldMk cId="4037329247" sldId="261"/>
            <ac:spMk id="3" creationId="{A58184BD-88F1-BA02-40C1-D8403D0EEC0D}"/>
          </ac:spMkLst>
        </pc:spChg>
        <pc:spChg chg="mod">
          <ac:chgData name="Alfred Smith" userId="3c60a3631c0db8ad" providerId="LiveId" clId="{49B51772-CE33-40B9-A3A4-9E5F66391FB5}" dt="2023-09-11T07:12:01.489" v="81"/>
          <ac:spMkLst>
            <pc:docMk/>
            <pc:sldMk cId="4037329247" sldId="261"/>
            <ac:spMk id="4" creationId="{EE2AC625-9141-A801-F431-DD5F79396320}"/>
          </ac:spMkLst>
        </pc:spChg>
        <pc:picChg chg="del">
          <ac:chgData name="Alfred Smith" userId="3c60a3631c0db8ad" providerId="LiveId" clId="{49B51772-CE33-40B9-A3A4-9E5F66391FB5}" dt="2023-09-08T07:40:49.371" v="9"/>
          <ac:picMkLst>
            <pc:docMk/>
            <pc:sldMk cId="4037329247" sldId="261"/>
            <ac:picMk id="18" creationId="{E57E1F04-D5C8-5DFC-4EAC-5EE7D20B00D0}"/>
          </ac:picMkLst>
        </pc:picChg>
      </pc:sldChg>
      <pc:sldChg chg="delSp modSp mod modTransition modAnim">
        <pc:chgData name="Alfred Smith" userId="3c60a3631c0db8ad" providerId="LiveId" clId="{49B51772-CE33-40B9-A3A4-9E5F66391FB5}" dt="2023-09-11T07:12:32.826" v="97" actId="20577"/>
        <pc:sldMkLst>
          <pc:docMk/>
          <pc:sldMk cId="1909638311" sldId="262"/>
        </pc:sldMkLst>
        <pc:spChg chg="mod">
          <ac:chgData name="Alfred Smith" userId="3c60a3631c0db8ad" providerId="LiveId" clId="{49B51772-CE33-40B9-A3A4-9E5F66391FB5}" dt="2023-09-08T07:46:59.805" v="58" actId="20577"/>
          <ac:spMkLst>
            <pc:docMk/>
            <pc:sldMk cId="1909638311" sldId="262"/>
            <ac:spMk id="3" creationId="{A58184BD-88F1-BA02-40C1-D8403D0EEC0D}"/>
          </ac:spMkLst>
        </pc:spChg>
        <pc:spChg chg="mod">
          <ac:chgData name="Alfred Smith" userId="3c60a3631c0db8ad" providerId="LiveId" clId="{49B51772-CE33-40B9-A3A4-9E5F66391FB5}" dt="2023-09-11T07:12:32.826" v="97" actId="20577"/>
          <ac:spMkLst>
            <pc:docMk/>
            <pc:sldMk cId="1909638311" sldId="262"/>
            <ac:spMk id="4" creationId="{EE2AC625-9141-A801-F431-DD5F79396320}"/>
          </ac:spMkLst>
        </pc:spChg>
        <pc:picChg chg="del">
          <ac:chgData name="Alfred Smith" userId="3c60a3631c0db8ad" providerId="LiveId" clId="{49B51772-CE33-40B9-A3A4-9E5F66391FB5}" dt="2023-09-08T07:40:49.371" v="9"/>
          <ac:picMkLst>
            <pc:docMk/>
            <pc:sldMk cId="1909638311" sldId="262"/>
            <ac:picMk id="36" creationId="{0A2C345F-40EF-DCF4-6434-AC4A292CB50D}"/>
          </ac:picMkLst>
        </pc:picChg>
      </pc:sldChg>
      <pc:sldChg chg="delSp modSp mod modTransition modAnim">
        <pc:chgData name="Alfred Smith" userId="3c60a3631c0db8ad" providerId="LiveId" clId="{49B51772-CE33-40B9-A3A4-9E5F66391FB5}" dt="2023-09-11T07:12:48.056" v="98"/>
        <pc:sldMkLst>
          <pc:docMk/>
          <pc:sldMk cId="641208035" sldId="263"/>
        </pc:sldMkLst>
        <pc:spChg chg="mod">
          <ac:chgData name="Alfred Smith" userId="3c60a3631c0db8ad" providerId="LiveId" clId="{49B51772-CE33-40B9-A3A4-9E5F66391FB5}" dt="2023-09-08T07:46:52.924" v="57" actId="20577"/>
          <ac:spMkLst>
            <pc:docMk/>
            <pc:sldMk cId="641208035" sldId="263"/>
            <ac:spMk id="3" creationId="{A58184BD-88F1-BA02-40C1-D8403D0EEC0D}"/>
          </ac:spMkLst>
        </pc:spChg>
        <pc:spChg chg="mod">
          <ac:chgData name="Alfred Smith" userId="3c60a3631c0db8ad" providerId="LiveId" clId="{49B51772-CE33-40B9-A3A4-9E5F66391FB5}" dt="2023-09-11T07:12:48.056" v="98"/>
          <ac:spMkLst>
            <pc:docMk/>
            <pc:sldMk cId="641208035" sldId="263"/>
            <ac:spMk id="4" creationId="{EE2AC625-9141-A801-F431-DD5F79396320}"/>
          </ac:spMkLst>
        </pc:spChg>
        <pc:picChg chg="del">
          <ac:chgData name="Alfred Smith" userId="3c60a3631c0db8ad" providerId="LiveId" clId="{49B51772-CE33-40B9-A3A4-9E5F66391FB5}" dt="2023-09-08T07:40:49.371" v="9"/>
          <ac:picMkLst>
            <pc:docMk/>
            <pc:sldMk cId="641208035" sldId="263"/>
            <ac:picMk id="15" creationId="{D7E48E0A-1764-A0C5-2D56-AEDDB6A7D842}"/>
          </ac:picMkLst>
        </pc:picChg>
      </pc:sldChg>
      <pc:sldChg chg="delSp modSp mod modTransition modAnim">
        <pc:chgData name="Alfred Smith" userId="3c60a3631c0db8ad" providerId="LiveId" clId="{49B51772-CE33-40B9-A3A4-9E5F66391FB5}" dt="2023-09-11T07:13:07.998" v="99"/>
        <pc:sldMkLst>
          <pc:docMk/>
          <pc:sldMk cId="4044745628" sldId="264"/>
        </pc:sldMkLst>
        <pc:spChg chg="mod">
          <ac:chgData name="Alfred Smith" userId="3c60a3631c0db8ad" providerId="LiveId" clId="{49B51772-CE33-40B9-A3A4-9E5F66391FB5}" dt="2023-09-08T07:46:49.329" v="56" actId="20577"/>
          <ac:spMkLst>
            <pc:docMk/>
            <pc:sldMk cId="4044745628" sldId="264"/>
            <ac:spMk id="3" creationId="{A58184BD-88F1-BA02-40C1-D8403D0EEC0D}"/>
          </ac:spMkLst>
        </pc:spChg>
        <pc:spChg chg="mod">
          <ac:chgData name="Alfred Smith" userId="3c60a3631c0db8ad" providerId="LiveId" clId="{49B51772-CE33-40B9-A3A4-9E5F66391FB5}" dt="2023-09-11T07:13:07.998" v="99"/>
          <ac:spMkLst>
            <pc:docMk/>
            <pc:sldMk cId="4044745628" sldId="264"/>
            <ac:spMk id="4" creationId="{EE2AC625-9141-A801-F431-DD5F79396320}"/>
          </ac:spMkLst>
        </pc:spChg>
        <pc:picChg chg="del">
          <ac:chgData name="Alfred Smith" userId="3c60a3631c0db8ad" providerId="LiveId" clId="{49B51772-CE33-40B9-A3A4-9E5F66391FB5}" dt="2023-09-08T07:40:49.371" v="9"/>
          <ac:picMkLst>
            <pc:docMk/>
            <pc:sldMk cId="4044745628" sldId="264"/>
            <ac:picMk id="15" creationId="{4F042A9E-4CF9-0302-5D26-C069EB0FAF1F}"/>
          </ac:picMkLst>
        </pc:picChg>
      </pc:sldChg>
      <pc:sldChg chg="delSp modSp mod modTransition modAnim">
        <pc:chgData name="Alfred Smith" userId="3c60a3631c0db8ad" providerId="LiveId" clId="{49B51772-CE33-40B9-A3A4-9E5F66391FB5}" dt="2023-09-11T07:13:42.058" v="102"/>
        <pc:sldMkLst>
          <pc:docMk/>
          <pc:sldMk cId="978260341" sldId="265"/>
        </pc:sldMkLst>
        <pc:spChg chg="mod">
          <ac:chgData name="Alfred Smith" userId="3c60a3631c0db8ad" providerId="LiveId" clId="{49B51772-CE33-40B9-A3A4-9E5F66391FB5}" dt="2023-09-08T07:46:41.544" v="54" actId="20577"/>
          <ac:spMkLst>
            <pc:docMk/>
            <pc:sldMk cId="978260341" sldId="265"/>
            <ac:spMk id="3" creationId="{A58184BD-88F1-BA02-40C1-D8403D0EEC0D}"/>
          </ac:spMkLst>
        </pc:spChg>
        <pc:spChg chg="mod">
          <ac:chgData name="Alfred Smith" userId="3c60a3631c0db8ad" providerId="LiveId" clId="{49B51772-CE33-40B9-A3A4-9E5F66391FB5}" dt="2023-09-11T07:13:42.058" v="102"/>
          <ac:spMkLst>
            <pc:docMk/>
            <pc:sldMk cId="978260341" sldId="265"/>
            <ac:spMk id="4" creationId="{EE2AC625-9141-A801-F431-DD5F79396320}"/>
          </ac:spMkLst>
        </pc:spChg>
        <pc:picChg chg="del">
          <ac:chgData name="Alfred Smith" userId="3c60a3631c0db8ad" providerId="LiveId" clId="{49B51772-CE33-40B9-A3A4-9E5F66391FB5}" dt="2023-09-08T07:40:49.371" v="9"/>
          <ac:picMkLst>
            <pc:docMk/>
            <pc:sldMk cId="978260341" sldId="265"/>
            <ac:picMk id="69" creationId="{DB6A3FBB-FCD1-305F-60C4-06F5583292AF}"/>
          </ac:picMkLst>
        </pc:picChg>
      </pc:sldChg>
      <pc:sldChg chg="delSp modSp mod modTransition modAnim">
        <pc:chgData name="Alfred Smith" userId="3c60a3631c0db8ad" providerId="LiveId" clId="{49B51772-CE33-40B9-A3A4-9E5F66391FB5}" dt="2023-09-11T07:14:09.626" v="106" actId="20577"/>
        <pc:sldMkLst>
          <pc:docMk/>
          <pc:sldMk cId="3575870363" sldId="266"/>
        </pc:sldMkLst>
        <pc:spChg chg="mod">
          <ac:chgData name="Alfred Smith" userId="3c60a3631c0db8ad" providerId="LiveId" clId="{49B51772-CE33-40B9-A3A4-9E5F66391FB5}" dt="2023-09-08T07:46:37.262" v="53" actId="20577"/>
          <ac:spMkLst>
            <pc:docMk/>
            <pc:sldMk cId="3575870363" sldId="266"/>
            <ac:spMk id="3" creationId="{A58184BD-88F1-BA02-40C1-D8403D0EEC0D}"/>
          </ac:spMkLst>
        </pc:spChg>
        <pc:spChg chg="mod">
          <ac:chgData name="Alfred Smith" userId="3c60a3631c0db8ad" providerId="LiveId" clId="{49B51772-CE33-40B9-A3A4-9E5F66391FB5}" dt="2023-09-11T07:14:09.626" v="106" actId="20577"/>
          <ac:spMkLst>
            <pc:docMk/>
            <pc:sldMk cId="3575870363" sldId="266"/>
            <ac:spMk id="4" creationId="{EE2AC625-9141-A801-F431-DD5F79396320}"/>
          </ac:spMkLst>
        </pc:spChg>
        <pc:picChg chg="del">
          <ac:chgData name="Alfred Smith" userId="3c60a3631c0db8ad" providerId="LiveId" clId="{49B51772-CE33-40B9-A3A4-9E5F66391FB5}" dt="2023-09-08T07:40:49.371" v="9"/>
          <ac:picMkLst>
            <pc:docMk/>
            <pc:sldMk cId="3575870363" sldId="266"/>
            <ac:picMk id="32" creationId="{1A4CF649-3D89-E82B-02DF-384B8F1EC122}"/>
          </ac:picMkLst>
        </pc:picChg>
      </pc:sldChg>
      <pc:sldChg chg="delSp modSp mod modTransition modAnim">
        <pc:chgData name="Alfred Smith" userId="3c60a3631c0db8ad" providerId="LiveId" clId="{49B51772-CE33-40B9-A3A4-9E5F66391FB5}" dt="2023-09-11T07:14:24.366" v="107"/>
        <pc:sldMkLst>
          <pc:docMk/>
          <pc:sldMk cId="4017137865" sldId="267"/>
        </pc:sldMkLst>
        <pc:spChg chg="mod">
          <ac:chgData name="Alfred Smith" userId="3c60a3631c0db8ad" providerId="LiveId" clId="{49B51772-CE33-40B9-A3A4-9E5F66391FB5}" dt="2023-09-08T07:46:32.102" v="52" actId="20577"/>
          <ac:spMkLst>
            <pc:docMk/>
            <pc:sldMk cId="4017137865" sldId="267"/>
            <ac:spMk id="3" creationId="{A58184BD-88F1-BA02-40C1-D8403D0EEC0D}"/>
          </ac:spMkLst>
        </pc:spChg>
        <pc:spChg chg="mod">
          <ac:chgData name="Alfred Smith" userId="3c60a3631c0db8ad" providerId="LiveId" clId="{49B51772-CE33-40B9-A3A4-9E5F66391FB5}" dt="2023-09-11T07:14:24.366" v="107"/>
          <ac:spMkLst>
            <pc:docMk/>
            <pc:sldMk cId="4017137865" sldId="267"/>
            <ac:spMk id="4" creationId="{EE2AC625-9141-A801-F431-DD5F79396320}"/>
          </ac:spMkLst>
        </pc:spChg>
        <pc:picChg chg="del">
          <ac:chgData name="Alfred Smith" userId="3c60a3631c0db8ad" providerId="LiveId" clId="{49B51772-CE33-40B9-A3A4-9E5F66391FB5}" dt="2023-09-08T07:40:49.371" v="9"/>
          <ac:picMkLst>
            <pc:docMk/>
            <pc:sldMk cId="4017137865" sldId="267"/>
            <ac:picMk id="15" creationId="{CF29B371-F8FF-D8A3-1166-005569049983}"/>
          </ac:picMkLst>
        </pc:picChg>
      </pc:sldChg>
      <pc:sldChg chg="delSp modSp mod modTransition modAnim">
        <pc:chgData name="Alfred Smith" userId="3c60a3631c0db8ad" providerId="LiveId" clId="{49B51772-CE33-40B9-A3A4-9E5F66391FB5}" dt="2023-09-11T07:14:36.571" v="108"/>
        <pc:sldMkLst>
          <pc:docMk/>
          <pc:sldMk cId="3137811553" sldId="268"/>
        </pc:sldMkLst>
        <pc:spChg chg="mod">
          <ac:chgData name="Alfred Smith" userId="3c60a3631c0db8ad" providerId="LiveId" clId="{49B51772-CE33-40B9-A3A4-9E5F66391FB5}" dt="2023-09-08T07:46:28.050" v="51" actId="20577"/>
          <ac:spMkLst>
            <pc:docMk/>
            <pc:sldMk cId="3137811553" sldId="268"/>
            <ac:spMk id="3" creationId="{A58184BD-88F1-BA02-40C1-D8403D0EEC0D}"/>
          </ac:spMkLst>
        </pc:spChg>
        <pc:spChg chg="mod">
          <ac:chgData name="Alfred Smith" userId="3c60a3631c0db8ad" providerId="LiveId" clId="{49B51772-CE33-40B9-A3A4-9E5F66391FB5}" dt="2023-09-11T07:14:36.571" v="108"/>
          <ac:spMkLst>
            <pc:docMk/>
            <pc:sldMk cId="3137811553" sldId="268"/>
            <ac:spMk id="4" creationId="{EE2AC625-9141-A801-F431-DD5F79396320}"/>
          </ac:spMkLst>
        </pc:spChg>
        <pc:picChg chg="del">
          <ac:chgData name="Alfred Smith" userId="3c60a3631c0db8ad" providerId="LiveId" clId="{49B51772-CE33-40B9-A3A4-9E5F66391FB5}" dt="2023-09-08T07:40:49.371" v="9"/>
          <ac:picMkLst>
            <pc:docMk/>
            <pc:sldMk cId="3137811553" sldId="268"/>
            <ac:picMk id="15" creationId="{098202D1-BD0B-2494-CED0-A421111FB709}"/>
          </ac:picMkLst>
        </pc:picChg>
      </pc:sldChg>
      <pc:sldChg chg="delSp modSp mod modTransition modAnim">
        <pc:chgData name="Alfred Smith" userId="3c60a3631c0db8ad" providerId="LiveId" clId="{49B51772-CE33-40B9-A3A4-9E5F66391FB5}" dt="2023-09-11T07:14:54.950" v="109"/>
        <pc:sldMkLst>
          <pc:docMk/>
          <pc:sldMk cId="100491716" sldId="269"/>
        </pc:sldMkLst>
        <pc:spChg chg="mod">
          <ac:chgData name="Alfred Smith" userId="3c60a3631c0db8ad" providerId="LiveId" clId="{49B51772-CE33-40B9-A3A4-9E5F66391FB5}" dt="2023-09-08T07:46:19.509" v="50" actId="20577"/>
          <ac:spMkLst>
            <pc:docMk/>
            <pc:sldMk cId="100491716" sldId="269"/>
            <ac:spMk id="3" creationId="{A58184BD-88F1-BA02-40C1-D8403D0EEC0D}"/>
          </ac:spMkLst>
        </pc:spChg>
        <pc:spChg chg="mod">
          <ac:chgData name="Alfred Smith" userId="3c60a3631c0db8ad" providerId="LiveId" clId="{49B51772-CE33-40B9-A3A4-9E5F66391FB5}" dt="2023-09-11T07:14:54.950" v="109"/>
          <ac:spMkLst>
            <pc:docMk/>
            <pc:sldMk cId="100491716" sldId="269"/>
            <ac:spMk id="4" creationId="{EE2AC625-9141-A801-F431-DD5F79396320}"/>
          </ac:spMkLst>
        </pc:spChg>
        <pc:picChg chg="del">
          <ac:chgData name="Alfred Smith" userId="3c60a3631c0db8ad" providerId="LiveId" clId="{49B51772-CE33-40B9-A3A4-9E5F66391FB5}" dt="2023-09-08T07:40:49.371" v="9"/>
          <ac:picMkLst>
            <pc:docMk/>
            <pc:sldMk cId="100491716" sldId="269"/>
            <ac:picMk id="22" creationId="{612D6CDD-A925-2705-C206-FFD6C3CA4520}"/>
          </ac:picMkLst>
        </pc:picChg>
      </pc:sldChg>
      <pc:sldChg chg="addSp delSp modSp mod modTransition">
        <pc:chgData name="Alfred Smith" userId="3c60a3631c0db8ad" providerId="LiveId" clId="{49B51772-CE33-40B9-A3A4-9E5F66391FB5}" dt="2023-09-08T07:40:49.371" v="9"/>
        <pc:sldMkLst>
          <pc:docMk/>
          <pc:sldMk cId="4120481681" sldId="270"/>
        </pc:sldMkLst>
        <pc:spChg chg="del">
          <ac:chgData name="Alfred Smith" userId="3c60a3631c0db8ad" providerId="LiveId" clId="{49B51772-CE33-40B9-A3A4-9E5F66391FB5}" dt="2023-09-08T07:40:24.555" v="7" actId="478"/>
          <ac:spMkLst>
            <pc:docMk/>
            <pc:sldMk cId="4120481681" sldId="270"/>
            <ac:spMk id="3" creationId="{66819F35-8653-6116-475B-D3D8D52B02A2}"/>
          </ac:spMkLst>
        </pc:spChg>
        <pc:spChg chg="add mod">
          <ac:chgData name="Alfred Smith" userId="3c60a3631c0db8ad" providerId="LiveId" clId="{49B51772-CE33-40B9-A3A4-9E5F66391FB5}" dt="2023-09-08T07:40:25.721" v="8"/>
          <ac:spMkLst>
            <pc:docMk/>
            <pc:sldMk cId="4120481681" sldId="270"/>
            <ac:spMk id="4" creationId="{F2FAA9A6-8AED-2A32-A85B-AFD06B769AB2}"/>
          </ac:spMkLst>
        </pc:spChg>
      </pc:sldChg>
      <pc:sldChg chg="modSp mod modTransition">
        <pc:chgData name="Alfred Smith" userId="3c60a3631c0db8ad" providerId="LiveId" clId="{49B51772-CE33-40B9-A3A4-9E5F66391FB5}" dt="2023-09-08T07:47:27.168" v="62"/>
        <pc:sldMkLst>
          <pc:docMk/>
          <pc:sldMk cId="939110669" sldId="271"/>
        </pc:sldMkLst>
        <pc:spChg chg="mod">
          <ac:chgData name="Alfred Smith" userId="3c60a3631c0db8ad" providerId="LiveId" clId="{49B51772-CE33-40B9-A3A4-9E5F66391FB5}" dt="2023-09-08T07:47:27.168" v="62"/>
          <ac:spMkLst>
            <pc:docMk/>
            <pc:sldMk cId="939110669" sldId="271"/>
            <ac:spMk id="7" creationId="{392911AD-0D13-69C2-CD38-F403673498E5}"/>
          </ac:spMkLst>
        </pc:spChg>
      </pc:sldChg>
      <pc:sldChg chg="modSp mod modTransition">
        <pc:chgData name="Alfred Smith" userId="3c60a3631c0db8ad" providerId="LiveId" clId="{49B51772-CE33-40B9-A3A4-9E5F66391FB5}" dt="2023-09-08T07:47:48.987" v="63"/>
        <pc:sldMkLst>
          <pc:docMk/>
          <pc:sldMk cId="4024569785" sldId="272"/>
        </pc:sldMkLst>
        <pc:spChg chg="mod">
          <ac:chgData name="Alfred Smith" userId="3c60a3631c0db8ad" providerId="LiveId" clId="{49B51772-CE33-40B9-A3A4-9E5F66391FB5}" dt="2023-09-08T07:47:48.987" v="63"/>
          <ac:spMkLst>
            <pc:docMk/>
            <pc:sldMk cId="4024569785" sldId="272"/>
            <ac:spMk id="4" creationId="{B288DA8C-686C-D7EC-B89E-FDD0D8A021F1}"/>
          </ac:spMkLst>
        </pc:spChg>
      </pc:sldChg>
      <pc:sldChg chg="modSp mod modTransition">
        <pc:chgData name="Alfred Smith" userId="3c60a3631c0db8ad" providerId="LiveId" clId="{49B51772-CE33-40B9-A3A4-9E5F66391FB5}" dt="2023-09-08T07:47:51.587" v="64"/>
        <pc:sldMkLst>
          <pc:docMk/>
          <pc:sldMk cId="487179600" sldId="273"/>
        </pc:sldMkLst>
        <pc:spChg chg="mod">
          <ac:chgData name="Alfred Smith" userId="3c60a3631c0db8ad" providerId="LiveId" clId="{49B51772-CE33-40B9-A3A4-9E5F66391FB5}" dt="2023-09-08T07:47:51.587" v="64"/>
          <ac:spMkLst>
            <pc:docMk/>
            <pc:sldMk cId="487179600" sldId="273"/>
            <ac:spMk id="4" creationId="{ABFCA71B-166E-A952-8B9E-761C5EBB905A}"/>
          </ac:spMkLst>
        </pc:spChg>
      </pc:sldChg>
      <pc:sldChg chg="modSp mod modTransition">
        <pc:chgData name="Alfred Smith" userId="3c60a3631c0db8ad" providerId="LiveId" clId="{49B51772-CE33-40B9-A3A4-9E5F66391FB5}" dt="2023-09-08T07:47:55.139" v="65"/>
        <pc:sldMkLst>
          <pc:docMk/>
          <pc:sldMk cId="2168401200" sldId="274"/>
        </pc:sldMkLst>
        <pc:spChg chg="mod">
          <ac:chgData name="Alfred Smith" userId="3c60a3631c0db8ad" providerId="LiveId" clId="{49B51772-CE33-40B9-A3A4-9E5F66391FB5}" dt="2023-09-08T07:47:55.139" v="65"/>
          <ac:spMkLst>
            <pc:docMk/>
            <pc:sldMk cId="2168401200" sldId="274"/>
            <ac:spMk id="8" creationId="{99B03D04-A114-C75C-480C-CF08D6184385}"/>
          </ac:spMkLst>
        </pc:spChg>
      </pc:sldChg>
      <pc:sldChg chg="modSp mod modTransition">
        <pc:chgData name="Alfred Smith" userId="3c60a3631c0db8ad" providerId="LiveId" clId="{49B51772-CE33-40B9-A3A4-9E5F66391FB5}" dt="2023-09-08T07:48:13.307" v="67"/>
        <pc:sldMkLst>
          <pc:docMk/>
          <pc:sldMk cId="2996969115" sldId="275"/>
        </pc:sldMkLst>
        <pc:spChg chg="mod">
          <ac:chgData name="Alfred Smith" userId="3c60a3631c0db8ad" providerId="LiveId" clId="{49B51772-CE33-40B9-A3A4-9E5F66391FB5}" dt="2023-09-08T07:48:13.307" v="67"/>
          <ac:spMkLst>
            <pc:docMk/>
            <pc:sldMk cId="2996969115" sldId="275"/>
            <ac:spMk id="4" creationId="{69A47C71-3468-7C2D-E9A1-64DD3B03185F}"/>
          </ac:spMkLst>
        </pc:spChg>
      </pc:sldChg>
      <pc:sldChg chg="modSp mod modTransition">
        <pc:chgData name="Alfred Smith" userId="3c60a3631c0db8ad" providerId="LiveId" clId="{49B51772-CE33-40B9-A3A4-9E5F66391FB5}" dt="2023-09-08T07:48:19.646" v="68"/>
        <pc:sldMkLst>
          <pc:docMk/>
          <pc:sldMk cId="2390376940" sldId="276"/>
        </pc:sldMkLst>
        <pc:spChg chg="mod">
          <ac:chgData name="Alfred Smith" userId="3c60a3631c0db8ad" providerId="LiveId" clId="{49B51772-CE33-40B9-A3A4-9E5F66391FB5}" dt="2023-09-08T07:48:19.646" v="68"/>
          <ac:spMkLst>
            <pc:docMk/>
            <pc:sldMk cId="2390376940" sldId="276"/>
            <ac:spMk id="4" creationId="{46BBC254-3DC4-B4F1-11F5-4343F5F95741}"/>
          </ac:spMkLst>
        </pc:spChg>
      </pc:sldChg>
      <pc:sldChg chg="modSp mod modTransition">
        <pc:chgData name="Alfred Smith" userId="3c60a3631c0db8ad" providerId="LiveId" clId="{49B51772-CE33-40B9-A3A4-9E5F66391FB5}" dt="2023-09-08T07:48:25.048" v="69"/>
        <pc:sldMkLst>
          <pc:docMk/>
          <pc:sldMk cId="4265919077" sldId="277"/>
        </pc:sldMkLst>
        <pc:spChg chg="mod">
          <ac:chgData name="Alfred Smith" userId="3c60a3631c0db8ad" providerId="LiveId" clId="{49B51772-CE33-40B9-A3A4-9E5F66391FB5}" dt="2023-09-08T07:48:25.048" v="69"/>
          <ac:spMkLst>
            <pc:docMk/>
            <pc:sldMk cId="4265919077" sldId="277"/>
            <ac:spMk id="4" creationId="{78BEA8FE-8E83-D1B7-8BFD-E25C2D7C1F62}"/>
          </ac:spMkLst>
        </pc:spChg>
      </pc:sldChg>
      <pc:sldChg chg="modSp mod modTransition">
        <pc:chgData name="Alfred Smith" userId="3c60a3631c0db8ad" providerId="LiveId" clId="{49B51772-CE33-40B9-A3A4-9E5F66391FB5}" dt="2023-09-08T07:48:32.166" v="70"/>
        <pc:sldMkLst>
          <pc:docMk/>
          <pc:sldMk cId="210266664" sldId="278"/>
        </pc:sldMkLst>
        <pc:spChg chg="mod">
          <ac:chgData name="Alfred Smith" userId="3c60a3631c0db8ad" providerId="LiveId" clId="{49B51772-CE33-40B9-A3A4-9E5F66391FB5}" dt="2023-09-08T07:48:32.166" v="70"/>
          <ac:spMkLst>
            <pc:docMk/>
            <pc:sldMk cId="210266664" sldId="278"/>
            <ac:spMk id="4" creationId="{21D14671-E76E-E998-B310-DE38EE721727}"/>
          </ac:spMkLst>
        </pc:spChg>
      </pc:sldChg>
      <pc:sldChg chg="modSp mod modTransition">
        <pc:chgData name="Alfred Smith" userId="3c60a3631c0db8ad" providerId="LiveId" clId="{49B51772-CE33-40B9-A3A4-9E5F66391FB5}" dt="2023-09-08T07:48:43.149" v="72" actId="1076"/>
        <pc:sldMkLst>
          <pc:docMk/>
          <pc:sldMk cId="888433145" sldId="279"/>
        </pc:sldMkLst>
        <pc:spChg chg="mod">
          <ac:chgData name="Alfred Smith" userId="3c60a3631c0db8ad" providerId="LiveId" clId="{49B51772-CE33-40B9-A3A4-9E5F66391FB5}" dt="2023-09-08T07:48:43.149" v="72" actId="1076"/>
          <ac:spMkLst>
            <pc:docMk/>
            <pc:sldMk cId="888433145" sldId="279"/>
            <ac:spMk id="4" creationId="{07795202-8B00-BEA1-FB30-B6CCD8E1CC53}"/>
          </ac:spMkLst>
        </pc:spChg>
      </pc:sldChg>
      <pc:sldChg chg="modSp mod modTransition">
        <pc:chgData name="Alfred Smith" userId="3c60a3631c0db8ad" providerId="LiveId" clId="{49B51772-CE33-40B9-A3A4-9E5F66391FB5}" dt="2023-09-08T07:48:55.329" v="73"/>
        <pc:sldMkLst>
          <pc:docMk/>
          <pc:sldMk cId="791300187" sldId="280"/>
        </pc:sldMkLst>
        <pc:spChg chg="mod">
          <ac:chgData name="Alfred Smith" userId="3c60a3631c0db8ad" providerId="LiveId" clId="{49B51772-CE33-40B9-A3A4-9E5F66391FB5}" dt="2023-09-08T07:48:55.329" v="73"/>
          <ac:spMkLst>
            <pc:docMk/>
            <pc:sldMk cId="791300187" sldId="280"/>
            <ac:spMk id="4" creationId="{507E2E45-16EC-D3EE-261F-2B7B5D525126}"/>
          </ac:spMkLst>
        </pc:spChg>
      </pc:sldChg>
      <pc:sldChg chg="delSp modSp mod modTransition modAnim">
        <pc:chgData name="Alfred Smith" userId="3c60a3631c0db8ad" providerId="LiveId" clId="{49B51772-CE33-40B9-A3A4-9E5F66391FB5}" dt="2023-09-11T07:15:06.813" v="110"/>
        <pc:sldMkLst>
          <pc:docMk/>
          <pc:sldMk cId="1922139011" sldId="281"/>
        </pc:sldMkLst>
        <pc:spChg chg="mod">
          <ac:chgData name="Alfred Smith" userId="3c60a3631c0db8ad" providerId="LiveId" clId="{49B51772-CE33-40B9-A3A4-9E5F66391FB5}" dt="2023-09-08T07:46:11.466" v="49" actId="20577"/>
          <ac:spMkLst>
            <pc:docMk/>
            <pc:sldMk cId="1922139011" sldId="281"/>
            <ac:spMk id="3" creationId="{A58184BD-88F1-BA02-40C1-D8403D0EEC0D}"/>
          </ac:spMkLst>
        </pc:spChg>
        <pc:spChg chg="mod">
          <ac:chgData name="Alfred Smith" userId="3c60a3631c0db8ad" providerId="LiveId" clId="{49B51772-CE33-40B9-A3A4-9E5F66391FB5}" dt="2023-09-11T07:15:06.813" v="110"/>
          <ac:spMkLst>
            <pc:docMk/>
            <pc:sldMk cId="1922139011" sldId="281"/>
            <ac:spMk id="4" creationId="{EE2AC625-9141-A801-F431-DD5F79396320}"/>
          </ac:spMkLst>
        </pc:spChg>
        <pc:picChg chg="del">
          <ac:chgData name="Alfred Smith" userId="3c60a3631c0db8ad" providerId="LiveId" clId="{49B51772-CE33-40B9-A3A4-9E5F66391FB5}" dt="2023-09-08T07:40:49.371" v="9"/>
          <ac:picMkLst>
            <pc:docMk/>
            <pc:sldMk cId="1922139011" sldId="281"/>
            <ac:picMk id="33" creationId="{6E13FDEE-5319-82B2-9443-C71B1335EAF4}"/>
          </ac:picMkLst>
        </pc:picChg>
      </pc:sldChg>
      <pc:sldChg chg="modSp mod modTransition">
        <pc:chgData name="Alfred Smith" userId="3c60a3631c0db8ad" providerId="LiveId" clId="{49B51772-CE33-40B9-A3A4-9E5F66391FB5}" dt="2023-09-08T07:49:03.131" v="74"/>
        <pc:sldMkLst>
          <pc:docMk/>
          <pc:sldMk cId="1126511635" sldId="282"/>
        </pc:sldMkLst>
        <pc:spChg chg="mod">
          <ac:chgData name="Alfred Smith" userId="3c60a3631c0db8ad" providerId="LiveId" clId="{49B51772-CE33-40B9-A3A4-9E5F66391FB5}" dt="2023-09-08T07:49:03.131" v="74"/>
          <ac:spMkLst>
            <pc:docMk/>
            <pc:sldMk cId="1126511635" sldId="282"/>
            <ac:spMk id="4" creationId="{41F6F076-6E04-ED7B-2ADD-7D9CA58B1F97}"/>
          </ac:spMkLst>
        </pc:spChg>
      </pc:sldChg>
      <pc:sldChg chg="delSp modSp mod modTransition modAnim">
        <pc:chgData name="Alfred Smith" userId="3c60a3631c0db8ad" providerId="LiveId" clId="{49B51772-CE33-40B9-A3A4-9E5F66391FB5}" dt="2023-09-11T07:15:21.992" v="111"/>
        <pc:sldMkLst>
          <pc:docMk/>
          <pc:sldMk cId="3166251957" sldId="283"/>
        </pc:sldMkLst>
        <pc:spChg chg="mod">
          <ac:chgData name="Alfred Smith" userId="3c60a3631c0db8ad" providerId="LiveId" clId="{49B51772-CE33-40B9-A3A4-9E5F66391FB5}" dt="2023-09-08T07:46:07.343" v="48" actId="20577"/>
          <ac:spMkLst>
            <pc:docMk/>
            <pc:sldMk cId="3166251957" sldId="283"/>
            <ac:spMk id="3" creationId="{A58184BD-88F1-BA02-40C1-D8403D0EEC0D}"/>
          </ac:spMkLst>
        </pc:spChg>
        <pc:spChg chg="mod">
          <ac:chgData name="Alfred Smith" userId="3c60a3631c0db8ad" providerId="LiveId" clId="{49B51772-CE33-40B9-A3A4-9E5F66391FB5}" dt="2023-09-11T07:15:21.992" v="111"/>
          <ac:spMkLst>
            <pc:docMk/>
            <pc:sldMk cId="3166251957" sldId="283"/>
            <ac:spMk id="4" creationId="{EE2AC625-9141-A801-F431-DD5F79396320}"/>
          </ac:spMkLst>
        </pc:spChg>
        <pc:picChg chg="del">
          <ac:chgData name="Alfred Smith" userId="3c60a3631c0db8ad" providerId="LiveId" clId="{49B51772-CE33-40B9-A3A4-9E5F66391FB5}" dt="2023-09-08T07:40:49.371" v="9"/>
          <ac:picMkLst>
            <pc:docMk/>
            <pc:sldMk cId="3166251957" sldId="283"/>
            <ac:picMk id="20" creationId="{DF62B2FE-F5F6-61DB-2064-B79F15A4E6D1}"/>
          </ac:picMkLst>
        </pc:picChg>
      </pc:sldChg>
      <pc:sldChg chg="modSp mod modTransition">
        <pc:chgData name="Alfred Smith" userId="3c60a3631c0db8ad" providerId="LiveId" clId="{49B51772-CE33-40B9-A3A4-9E5F66391FB5}" dt="2023-09-08T07:49:08.664" v="77"/>
        <pc:sldMkLst>
          <pc:docMk/>
          <pc:sldMk cId="3922583308" sldId="284"/>
        </pc:sldMkLst>
        <pc:spChg chg="mod">
          <ac:chgData name="Alfred Smith" userId="3c60a3631c0db8ad" providerId="LiveId" clId="{49B51772-CE33-40B9-A3A4-9E5F66391FB5}" dt="2023-09-08T07:49:08.664" v="77"/>
          <ac:spMkLst>
            <pc:docMk/>
            <pc:sldMk cId="3922583308" sldId="284"/>
            <ac:spMk id="4" creationId="{DE859BD3-B316-8376-D15F-FF630DF027A5}"/>
          </ac:spMkLst>
        </pc:spChg>
      </pc:sldChg>
      <pc:sldChg chg="delSp modSp mod modTransition modAnim">
        <pc:chgData name="Alfred Smith" userId="3c60a3631c0db8ad" providerId="LiveId" clId="{49B51772-CE33-40B9-A3A4-9E5F66391FB5}" dt="2023-09-11T07:15:35.083" v="112"/>
        <pc:sldMkLst>
          <pc:docMk/>
          <pc:sldMk cId="1522780631" sldId="285"/>
        </pc:sldMkLst>
        <pc:spChg chg="mod">
          <ac:chgData name="Alfred Smith" userId="3c60a3631c0db8ad" providerId="LiveId" clId="{49B51772-CE33-40B9-A3A4-9E5F66391FB5}" dt="2023-09-08T07:46:02.909" v="47" actId="20577"/>
          <ac:spMkLst>
            <pc:docMk/>
            <pc:sldMk cId="1522780631" sldId="285"/>
            <ac:spMk id="3" creationId="{A58184BD-88F1-BA02-40C1-D8403D0EEC0D}"/>
          </ac:spMkLst>
        </pc:spChg>
        <pc:spChg chg="mod">
          <ac:chgData name="Alfred Smith" userId="3c60a3631c0db8ad" providerId="LiveId" clId="{49B51772-CE33-40B9-A3A4-9E5F66391FB5}" dt="2023-09-11T07:15:35.083" v="112"/>
          <ac:spMkLst>
            <pc:docMk/>
            <pc:sldMk cId="1522780631" sldId="285"/>
            <ac:spMk id="4" creationId="{EE2AC625-9141-A801-F431-DD5F79396320}"/>
          </ac:spMkLst>
        </pc:spChg>
        <pc:picChg chg="del">
          <ac:chgData name="Alfred Smith" userId="3c60a3631c0db8ad" providerId="LiveId" clId="{49B51772-CE33-40B9-A3A4-9E5F66391FB5}" dt="2023-09-08T07:40:49.371" v="9"/>
          <ac:picMkLst>
            <pc:docMk/>
            <pc:sldMk cId="1522780631" sldId="285"/>
            <ac:picMk id="13" creationId="{6BA49C68-D79C-0824-F7A1-A83720E1DBF8}"/>
          </ac:picMkLst>
        </pc:picChg>
      </pc:sldChg>
      <pc:sldChg chg="modSp mod modTransition">
        <pc:chgData name="Alfred Smith" userId="3c60a3631c0db8ad" providerId="LiveId" clId="{49B51772-CE33-40B9-A3A4-9E5F66391FB5}" dt="2023-09-08T07:49:12.482" v="78"/>
        <pc:sldMkLst>
          <pc:docMk/>
          <pc:sldMk cId="1850742486" sldId="286"/>
        </pc:sldMkLst>
        <pc:spChg chg="mod">
          <ac:chgData name="Alfred Smith" userId="3c60a3631c0db8ad" providerId="LiveId" clId="{49B51772-CE33-40B9-A3A4-9E5F66391FB5}" dt="2023-09-08T07:49:12.482" v="78"/>
          <ac:spMkLst>
            <pc:docMk/>
            <pc:sldMk cId="1850742486" sldId="286"/>
            <ac:spMk id="4" creationId="{99DEF41D-40AB-F649-EAC0-DE9103F08E7E}"/>
          </ac:spMkLst>
        </pc:spChg>
      </pc:sldChg>
      <pc:sldChg chg="delSp modSp mod modTransition modAnim">
        <pc:chgData name="Alfred Smith" userId="3c60a3631c0db8ad" providerId="LiveId" clId="{49B51772-CE33-40B9-A3A4-9E5F66391FB5}" dt="2023-09-11T07:15:59.081" v="114" actId="404"/>
        <pc:sldMkLst>
          <pc:docMk/>
          <pc:sldMk cId="2332778949" sldId="287"/>
        </pc:sldMkLst>
        <pc:spChg chg="mod">
          <ac:chgData name="Alfred Smith" userId="3c60a3631c0db8ad" providerId="LiveId" clId="{49B51772-CE33-40B9-A3A4-9E5F66391FB5}" dt="2023-09-08T07:45:58.858" v="46" actId="20577"/>
          <ac:spMkLst>
            <pc:docMk/>
            <pc:sldMk cId="2332778949" sldId="287"/>
            <ac:spMk id="3" creationId="{A58184BD-88F1-BA02-40C1-D8403D0EEC0D}"/>
          </ac:spMkLst>
        </pc:spChg>
        <pc:spChg chg="mod">
          <ac:chgData name="Alfred Smith" userId="3c60a3631c0db8ad" providerId="LiveId" clId="{49B51772-CE33-40B9-A3A4-9E5F66391FB5}" dt="2023-09-11T07:15:59.081" v="114" actId="404"/>
          <ac:spMkLst>
            <pc:docMk/>
            <pc:sldMk cId="2332778949" sldId="287"/>
            <ac:spMk id="4" creationId="{EE2AC625-9141-A801-F431-DD5F79396320}"/>
          </ac:spMkLst>
        </pc:spChg>
        <pc:picChg chg="del">
          <ac:chgData name="Alfred Smith" userId="3c60a3631c0db8ad" providerId="LiveId" clId="{49B51772-CE33-40B9-A3A4-9E5F66391FB5}" dt="2023-09-08T07:40:49.371" v="9"/>
          <ac:picMkLst>
            <pc:docMk/>
            <pc:sldMk cId="2332778949" sldId="287"/>
            <ac:picMk id="8" creationId="{5402153C-83A1-C9BA-69CB-3306298E8485}"/>
          </ac:picMkLst>
        </pc:picChg>
      </pc:sldChg>
      <pc:sldChg chg="modSp mod modTransition">
        <pc:chgData name="Alfred Smith" userId="3c60a3631c0db8ad" providerId="LiveId" clId="{49B51772-CE33-40B9-A3A4-9E5F66391FB5}" dt="2023-09-08T07:49:23.847" v="79"/>
        <pc:sldMkLst>
          <pc:docMk/>
          <pc:sldMk cId="3485574136" sldId="296"/>
        </pc:sldMkLst>
        <pc:spChg chg="mod">
          <ac:chgData name="Alfred Smith" userId="3c60a3631c0db8ad" providerId="LiveId" clId="{49B51772-CE33-40B9-A3A4-9E5F66391FB5}" dt="2023-09-08T07:49:23.847" v="79"/>
          <ac:spMkLst>
            <pc:docMk/>
            <pc:sldMk cId="3485574136" sldId="296"/>
            <ac:spMk id="2" creationId="{298607A8-F975-F4C0-FEC2-8601A1BDCF2A}"/>
          </ac:spMkLst>
        </pc:spChg>
      </pc:sldChg>
      <pc:sldChg chg="delSp modSp mod modTransition modAnim">
        <pc:chgData name="Alfred Smith" userId="3c60a3631c0db8ad" providerId="LiveId" clId="{49B51772-CE33-40B9-A3A4-9E5F66391FB5}" dt="2023-09-11T07:13:24.327" v="101" actId="20577"/>
        <pc:sldMkLst>
          <pc:docMk/>
          <pc:sldMk cId="337958145" sldId="297"/>
        </pc:sldMkLst>
        <pc:spChg chg="mod">
          <ac:chgData name="Alfred Smith" userId="3c60a3631c0db8ad" providerId="LiveId" clId="{49B51772-CE33-40B9-A3A4-9E5F66391FB5}" dt="2023-09-08T07:46:45.252" v="55" actId="20577"/>
          <ac:spMkLst>
            <pc:docMk/>
            <pc:sldMk cId="337958145" sldId="297"/>
            <ac:spMk id="3" creationId="{A58184BD-88F1-BA02-40C1-D8403D0EEC0D}"/>
          </ac:spMkLst>
        </pc:spChg>
        <pc:spChg chg="mod">
          <ac:chgData name="Alfred Smith" userId="3c60a3631c0db8ad" providerId="LiveId" clId="{49B51772-CE33-40B9-A3A4-9E5F66391FB5}" dt="2023-09-11T07:13:24.327" v="101" actId="20577"/>
          <ac:spMkLst>
            <pc:docMk/>
            <pc:sldMk cId="337958145" sldId="297"/>
            <ac:spMk id="4" creationId="{EE2AC625-9141-A801-F431-DD5F79396320}"/>
          </ac:spMkLst>
        </pc:spChg>
        <pc:picChg chg="del">
          <ac:chgData name="Alfred Smith" userId="3c60a3631c0db8ad" providerId="LiveId" clId="{49B51772-CE33-40B9-A3A4-9E5F66391FB5}" dt="2023-09-08T07:40:49.371" v="9"/>
          <ac:picMkLst>
            <pc:docMk/>
            <pc:sldMk cId="337958145" sldId="297"/>
            <ac:picMk id="20" creationId="{B09595AE-2F58-6798-A7F8-8B376DC119D5}"/>
          </ac:picMkLst>
        </pc:picChg>
      </pc:sldChg>
      <pc:sldChg chg="modSp mod modTransition">
        <pc:chgData name="Alfred Smith" userId="3c60a3631c0db8ad" providerId="LiveId" clId="{49B51772-CE33-40B9-A3A4-9E5F66391FB5}" dt="2023-09-08T07:48:08.697" v="66"/>
        <pc:sldMkLst>
          <pc:docMk/>
          <pc:sldMk cId="1592915972" sldId="298"/>
        </pc:sldMkLst>
        <pc:spChg chg="mod">
          <ac:chgData name="Alfred Smith" userId="3c60a3631c0db8ad" providerId="LiveId" clId="{49B51772-CE33-40B9-A3A4-9E5F66391FB5}" dt="2023-09-08T07:48:08.697" v="66"/>
          <ac:spMkLst>
            <pc:docMk/>
            <pc:sldMk cId="1592915972" sldId="298"/>
            <ac:spMk id="6" creationId="{92A91BD5-70F7-A115-1967-3F0E29FD2F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11-09-2023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53 </a:t>
            </a:r>
            <a:r>
              <a:rPr lang="en-US" sz="1800" b="1" i="0" u="none" strike="noStrike" baseline="0" dirty="0">
                <a:latin typeface="TimesNewRomanPS-BoldMT"/>
              </a:rPr>
              <a:t>Paul’s 2nd Journey, Part 2</a:t>
            </a:r>
          </a:p>
          <a:p>
            <a:pPr algn="l"/>
            <a:r>
              <a:rPr lang="en-US" sz="1800" b="0" i="0" u="none" strike="noStrike" baseline="0" dirty="0">
                <a:latin typeface="TimesNewRomanPSMT"/>
              </a:rPr>
              <a:t>1. Chased out of Thessalonica – Acts 17:1-10 (Left and Center Top)</a:t>
            </a:r>
          </a:p>
          <a:p>
            <a:pPr algn="l"/>
            <a:r>
              <a:rPr lang="en-US" sz="1800" b="0" i="0" u="none" strike="noStrike" baseline="0" dirty="0">
                <a:latin typeface="TimesNewRomanPSMT"/>
              </a:rPr>
              <a:t>2. Driven out of Berea – Acts 17:10-14 (Right Top)</a:t>
            </a:r>
          </a:p>
          <a:p>
            <a:pPr algn="l"/>
            <a:r>
              <a:rPr lang="en-US" sz="1800" b="0" i="0" u="none" strike="noStrike" baseline="0" dirty="0">
                <a:latin typeface="TimesNewRomanPSMT"/>
              </a:rPr>
              <a:t>3. Paul in Athens – Acts 17:15-34 (Right Center)</a:t>
            </a:r>
          </a:p>
          <a:p>
            <a:pPr algn="l"/>
            <a:r>
              <a:rPr lang="en-US" sz="1800" b="0" i="0" u="none" strike="noStrike" baseline="0" dirty="0">
                <a:latin typeface="TimesNewRomanPSMT"/>
              </a:rPr>
              <a:t>4. Paul making tents – Acts 18:1-5 (Right Bottom)</a:t>
            </a:r>
          </a:p>
          <a:p>
            <a:pPr algn="l"/>
            <a:r>
              <a:rPr lang="en-US" sz="1800" b="0" i="0" u="none" strike="noStrike" baseline="0" dirty="0">
                <a:latin typeface="TimesNewRomanPSMT"/>
              </a:rPr>
              <a:t>5. Leaving the Jews and going to the Gentiles – Acts 18:6-11 (Center Bottom)</a:t>
            </a:r>
          </a:p>
          <a:p>
            <a:pPr algn="l"/>
            <a:r>
              <a:rPr lang="en-US" sz="1800" b="0" i="0" u="none" strike="noStrike" baseline="0" dirty="0">
                <a:latin typeface="TimesNewRomanPSMT"/>
              </a:rPr>
              <a:t>6. The Jews bring Paul to the Judgment seat – Acts 18:12-17 (Left Bottom)</a:t>
            </a:r>
          </a:p>
          <a:p>
            <a:pPr algn="l"/>
            <a:r>
              <a:rPr lang="en-US" sz="1800" b="0" i="0" u="none" strike="noStrike" baseline="0" dirty="0">
                <a:latin typeface="TimesNewRomanPSMT"/>
              </a:rPr>
              <a:t>7. Paul In Ephesus – Acts 18:18-22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11-09-2023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11-09-2023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9BE31-9409-12CA-26FF-8FA24B47668C}"/>
              </a:ext>
            </a:extLst>
          </p:cNvPr>
          <p:cNvPicPr>
            <a:picLocks noChangeAspect="1"/>
          </p:cNvPicPr>
          <p:nvPr/>
        </p:nvPicPr>
        <p:blipFill>
          <a:blip r:embed="rId2"/>
          <a:stretch>
            <a:fillRect/>
          </a:stretch>
        </p:blipFill>
        <p:spPr>
          <a:xfrm>
            <a:off x="-1" y="0"/>
            <a:ext cx="12254459" cy="6858000"/>
          </a:xfrm>
          <a:prstGeom prst="rect">
            <a:avLst/>
          </a:prstGeom>
        </p:spPr>
      </p:pic>
      <p:sp>
        <p:nvSpPr>
          <p:cNvPr id="4" name="TextBox 3">
            <a:extLst>
              <a:ext uri="{FF2B5EF4-FFF2-40B4-BE49-F238E27FC236}">
                <a16:creationId xmlns:a16="http://schemas.microsoft.com/office/drawing/2014/main" id="{ABFCA71B-166E-A952-8B9E-761C5EBB905A}"/>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4</a:t>
            </a:r>
            <a:r>
              <a:rPr lang="en-US" sz="4400" b="0" i="0" dirty="0">
                <a:solidFill>
                  <a:srgbClr val="121212"/>
                </a:solidFill>
                <a:effectLst/>
                <a:latin typeface="Open Sans" panose="020B0606030504020204" pitchFamily="34" charset="0"/>
              </a:rPr>
              <a:t>Some of them were persuaded and joined Paul and Silas: of the devout Greeks a great multitude, and not a few of the chief women.</a:t>
            </a:r>
            <a:endParaRPr lang="en-IN" dirty="0"/>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2D40-EC2B-CBAA-0D22-53B42B8BBD3D}"/>
              </a:ext>
            </a:extLst>
          </p:cNvPr>
          <p:cNvPicPr>
            <a:picLocks noChangeAspect="1"/>
          </p:cNvPicPr>
          <p:nvPr/>
        </p:nvPicPr>
        <p:blipFill>
          <a:blip r:embed="rId2"/>
          <a:stretch>
            <a:fillRect/>
          </a:stretch>
        </p:blipFill>
        <p:spPr>
          <a:xfrm>
            <a:off x="0" y="-293732"/>
            <a:ext cx="12192000" cy="7151732"/>
          </a:xfrm>
          <a:prstGeom prst="rect">
            <a:avLst/>
          </a:prstGeom>
        </p:spPr>
      </p:pic>
      <p:sp>
        <p:nvSpPr>
          <p:cNvPr id="8" name="TextBox 7">
            <a:extLst>
              <a:ext uri="{FF2B5EF4-FFF2-40B4-BE49-F238E27FC236}">
                <a16:creationId xmlns:a16="http://schemas.microsoft.com/office/drawing/2014/main" id="{99B03D04-A114-C75C-480C-CF08D6184385}"/>
              </a:ext>
            </a:extLst>
          </p:cNvPr>
          <p:cNvSpPr txBox="1"/>
          <p:nvPr/>
        </p:nvSpPr>
        <p:spPr>
          <a:xfrm>
            <a:off x="9732300" y="154744"/>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dirty="0">
                <a:solidFill>
                  <a:srgbClr val="777A7B"/>
                </a:solidFill>
                <a:latin typeface="Arial" panose="020B0604020202020204" pitchFamily="34" charset="0"/>
              </a:rPr>
              <a:t>5</a:t>
            </a:r>
            <a:r>
              <a:rPr lang="en-US" sz="3600" b="0" i="0" dirty="0">
                <a:solidFill>
                  <a:srgbClr val="121212"/>
                </a:solidFill>
                <a:effectLst/>
                <a:latin typeface="Open Sans" panose="020B0606030504020204" pitchFamily="34" charset="0"/>
              </a:rPr>
              <a:t>But the unpersuaded Jews took along some wicked men from the marketplace and gathering a crowd, set the city in an uproar.</a:t>
            </a:r>
            <a:endParaRPr lang="en-IN" dirty="0"/>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pic>
        <p:nvPicPr>
          <p:cNvPr id="5" name="Picture 4">
            <a:extLst>
              <a:ext uri="{FF2B5EF4-FFF2-40B4-BE49-F238E27FC236}">
                <a16:creationId xmlns:a16="http://schemas.microsoft.com/office/drawing/2014/main" id="{D9BE0EDA-7389-8005-EC32-D6E71F279C33}"/>
              </a:ext>
            </a:extLst>
          </p:cNvPr>
          <p:cNvPicPr>
            <a:picLocks noChangeAspect="1"/>
          </p:cNvPicPr>
          <p:nvPr/>
        </p:nvPicPr>
        <p:blipFill>
          <a:blip r:embed="rId2"/>
          <a:stretch>
            <a:fillRect/>
          </a:stretch>
        </p:blipFill>
        <p:spPr>
          <a:xfrm>
            <a:off x="0" y="0"/>
            <a:ext cx="12371294" cy="6858000"/>
          </a:xfrm>
          <a:prstGeom prst="rect">
            <a:avLst/>
          </a:prstGeom>
        </p:spPr>
      </p:pic>
      <p:sp>
        <p:nvSpPr>
          <p:cNvPr id="6" name="TextBox 5">
            <a:extLst>
              <a:ext uri="{FF2B5EF4-FFF2-40B4-BE49-F238E27FC236}">
                <a16:creationId xmlns:a16="http://schemas.microsoft.com/office/drawing/2014/main" id="{92A91BD5-70F7-A115-1967-3F0E29FD2F4F}"/>
              </a:ext>
            </a:extLst>
          </p:cNvPr>
          <p:cNvSpPr txBox="1"/>
          <p:nvPr/>
        </p:nvSpPr>
        <p:spPr>
          <a:xfrm>
            <a:off x="9747331" y="242952"/>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15929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Open Sans" panose="020B0606030504020204" pitchFamily="34" charset="0"/>
              </a:rPr>
              <a:t>Assaulting the house of Jason, they sought to bring them out to the people. </a:t>
            </a:r>
            <a:endParaRPr lang="en-IN" dirty="0"/>
          </a:p>
        </p:txBody>
      </p:sp>
    </p:spTree>
    <p:extLst>
      <p:ext uri="{BB962C8B-B14F-4D97-AF65-F5344CB8AC3E}">
        <p14:creationId xmlns:p14="http://schemas.microsoft.com/office/powerpoint/2010/main" val="33795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3DAB4-F27A-2A13-9C28-0C24142834A2}"/>
              </a:ext>
            </a:extLst>
          </p:cNvPr>
          <p:cNvPicPr>
            <a:picLocks noChangeAspect="1"/>
          </p:cNvPicPr>
          <p:nvPr/>
        </p:nvPicPr>
        <p:blipFill>
          <a:blip r:embed="rId2"/>
          <a:stretch>
            <a:fillRect/>
          </a:stretch>
        </p:blipFill>
        <p:spPr>
          <a:xfrm>
            <a:off x="0" y="0"/>
            <a:ext cx="12277044" cy="6858000"/>
          </a:xfrm>
          <a:prstGeom prst="rect">
            <a:avLst/>
          </a:prstGeom>
        </p:spPr>
      </p:pic>
      <p:sp>
        <p:nvSpPr>
          <p:cNvPr id="4" name="TextBox 3">
            <a:extLst>
              <a:ext uri="{FF2B5EF4-FFF2-40B4-BE49-F238E27FC236}">
                <a16:creationId xmlns:a16="http://schemas.microsoft.com/office/drawing/2014/main" id="{69A47C71-3468-7C2D-E9A1-64DD3B03185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17:5</a:t>
            </a: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6</a:t>
            </a:r>
            <a:r>
              <a:rPr lang="en-US" sz="4400" b="0" i="0" dirty="0">
                <a:solidFill>
                  <a:srgbClr val="121212"/>
                </a:solidFill>
                <a:effectLst/>
                <a:latin typeface="Open Sans" panose="020B0606030504020204" pitchFamily="34" charset="0"/>
              </a:rPr>
              <a:t>When they didn’t find them, they dragged Jason and certain brothers before the rulers of the city, crying, “These who have turned the world upside down have come here also,</a:t>
            </a:r>
            <a:endParaRPr lang="en-IN" dirty="0"/>
          </a:p>
        </p:txBody>
      </p:sp>
    </p:spTree>
    <p:extLst>
      <p:ext uri="{BB962C8B-B14F-4D97-AF65-F5344CB8AC3E}">
        <p14:creationId xmlns:p14="http://schemas.microsoft.com/office/powerpoint/2010/main" val="978260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24043-CDFC-E1C9-E41A-722DA0F85A22}"/>
              </a:ext>
            </a:extLst>
          </p:cNvPr>
          <p:cNvPicPr>
            <a:picLocks noChangeAspect="1"/>
          </p:cNvPicPr>
          <p:nvPr/>
        </p:nvPicPr>
        <p:blipFill>
          <a:blip r:embed="rId2"/>
          <a:stretch>
            <a:fillRect/>
          </a:stretch>
        </p:blipFill>
        <p:spPr>
          <a:xfrm>
            <a:off x="0" y="-1"/>
            <a:ext cx="12192000" cy="7266755"/>
          </a:xfrm>
          <a:prstGeom prst="rect">
            <a:avLst/>
          </a:prstGeom>
        </p:spPr>
      </p:pic>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7</a:t>
            </a:r>
            <a:r>
              <a:rPr lang="en-US" sz="4800" b="0" i="0" dirty="0">
                <a:solidFill>
                  <a:srgbClr val="121212"/>
                </a:solidFill>
                <a:effectLst/>
                <a:latin typeface="Open Sans" panose="020B0606030504020204" pitchFamily="34" charset="0"/>
              </a:rPr>
              <a:t>Jason has welcomed them into his house. These all act contrary to the decrees of Caesar, saying that there is another king, Jesus!”</a:t>
            </a:r>
            <a:endParaRPr lang="en-IN" dirty="0"/>
          </a:p>
        </p:txBody>
      </p:sp>
    </p:spTree>
    <p:extLst>
      <p:ext uri="{BB962C8B-B14F-4D97-AF65-F5344CB8AC3E}">
        <p14:creationId xmlns:p14="http://schemas.microsoft.com/office/powerpoint/2010/main" val="357587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8" name="TextBox 7">
            <a:extLst>
              <a:ext uri="{FF2B5EF4-FFF2-40B4-BE49-F238E27FC236}">
                <a16:creationId xmlns:a16="http://schemas.microsoft.com/office/drawing/2014/main" id="{257BDD2E-72C1-60C7-81D5-E85A012D209C}"/>
              </a:ext>
            </a:extLst>
          </p:cNvPr>
          <p:cNvSpPr txBox="1"/>
          <p:nvPr/>
        </p:nvSpPr>
        <p:spPr>
          <a:xfrm>
            <a:off x="4556787" y="548010"/>
            <a:ext cx="8204747" cy="4009040"/>
          </a:xfrm>
          <a:prstGeom prst="rect">
            <a:avLst/>
          </a:prstGeom>
          <a:noFill/>
        </p:spPr>
        <p:txBody>
          <a:bodyPr wrap="square" rtlCol="0">
            <a:noAutofit/>
          </a:bodyPr>
          <a:lstStyle/>
          <a:p>
            <a:r>
              <a:rPr lang="en-IN" sz="6000" dirty="0">
                <a:solidFill>
                  <a:schemeClr val="bg1"/>
                </a:solidFill>
              </a:rPr>
              <a:t> </a:t>
            </a:r>
            <a:r>
              <a:rPr lang="en-US" sz="6000" b="0" i="0" u="none" strike="noStrike" baseline="0" dirty="0">
                <a:solidFill>
                  <a:schemeClr val="bg1"/>
                </a:solidFill>
                <a:latin typeface="Times New Roman" panose="02020603050405020304" pitchFamily="18" charset="0"/>
                <a:cs typeface="Times New Roman" panose="02020603050405020304" pitchFamily="18" charset="0"/>
              </a:rPr>
              <a:t>Chased out of Thessalonica and Berea – Acts 17:1-14</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F6F3C-6D0A-AF75-9D67-F22D0E64A06F}"/>
              </a:ext>
            </a:extLst>
          </p:cNvPr>
          <p:cNvPicPr>
            <a:picLocks noChangeAspect="1"/>
          </p:cNvPicPr>
          <p:nvPr/>
        </p:nvPicPr>
        <p:blipFill>
          <a:blip r:embed="rId2"/>
          <a:stretch>
            <a:fillRect/>
          </a:stretch>
        </p:blipFill>
        <p:spPr>
          <a:xfrm>
            <a:off x="-295701" y="0"/>
            <a:ext cx="12487701" cy="6858000"/>
          </a:xfrm>
          <a:prstGeom prst="rect">
            <a:avLst/>
          </a:prstGeom>
        </p:spPr>
      </p:pic>
      <p:sp>
        <p:nvSpPr>
          <p:cNvPr id="4" name="TextBox 3">
            <a:extLst>
              <a:ext uri="{FF2B5EF4-FFF2-40B4-BE49-F238E27FC236}">
                <a16:creationId xmlns:a16="http://schemas.microsoft.com/office/drawing/2014/main" id="{78BEA8FE-8E83-D1B7-8BFD-E25C2D7C1F62}"/>
              </a:ext>
            </a:extLst>
          </p:cNvPr>
          <p:cNvSpPr txBox="1"/>
          <p:nvPr/>
        </p:nvSpPr>
        <p:spPr>
          <a:xfrm>
            <a:off x="0" y="5976488"/>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dirty="0">
                <a:solidFill>
                  <a:srgbClr val="777A7B"/>
                </a:solidFill>
                <a:latin typeface="Arial" panose="020B0604020202020204" pitchFamily="34" charset="0"/>
              </a:rPr>
              <a:t>8</a:t>
            </a:r>
            <a:r>
              <a:rPr lang="en-US" sz="4000" b="0" i="0" dirty="0">
                <a:solidFill>
                  <a:srgbClr val="121212"/>
                </a:solidFill>
                <a:effectLst/>
                <a:latin typeface="Open Sans" panose="020B0606030504020204" pitchFamily="34" charset="0"/>
              </a:rPr>
              <a:t>The multitude and the rulers of the city were troubled when they heard these things. </a:t>
            </a:r>
            <a:r>
              <a:rPr lang="en-US" sz="4000" b="0" i="0" dirty="0">
                <a:solidFill>
                  <a:srgbClr val="777A7B"/>
                </a:solidFill>
                <a:effectLst/>
                <a:latin typeface="Open Sans" panose="020B0606030504020204" pitchFamily="34" charset="0"/>
              </a:rPr>
              <a:t>9</a:t>
            </a:r>
            <a:r>
              <a:rPr lang="en-US" sz="4000" b="0" i="0" dirty="0">
                <a:solidFill>
                  <a:srgbClr val="121212"/>
                </a:solidFill>
                <a:effectLst/>
                <a:latin typeface="Open Sans" panose="020B0606030504020204" pitchFamily="34" charset="0"/>
              </a:rPr>
              <a:t>When they had taken security from Jason and the rest, they let them go.</a:t>
            </a:r>
            <a:br>
              <a:rPr lang="en-US" sz="4000" dirty="0"/>
            </a:br>
            <a:endParaRPr lang="en-IN" dirty="0"/>
          </a:p>
        </p:txBody>
      </p:sp>
    </p:spTree>
    <p:extLst>
      <p:ext uri="{BB962C8B-B14F-4D97-AF65-F5344CB8AC3E}">
        <p14:creationId xmlns:p14="http://schemas.microsoft.com/office/powerpoint/2010/main" val="401713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62CE-45B1-D674-E9C4-99F9AAE6C244}"/>
              </a:ext>
            </a:extLst>
          </p:cNvPr>
          <p:cNvPicPr>
            <a:picLocks noChangeAspect="1"/>
          </p:cNvPicPr>
          <p:nvPr/>
        </p:nvPicPr>
        <p:blipFill>
          <a:blip r:embed="rId2"/>
          <a:stretch>
            <a:fillRect/>
          </a:stretch>
        </p:blipFill>
        <p:spPr>
          <a:xfrm>
            <a:off x="0" y="1"/>
            <a:ext cx="12324876" cy="6858000"/>
          </a:xfrm>
          <a:prstGeom prst="rect">
            <a:avLst/>
          </a:prstGeom>
        </p:spPr>
      </p:pic>
      <p:sp>
        <p:nvSpPr>
          <p:cNvPr id="4" name="TextBox 3">
            <a:extLst>
              <a:ext uri="{FF2B5EF4-FFF2-40B4-BE49-F238E27FC236}">
                <a16:creationId xmlns:a16="http://schemas.microsoft.com/office/drawing/2014/main" id="{21D14671-E76E-E998-B310-DE38EE72172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10</a:t>
            </a:r>
            <a:r>
              <a:rPr lang="en-US" sz="4800" b="0" i="0" dirty="0">
                <a:solidFill>
                  <a:srgbClr val="121212"/>
                </a:solidFill>
                <a:effectLst/>
                <a:latin typeface="Open Sans" panose="020B0606030504020204" pitchFamily="34" charset="0"/>
              </a:rPr>
              <a:t>The brothers immediately sent Paul and Silas away by night to </a:t>
            </a:r>
            <a:r>
              <a:rPr lang="en-US" sz="4800" b="0" i="0" dirty="0" err="1">
                <a:solidFill>
                  <a:srgbClr val="121212"/>
                </a:solidFill>
                <a:effectLst/>
                <a:latin typeface="Open Sans" panose="020B0606030504020204" pitchFamily="34" charset="0"/>
              </a:rPr>
              <a:t>Beroea</a:t>
            </a:r>
            <a:r>
              <a:rPr lang="en-US" sz="4800" b="0" i="0" dirty="0">
                <a:solidFill>
                  <a:srgbClr val="121212"/>
                </a:solidFill>
                <a:effectLst/>
                <a:latin typeface="Open Sans" panose="020B0606030504020204" pitchFamily="34" charset="0"/>
              </a:rPr>
              <a:t>. When they arrived, they went into the Jewish synagogue.</a:t>
            </a:r>
            <a:endParaRPr lang="en-IN" dirty="0"/>
          </a:p>
        </p:txBody>
      </p:sp>
    </p:spTree>
    <p:extLst>
      <p:ext uri="{BB962C8B-B14F-4D97-AF65-F5344CB8AC3E}">
        <p14:creationId xmlns:p14="http://schemas.microsoft.com/office/powerpoint/2010/main" val="3137811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890C2-EAA6-A3FD-97CC-1C813A131ACF}"/>
              </a:ext>
            </a:extLst>
          </p:cNvPr>
          <p:cNvPicPr>
            <a:picLocks noChangeAspect="1"/>
          </p:cNvPicPr>
          <p:nvPr/>
        </p:nvPicPr>
        <p:blipFill>
          <a:blip r:embed="rId2"/>
          <a:stretch>
            <a:fillRect/>
          </a:stretch>
        </p:blipFill>
        <p:spPr>
          <a:xfrm>
            <a:off x="0" y="-1"/>
            <a:ext cx="12192000" cy="7296249"/>
          </a:xfrm>
          <a:prstGeom prst="rect">
            <a:avLst/>
          </a:prstGeom>
        </p:spPr>
      </p:pic>
      <p:sp>
        <p:nvSpPr>
          <p:cNvPr id="4" name="TextBox 3">
            <a:extLst>
              <a:ext uri="{FF2B5EF4-FFF2-40B4-BE49-F238E27FC236}">
                <a16:creationId xmlns:a16="http://schemas.microsoft.com/office/drawing/2014/main" id="{07795202-8B00-BEA1-FB30-B6CCD8E1CC53}"/>
              </a:ext>
            </a:extLst>
          </p:cNvPr>
          <p:cNvSpPr txBox="1"/>
          <p:nvPr/>
        </p:nvSpPr>
        <p:spPr>
          <a:xfrm>
            <a:off x="9159465" y="6088559"/>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11</a:t>
            </a:r>
            <a:r>
              <a:rPr lang="en-US" sz="4000" b="0" i="0" dirty="0">
                <a:solidFill>
                  <a:srgbClr val="121212"/>
                </a:solidFill>
                <a:effectLst/>
                <a:latin typeface="Open Sans" panose="020B0606030504020204" pitchFamily="34" charset="0"/>
              </a:rPr>
              <a:t>Now these were more noble than those in Thessalonica, in that they received the word with all readiness of mind, examining the Scriptures daily to see whether these things were so. </a:t>
            </a:r>
            <a:endParaRPr lang="en-IN" dirty="0"/>
          </a:p>
        </p:txBody>
      </p:sp>
    </p:spTree>
    <p:extLst>
      <p:ext uri="{BB962C8B-B14F-4D97-AF65-F5344CB8AC3E}">
        <p14:creationId xmlns:p14="http://schemas.microsoft.com/office/powerpoint/2010/main" val="10049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14C3-155A-13D9-7475-757A22C9923F}"/>
              </a:ext>
            </a:extLst>
          </p:cNvPr>
          <p:cNvPicPr>
            <a:picLocks noChangeAspect="1"/>
          </p:cNvPicPr>
          <p:nvPr/>
        </p:nvPicPr>
        <p:blipFill>
          <a:blip r:embed="rId2"/>
          <a:stretch>
            <a:fillRect/>
          </a:stretch>
        </p:blipFill>
        <p:spPr>
          <a:xfrm>
            <a:off x="-134471" y="-17991"/>
            <a:ext cx="12326471" cy="6875991"/>
          </a:xfrm>
          <a:prstGeom prst="rect">
            <a:avLst/>
          </a:prstGeom>
        </p:spPr>
      </p:pic>
      <p:sp>
        <p:nvSpPr>
          <p:cNvPr id="4" name="TextBox 3">
            <a:extLst>
              <a:ext uri="{FF2B5EF4-FFF2-40B4-BE49-F238E27FC236}">
                <a16:creationId xmlns:a16="http://schemas.microsoft.com/office/drawing/2014/main" id="{507E2E45-16EC-D3EE-261F-2B7B5D525126}"/>
              </a:ext>
            </a:extLst>
          </p:cNvPr>
          <p:cNvSpPr txBox="1"/>
          <p:nvPr/>
        </p:nvSpPr>
        <p:spPr>
          <a:xfrm>
            <a:off x="106386" y="5568715"/>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12</a:t>
            </a:r>
            <a:r>
              <a:rPr lang="en-US" sz="4400" b="0" i="0" dirty="0">
                <a:solidFill>
                  <a:srgbClr val="121212"/>
                </a:solidFill>
                <a:effectLst/>
                <a:latin typeface="Open Sans" panose="020B0606030504020204" pitchFamily="34" charset="0"/>
              </a:rPr>
              <a:t>Many of them therefore believed; also of the prominent Greek women, and not a few men.</a:t>
            </a:r>
            <a:endParaRPr lang="en-IN" dirty="0"/>
          </a:p>
        </p:txBody>
      </p:sp>
    </p:spTree>
    <p:extLst>
      <p:ext uri="{BB962C8B-B14F-4D97-AF65-F5344CB8AC3E}">
        <p14:creationId xmlns:p14="http://schemas.microsoft.com/office/powerpoint/2010/main" val="1922139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A5B80-2771-5DBA-F03A-2B37DA6910DD}"/>
              </a:ext>
            </a:extLst>
          </p:cNvPr>
          <p:cNvPicPr>
            <a:picLocks noChangeAspect="1"/>
          </p:cNvPicPr>
          <p:nvPr/>
        </p:nvPicPr>
        <p:blipFill>
          <a:blip r:embed="rId2"/>
          <a:stretch>
            <a:fillRect/>
          </a:stretch>
        </p:blipFill>
        <p:spPr>
          <a:xfrm>
            <a:off x="19050" y="19050"/>
            <a:ext cx="12153900" cy="6819900"/>
          </a:xfrm>
          <a:prstGeom prst="rect">
            <a:avLst/>
          </a:prstGeom>
        </p:spPr>
      </p:pic>
      <p:sp>
        <p:nvSpPr>
          <p:cNvPr id="4" name="TextBox 3">
            <a:extLst>
              <a:ext uri="{FF2B5EF4-FFF2-40B4-BE49-F238E27FC236}">
                <a16:creationId xmlns:a16="http://schemas.microsoft.com/office/drawing/2014/main" id="{41F6F076-6E04-ED7B-2ADD-7D9CA58B1F97}"/>
              </a:ext>
            </a:extLst>
          </p:cNvPr>
          <p:cNvSpPr txBox="1"/>
          <p:nvPr/>
        </p:nvSpPr>
        <p:spPr>
          <a:xfrm>
            <a:off x="402948" y="5544002"/>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13</a:t>
            </a:r>
            <a:r>
              <a:rPr lang="en-US" sz="4400" b="0" i="0" dirty="0">
                <a:solidFill>
                  <a:srgbClr val="121212"/>
                </a:solidFill>
                <a:effectLst/>
                <a:latin typeface="Open Sans" panose="020B0606030504020204" pitchFamily="34" charset="0"/>
              </a:rPr>
              <a:t>But when the Jews of Thessalonica had knowledge that the word of God was proclaimed by Paul at </a:t>
            </a:r>
            <a:r>
              <a:rPr lang="en-US" sz="4400" b="0" i="0" dirty="0" err="1">
                <a:solidFill>
                  <a:srgbClr val="121212"/>
                </a:solidFill>
                <a:effectLst/>
                <a:latin typeface="Open Sans" panose="020B0606030504020204" pitchFamily="34" charset="0"/>
              </a:rPr>
              <a:t>Beroea</a:t>
            </a:r>
            <a:r>
              <a:rPr lang="en-US" sz="4400" b="0" i="0" dirty="0">
                <a:solidFill>
                  <a:srgbClr val="121212"/>
                </a:solidFill>
                <a:effectLst/>
                <a:latin typeface="Open Sans" panose="020B0606030504020204" pitchFamily="34" charset="0"/>
              </a:rPr>
              <a:t> also, they came there likewise, agitating the multitudes. </a:t>
            </a:r>
            <a:endParaRPr lang="en-IN" dirty="0"/>
          </a:p>
        </p:txBody>
      </p:sp>
    </p:spTree>
    <p:extLst>
      <p:ext uri="{BB962C8B-B14F-4D97-AF65-F5344CB8AC3E}">
        <p14:creationId xmlns:p14="http://schemas.microsoft.com/office/powerpoint/2010/main" val="316625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 New Roman" panose="02020603050405020304" pitchFamily="18" charset="0"/>
                <a:cs typeface="Times New Roman" panose="02020603050405020304" pitchFamily="18" charset="0"/>
              </a:rPr>
              <a:t>Paul’s Second Journey Continues</a:t>
            </a:r>
          </a:p>
          <a:p>
            <a:pPr algn="l"/>
            <a:r>
              <a:rPr lang="en-US" sz="6000" b="0" i="0" u="none" strike="noStrike" baseline="0" dirty="0">
                <a:latin typeface="Times New Roman" panose="02020603050405020304" pitchFamily="18" charset="0"/>
                <a:cs typeface="Times New Roman" panose="02020603050405020304" pitchFamily="18" charset="0"/>
              </a:rPr>
              <a:t>1. Chased out of Thessalonica and Berea – Acts 17:1-14</a:t>
            </a:r>
            <a:endParaRPr lang="en-IN"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947E3-FDE4-615D-68FD-9BCDE4957351}"/>
              </a:ext>
            </a:extLst>
          </p:cNvPr>
          <p:cNvPicPr>
            <a:picLocks noChangeAspect="1"/>
          </p:cNvPicPr>
          <p:nvPr/>
        </p:nvPicPr>
        <p:blipFill>
          <a:blip r:embed="rId2"/>
          <a:stretch>
            <a:fillRect/>
          </a:stretch>
        </p:blipFill>
        <p:spPr>
          <a:xfrm>
            <a:off x="-1" y="1"/>
            <a:ext cx="12322969" cy="6858000"/>
          </a:xfrm>
          <a:prstGeom prst="rect">
            <a:avLst/>
          </a:prstGeom>
        </p:spPr>
      </p:pic>
      <p:sp>
        <p:nvSpPr>
          <p:cNvPr id="4" name="TextBox 3">
            <a:extLst>
              <a:ext uri="{FF2B5EF4-FFF2-40B4-BE49-F238E27FC236}">
                <a16:creationId xmlns:a16="http://schemas.microsoft.com/office/drawing/2014/main" id="{DE859BD3-B316-8376-D15F-FF630DF027A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 </a:t>
            </a:r>
            <a:r>
              <a:rPr lang="en-US" sz="4400" dirty="0">
                <a:solidFill>
                  <a:srgbClr val="777A7B"/>
                </a:solidFill>
                <a:latin typeface="Arial" panose="020B0604020202020204" pitchFamily="34" charset="0"/>
              </a:rPr>
              <a:t>14</a:t>
            </a:r>
            <a:r>
              <a:rPr lang="en-US" sz="4400" b="0" i="0" dirty="0">
                <a:solidFill>
                  <a:srgbClr val="121212"/>
                </a:solidFill>
                <a:effectLst/>
                <a:latin typeface="Open Sans" panose="020B0606030504020204" pitchFamily="34" charset="0"/>
              </a:rPr>
              <a:t>Then the brothers immediately sent out Paul to go as far as to the sea, and Silas and Timothy still stayed there. </a:t>
            </a:r>
            <a:endParaRPr lang="en-IN" dirty="0"/>
          </a:p>
        </p:txBody>
      </p:sp>
    </p:spTree>
    <p:extLst>
      <p:ext uri="{BB962C8B-B14F-4D97-AF65-F5344CB8AC3E}">
        <p14:creationId xmlns:p14="http://schemas.microsoft.com/office/powerpoint/2010/main" val="152278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D684-35C9-98E0-E8DB-C7F03E2BA574}"/>
              </a:ext>
            </a:extLst>
          </p:cNvPr>
          <p:cNvPicPr>
            <a:picLocks noChangeAspect="1"/>
          </p:cNvPicPr>
          <p:nvPr/>
        </p:nvPicPr>
        <p:blipFill>
          <a:blip r:embed="rId2"/>
          <a:stretch>
            <a:fillRect/>
          </a:stretch>
        </p:blipFill>
        <p:spPr>
          <a:xfrm>
            <a:off x="-1" y="0"/>
            <a:ext cx="12564275" cy="6858000"/>
          </a:xfrm>
          <a:prstGeom prst="rect">
            <a:avLst/>
          </a:prstGeom>
        </p:spPr>
      </p:pic>
      <p:sp>
        <p:nvSpPr>
          <p:cNvPr id="4" name="TextBox 3">
            <a:extLst>
              <a:ext uri="{FF2B5EF4-FFF2-40B4-BE49-F238E27FC236}">
                <a16:creationId xmlns:a16="http://schemas.microsoft.com/office/drawing/2014/main" id="{99DEF41D-40AB-F649-EAC0-DE9103F08E7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400" dirty="0">
                <a:solidFill>
                  <a:srgbClr val="777A7B"/>
                </a:solidFill>
                <a:latin typeface="Arial" panose="020B0604020202020204" pitchFamily="34" charset="0"/>
              </a:rPr>
              <a:t>15</a:t>
            </a:r>
            <a:r>
              <a:rPr lang="en-US" sz="4400" b="0" i="0" dirty="0">
                <a:solidFill>
                  <a:srgbClr val="121212"/>
                </a:solidFill>
                <a:effectLst/>
                <a:latin typeface="Open Sans" panose="020B0606030504020204" pitchFamily="34" charset="0"/>
              </a:rPr>
              <a:t>But those who escorted Paul brought him as far as Athens. Receiving a commandment to Silas and Timothy that they should come to him very quickly, they departed.</a:t>
            </a:r>
            <a:endParaRPr lang="en-IN" sz="1600" dirty="0"/>
          </a:p>
        </p:txBody>
      </p:sp>
    </p:spTree>
    <p:extLst>
      <p:ext uri="{BB962C8B-B14F-4D97-AF65-F5344CB8AC3E}">
        <p14:creationId xmlns:p14="http://schemas.microsoft.com/office/powerpoint/2010/main" val="233277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2" name="TextBox 1">
            <a:extLst>
              <a:ext uri="{FF2B5EF4-FFF2-40B4-BE49-F238E27FC236}">
                <a16:creationId xmlns:a16="http://schemas.microsoft.com/office/drawing/2014/main" id="{298607A8-F975-F4C0-FEC2-8601A1BDCF2A}"/>
              </a:ext>
            </a:extLst>
          </p:cNvPr>
          <p:cNvSpPr txBox="1"/>
          <p:nvPr/>
        </p:nvSpPr>
        <p:spPr>
          <a:xfrm>
            <a:off x="192883" y="836078"/>
            <a:ext cx="2853917" cy="769441"/>
          </a:xfrm>
          <a:prstGeom prst="rect">
            <a:avLst/>
          </a:prstGeom>
          <a:noFill/>
        </p:spPr>
        <p:txBody>
          <a:bodyPr wrap="square" rtlCol="0">
            <a:spAutoFit/>
          </a:bodyPr>
          <a:lstStyle/>
          <a:p>
            <a:r>
              <a:rPr lang="en-US" sz="4400" b="0" i="0" u="none" strike="noStrike" baseline="0">
                <a:solidFill>
                  <a:schemeClr val="bg1"/>
                </a:solidFill>
                <a:latin typeface="Times New Roman" panose="02020603050405020304" pitchFamily="18" charset="0"/>
                <a:cs typeface="Times New Roman" panose="02020603050405020304" pitchFamily="18" charset="0"/>
              </a:rPr>
              <a:t>Acts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557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94356-FB8A-9A35-022A-08D10942C65F}"/>
              </a:ext>
            </a:extLst>
          </p:cNvPr>
          <p:cNvPicPr>
            <a:picLocks noChangeAspect="1"/>
          </p:cNvPicPr>
          <p:nvPr/>
        </p:nvPicPr>
        <p:blipFill>
          <a:blip r:embed="rId2"/>
          <a:stretch>
            <a:fillRect/>
          </a:stretch>
        </p:blipFill>
        <p:spPr>
          <a:xfrm>
            <a:off x="-1" y="0"/>
            <a:ext cx="12761535" cy="6858000"/>
          </a:xfrm>
          <a:prstGeom prst="rect">
            <a:avLst/>
          </a:prstGeom>
        </p:spPr>
      </p:pic>
      <p:sp>
        <p:nvSpPr>
          <p:cNvPr id="4" name="TextBox 3">
            <a:extLst>
              <a:ext uri="{FF2B5EF4-FFF2-40B4-BE49-F238E27FC236}">
                <a16:creationId xmlns:a16="http://schemas.microsoft.com/office/drawing/2014/main" id="{F2FAA9A6-8AED-2A32-A85B-AFD06B769AB2}"/>
              </a:ext>
            </a:extLst>
          </p:cNvPr>
          <p:cNvSpPr txBox="1"/>
          <p:nvPr/>
        </p:nvSpPr>
        <p:spPr>
          <a:xfrm>
            <a:off x="4556787" y="548010"/>
            <a:ext cx="8204747" cy="4009040"/>
          </a:xfrm>
          <a:prstGeom prst="rect">
            <a:avLst/>
          </a:prstGeom>
          <a:noFill/>
        </p:spPr>
        <p:txBody>
          <a:bodyPr wrap="square" rtlCol="0">
            <a:noAutofit/>
          </a:bodyPr>
          <a:lstStyle/>
          <a:p>
            <a:r>
              <a:rPr lang="en-IN" sz="6000" dirty="0">
                <a:solidFill>
                  <a:schemeClr val="bg1"/>
                </a:solidFill>
              </a:rPr>
              <a:t> </a:t>
            </a:r>
            <a:r>
              <a:rPr lang="en-US" sz="6000" b="0" i="0" u="none" strike="noStrike" baseline="0" dirty="0">
                <a:solidFill>
                  <a:schemeClr val="bg1"/>
                </a:solidFill>
                <a:latin typeface="Times New Roman" panose="02020603050405020304" pitchFamily="18" charset="0"/>
                <a:cs typeface="Times New Roman" panose="02020603050405020304" pitchFamily="18" charset="0"/>
              </a:rPr>
              <a:t>Chased out of Thessalonica and Berea – Acts 17:1-14</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a:t>
            </a:r>
            <a:r>
              <a:rPr lang="en-US" sz="4400" b="0" i="0" dirty="0">
                <a:solidFill>
                  <a:srgbClr val="121212"/>
                </a:solidFill>
                <a:effectLst/>
                <a:latin typeface="Open Sans" panose="020B0606030504020204" pitchFamily="34" charset="0"/>
              </a:rPr>
              <a:t>Now when they had passed through Amphipolis and Apollonia, they came to Thessalonica, where there was a Jewish synagogue.</a:t>
            </a:r>
            <a:endParaRPr lang="en-IN" dirty="0"/>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788CE-21FC-A58D-7965-A836A563E579}"/>
              </a:ext>
            </a:extLst>
          </p:cNvPr>
          <p:cNvPicPr>
            <a:picLocks noChangeAspect="1"/>
          </p:cNvPicPr>
          <p:nvPr/>
        </p:nvPicPr>
        <p:blipFill>
          <a:blip r:embed="rId2"/>
          <a:stretch>
            <a:fillRect/>
          </a:stretch>
        </p:blipFill>
        <p:spPr>
          <a:xfrm>
            <a:off x="-298174" y="1"/>
            <a:ext cx="12490174" cy="6858000"/>
          </a:xfrm>
          <a:prstGeom prst="rect">
            <a:avLst/>
          </a:prstGeom>
        </p:spPr>
      </p:pic>
      <p:sp>
        <p:nvSpPr>
          <p:cNvPr id="7" name="TextBox 6">
            <a:extLst>
              <a:ext uri="{FF2B5EF4-FFF2-40B4-BE49-F238E27FC236}">
                <a16:creationId xmlns:a16="http://schemas.microsoft.com/office/drawing/2014/main" id="{392911AD-0D13-69C2-CD38-F403673498E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dirty="0">
                <a:solidFill>
                  <a:srgbClr val="777A7B"/>
                </a:solidFill>
                <a:latin typeface="Arial" panose="020B0604020202020204" pitchFamily="34" charset="0"/>
              </a:rPr>
              <a:t>2</a:t>
            </a:r>
            <a:r>
              <a:rPr lang="en-US" sz="4800" b="0" i="0" dirty="0">
                <a:solidFill>
                  <a:srgbClr val="121212"/>
                </a:solidFill>
                <a:effectLst/>
                <a:latin typeface="Open Sans" panose="020B0606030504020204" pitchFamily="34" charset="0"/>
              </a:rPr>
              <a:t>Paul, as was his custom, went in to them; and for three Sabbath days reasoned with them from the Scriptures, </a:t>
            </a:r>
            <a:endParaRPr lang="en-IN" dirty="0"/>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4AF28-13F3-EEA6-DC88-6A4DF2844401}"/>
              </a:ext>
            </a:extLst>
          </p:cNvPr>
          <p:cNvPicPr>
            <a:picLocks noChangeAspect="1"/>
          </p:cNvPicPr>
          <p:nvPr/>
        </p:nvPicPr>
        <p:blipFill>
          <a:blip r:embed="rId2"/>
          <a:stretch>
            <a:fillRect/>
          </a:stretch>
        </p:blipFill>
        <p:spPr>
          <a:xfrm>
            <a:off x="0" y="0"/>
            <a:ext cx="12214544" cy="6858000"/>
          </a:xfrm>
          <a:prstGeom prst="rect">
            <a:avLst/>
          </a:prstGeom>
        </p:spPr>
      </p:pic>
      <p:sp>
        <p:nvSpPr>
          <p:cNvPr id="4" name="TextBox 3">
            <a:extLst>
              <a:ext uri="{FF2B5EF4-FFF2-40B4-BE49-F238E27FC236}">
                <a16:creationId xmlns:a16="http://schemas.microsoft.com/office/drawing/2014/main" id="{B288DA8C-686C-D7EC-B89E-FDD0D8A021F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 New Roman" panose="02020603050405020304" pitchFamily="18" charset="0"/>
                <a:cs typeface="Times New Roman" panose="02020603050405020304" pitchFamily="18" charset="0"/>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3He </a:t>
            </a:r>
            <a:r>
              <a:rPr lang="en-US" sz="4400" b="0" i="0" dirty="0">
                <a:solidFill>
                  <a:srgbClr val="121212"/>
                </a:solidFill>
                <a:effectLst/>
                <a:latin typeface="Open Sans" panose="020B0606030504020204" pitchFamily="34" charset="0"/>
              </a:rPr>
              <a:t>explained and demonstrated that the Christ had to suffer and rise again from the dead, and saying, “This Jesus, whom I proclaim to you, is the Christ.”</a:t>
            </a:r>
            <a:endParaRPr lang="en-IN" dirty="0"/>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5431</TotalTime>
  <Words>638</Words>
  <Application>Microsoft Office PowerPoint</Application>
  <PresentationFormat>Widescreen</PresentationFormat>
  <Paragraphs>49</Paragraphs>
  <Slides>34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ArialMT</vt:lpstr>
      <vt:lpstr>Calibri</vt:lpstr>
      <vt:lpstr>Calibri Light</vt:lpstr>
      <vt:lpstr>Microsoft Himalaya</vt:lpstr>
      <vt:lpstr>Open Sans</vt:lpstr>
      <vt:lpstr>Times New Roman</vt:lpstr>
      <vt:lpstr>TimesNewRomanPS-BoldMT</vt:lpstr>
      <vt:lpstr>TimesNewRomanPSMT</vt:lpstr>
      <vt:lpstr>Office Theme</vt:lpstr>
      <vt:lpstr>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2023-09-11T07:16:03Z</dcterms:modified>
</cp:coreProperties>
</file>