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259" r:id="rId4"/>
    <p:sldId id="270" r:id="rId5"/>
    <p:sldId id="260" r:id="rId6"/>
    <p:sldId id="306" r:id="rId7"/>
    <p:sldId id="271" r:id="rId8"/>
    <p:sldId id="261" r:id="rId9"/>
    <p:sldId id="272" r:id="rId10"/>
    <p:sldId id="262" r:id="rId11"/>
    <p:sldId id="273" r:id="rId12"/>
    <p:sldId id="263" r:id="rId13"/>
    <p:sldId id="274" r:id="rId14"/>
    <p:sldId id="264" r:id="rId15"/>
    <p:sldId id="275" r:id="rId16"/>
    <p:sldId id="265" r:id="rId17"/>
    <p:sldId id="276" r:id="rId18"/>
    <p:sldId id="299" r:id="rId19"/>
    <p:sldId id="300" r:id="rId20"/>
    <p:sldId id="266" r:id="rId21"/>
    <p:sldId id="277" r:id="rId22"/>
    <p:sldId id="267" r:id="rId23"/>
    <p:sldId id="278" r:id="rId24"/>
    <p:sldId id="268" r:id="rId25"/>
    <p:sldId id="304" r:id="rId26"/>
    <p:sldId id="302" r:id="rId27"/>
    <p:sldId id="279" r:id="rId28"/>
    <p:sldId id="26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305" r:id="rId44"/>
    <p:sldId id="303" r:id="rId45"/>
    <p:sldId id="294" r:id="rId46"/>
    <p:sldId id="295" r:id="rId47"/>
    <p:sldId id="296" r:id="rId48"/>
    <p:sldId id="297" r:id="rId49"/>
    <p:sldId id="30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EABA8-E3AD-42CB-8FF0-EAB311464BC2}" v="3" dt="2023-09-11T07:17:17.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830" autoAdjust="0"/>
  </p:normalViewPr>
  <p:slideViewPr>
    <p:cSldViewPr snapToGrid="0">
      <p:cViewPr varScale="1">
        <p:scale>
          <a:sx n="75" d="100"/>
          <a:sy n="75" d="100"/>
        </p:scale>
        <p:origin x="974"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14EABA8-E3AD-42CB-8FF0-EAB311464BC2}"/>
    <pc:docChg chg="undo custSel addSld modSld">
      <pc:chgData name="Alfred Smith" userId="3c60a3631c0db8ad" providerId="LiveId" clId="{414EABA8-E3AD-42CB-8FF0-EAB311464BC2}" dt="2023-09-11T07:23:44.012" v="115"/>
      <pc:docMkLst>
        <pc:docMk/>
      </pc:docMkLst>
      <pc:sldChg chg="delSp modTransition modAnim">
        <pc:chgData name="Alfred Smith" userId="3c60a3631c0db8ad" providerId="LiveId" clId="{414EABA8-E3AD-42CB-8FF0-EAB311464BC2}" dt="2023-09-08T07:52:36.891" v="0"/>
        <pc:sldMkLst>
          <pc:docMk/>
          <pc:sldMk cId="1499918570" sldId="257"/>
        </pc:sldMkLst>
        <pc:picChg chg="del">
          <ac:chgData name="Alfred Smith" userId="3c60a3631c0db8ad" providerId="LiveId" clId="{414EABA8-E3AD-42CB-8FF0-EAB311464BC2}" dt="2023-09-08T07:52:36.891" v="0"/>
          <ac:picMkLst>
            <pc:docMk/>
            <pc:sldMk cId="1499918570" sldId="257"/>
            <ac:picMk id="9" creationId="{C094A247-EE5B-40CB-3CEF-7F18FEE44A89}"/>
          </ac:picMkLst>
        </pc:picChg>
      </pc:sldChg>
      <pc:sldChg chg="modSp mod modTransition">
        <pc:chgData name="Alfred Smith" userId="3c60a3631c0db8ad" providerId="LiveId" clId="{414EABA8-E3AD-42CB-8FF0-EAB311464BC2}" dt="2023-09-08T07:56:24.501" v="4" actId="14100"/>
        <pc:sldMkLst>
          <pc:docMk/>
          <pc:sldMk cId="3788111665" sldId="258"/>
        </pc:sldMkLst>
        <pc:spChg chg="mod">
          <ac:chgData name="Alfred Smith" userId="3c60a3631c0db8ad" providerId="LiveId" clId="{414EABA8-E3AD-42CB-8FF0-EAB311464BC2}" dt="2023-09-08T07:56:24.501" v="4" actId="14100"/>
          <ac:spMkLst>
            <pc:docMk/>
            <pc:sldMk cId="3788111665" sldId="258"/>
            <ac:spMk id="4" creationId="{578A281E-4CB5-26E9-1BFD-63D1BC684130}"/>
          </ac:spMkLst>
        </pc:spChg>
      </pc:sldChg>
      <pc:sldChg chg="delSp modSp mod modTransition modAnim">
        <pc:chgData name="Alfred Smith" userId="3c60a3631c0db8ad" providerId="LiveId" clId="{414EABA8-E3AD-42CB-8FF0-EAB311464BC2}" dt="2023-09-08T08:07:35.702" v="52" actId="20577"/>
        <pc:sldMkLst>
          <pc:docMk/>
          <pc:sldMk cId="454763615" sldId="259"/>
        </pc:sldMkLst>
        <pc:spChg chg="mod">
          <ac:chgData name="Alfred Smith" userId="3c60a3631c0db8ad" providerId="LiveId" clId="{414EABA8-E3AD-42CB-8FF0-EAB311464BC2}" dt="2023-09-08T08:07:35.702" v="52" actId="20577"/>
          <ac:spMkLst>
            <pc:docMk/>
            <pc:sldMk cId="454763615" sldId="259"/>
            <ac:spMk id="3" creationId="{A58184BD-88F1-BA02-40C1-D8403D0EEC0D}"/>
          </ac:spMkLst>
        </pc:spChg>
        <pc:picChg chg="del">
          <ac:chgData name="Alfred Smith" userId="3c60a3631c0db8ad" providerId="LiveId" clId="{414EABA8-E3AD-42CB-8FF0-EAB311464BC2}" dt="2023-09-08T07:52:36.891" v="0"/>
          <ac:picMkLst>
            <pc:docMk/>
            <pc:sldMk cId="454763615" sldId="259"/>
            <ac:picMk id="11" creationId="{0FAD222B-319C-691C-A30A-B021E60E3488}"/>
          </ac:picMkLst>
        </pc:picChg>
      </pc:sldChg>
      <pc:sldChg chg="delSp modSp mod modTransition modAnim">
        <pc:chgData name="Alfred Smith" userId="3c60a3631c0db8ad" providerId="LiveId" clId="{414EABA8-E3AD-42CB-8FF0-EAB311464BC2}" dt="2023-09-08T08:07:29.122" v="51" actId="20577"/>
        <pc:sldMkLst>
          <pc:docMk/>
          <pc:sldMk cId="2346136586" sldId="260"/>
        </pc:sldMkLst>
        <pc:spChg chg="mod">
          <ac:chgData name="Alfred Smith" userId="3c60a3631c0db8ad" providerId="LiveId" clId="{414EABA8-E3AD-42CB-8FF0-EAB311464BC2}" dt="2023-09-08T08:07:29.122" v="51" actId="20577"/>
          <ac:spMkLst>
            <pc:docMk/>
            <pc:sldMk cId="2346136586" sldId="260"/>
            <ac:spMk id="3" creationId="{A58184BD-88F1-BA02-40C1-D8403D0EEC0D}"/>
          </ac:spMkLst>
        </pc:spChg>
        <pc:spChg chg="mod">
          <ac:chgData name="Alfred Smith" userId="3c60a3631c0db8ad" providerId="LiveId" clId="{414EABA8-E3AD-42CB-8FF0-EAB311464BC2}" dt="2023-09-08T07:57:10.426" v="9"/>
          <ac:spMkLst>
            <pc:docMk/>
            <pc:sldMk cId="2346136586" sldId="260"/>
            <ac:spMk id="4" creationId="{EE2AC625-9141-A801-F431-DD5F79396320}"/>
          </ac:spMkLst>
        </pc:spChg>
        <pc:picChg chg="del">
          <ac:chgData name="Alfred Smith" userId="3c60a3631c0db8ad" providerId="LiveId" clId="{414EABA8-E3AD-42CB-8FF0-EAB311464BC2}" dt="2023-09-08T07:52:36.891" v="0"/>
          <ac:picMkLst>
            <pc:docMk/>
            <pc:sldMk cId="2346136586" sldId="260"/>
            <ac:picMk id="7" creationId="{5C767D6A-1FDE-767B-4751-4283E7303F27}"/>
          </ac:picMkLst>
        </pc:picChg>
      </pc:sldChg>
      <pc:sldChg chg="delSp modSp mod modTransition modAnim">
        <pc:chgData name="Alfred Smith" userId="3c60a3631c0db8ad" providerId="LiveId" clId="{414EABA8-E3AD-42CB-8FF0-EAB311464BC2}" dt="2023-09-11T07:17:41.821" v="77"/>
        <pc:sldMkLst>
          <pc:docMk/>
          <pc:sldMk cId="4037329247" sldId="261"/>
        </pc:sldMkLst>
        <pc:spChg chg="mod">
          <ac:chgData name="Alfred Smith" userId="3c60a3631c0db8ad" providerId="LiveId" clId="{414EABA8-E3AD-42CB-8FF0-EAB311464BC2}" dt="2023-09-08T08:07:25.236" v="50" actId="20577"/>
          <ac:spMkLst>
            <pc:docMk/>
            <pc:sldMk cId="4037329247" sldId="261"/>
            <ac:spMk id="3" creationId="{A58184BD-88F1-BA02-40C1-D8403D0EEC0D}"/>
          </ac:spMkLst>
        </pc:spChg>
        <pc:spChg chg="mod">
          <ac:chgData name="Alfred Smith" userId="3c60a3631c0db8ad" providerId="LiveId" clId="{414EABA8-E3AD-42CB-8FF0-EAB311464BC2}" dt="2023-09-11T07:17:41.821" v="77"/>
          <ac:spMkLst>
            <pc:docMk/>
            <pc:sldMk cId="4037329247" sldId="261"/>
            <ac:spMk id="4" creationId="{EE2AC625-9141-A801-F431-DD5F79396320}"/>
          </ac:spMkLst>
        </pc:spChg>
        <pc:picChg chg="del">
          <ac:chgData name="Alfred Smith" userId="3c60a3631c0db8ad" providerId="LiveId" clId="{414EABA8-E3AD-42CB-8FF0-EAB311464BC2}" dt="2023-09-08T07:52:36.891" v="0"/>
          <ac:picMkLst>
            <pc:docMk/>
            <pc:sldMk cId="4037329247" sldId="261"/>
            <ac:picMk id="15" creationId="{0EBBC9C3-2504-F4F9-A6C6-40B466B91190}"/>
          </ac:picMkLst>
        </pc:picChg>
      </pc:sldChg>
      <pc:sldChg chg="delSp modSp mod modTransition modAnim">
        <pc:chgData name="Alfred Smith" userId="3c60a3631c0db8ad" providerId="LiveId" clId="{414EABA8-E3AD-42CB-8FF0-EAB311464BC2}" dt="2023-09-11T07:17:54.989" v="78"/>
        <pc:sldMkLst>
          <pc:docMk/>
          <pc:sldMk cId="1909638311" sldId="262"/>
        </pc:sldMkLst>
        <pc:spChg chg="mod">
          <ac:chgData name="Alfred Smith" userId="3c60a3631c0db8ad" providerId="LiveId" clId="{414EABA8-E3AD-42CB-8FF0-EAB311464BC2}" dt="2023-09-08T08:07:21.275" v="49" actId="20577"/>
          <ac:spMkLst>
            <pc:docMk/>
            <pc:sldMk cId="1909638311" sldId="262"/>
            <ac:spMk id="3" creationId="{A58184BD-88F1-BA02-40C1-D8403D0EEC0D}"/>
          </ac:spMkLst>
        </pc:spChg>
        <pc:spChg chg="mod">
          <ac:chgData name="Alfred Smith" userId="3c60a3631c0db8ad" providerId="LiveId" clId="{414EABA8-E3AD-42CB-8FF0-EAB311464BC2}" dt="2023-09-11T07:17:54.989" v="78"/>
          <ac:spMkLst>
            <pc:docMk/>
            <pc:sldMk cId="1909638311" sldId="262"/>
            <ac:spMk id="4" creationId="{EE2AC625-9141-A801-F431-DD5F79396320}"/>
          </ac:spMkLst>
        </pc:spChg>
        <pc:picChg chg="del">
          <ac:chgData name="Alfred Smith" userId="3c60a3631c0db8ad" providerId="LiveId" clId="{414EABA8-E3AD-42CB-8FF0-EAB311464BC2}" dt="2023-09-08T07:52:36.891" v="0"/>
          <ac:picMkLst>
            <pc:docMk/>
            <pc:sldMk cId="1909638311" sldId="262"/>
            <ac:picMk id="13" creationId="{809D24FE-7FBB-091A-C8B0-378866840563}"/>
          </ac:picMkLst>
        </pc:picChg>
      </pc:sldChg>
      <pc:sldChg chg="delSp modSp mod modTransition modAnim">
        <pc:chgData name="Alfred Smith" userId="3c60a3631c0db8ad" providerId="LiveId" clId="{414EABA8-E3AD-42CB-8FF0-EAB311464BC2}" dt="2023-09-11T07:18:07.481" v="79"/>
        <pc:sldMkLst>
          <pc:docMk/>
          <pc:sldMk cId="641208035" sldId="263"/>
        </pc:sldMkLst>
        <pc:spChg chg="mod">
          <ac:chgData name="Alfred Smith" userId="3c60a3631c0db8ad" providerId="LiveId" clId="{414EABA8-E3AD-42CB-8FF0-EAB311464BC2}" dt="2023-09-08T08:07:17.682" v="48" actId="20577"/>
          <ac:spMkLst>
            <pc:docMk/>
            <pc:sldMk cId="641208035" sldId="263"/>
            <ac:spMk id="3" creationId="{A58184BD-88F1-BA02-40C1-D8403D0EEC0D}"/>
          </ac:spMkLst>
        </pc:spChg>
        <pc:spChg chg="mod">
          <ac:chgData name="Alfred Smith" userId="3c60a3631c0db8ad" providerId="LiveId" clId="{414EABA8-E3AD-42CB-8FF0-EAB311464BC2}" dt="2023-09-11T07:18:07.481" v="79"/>
          <ac:spMkLst>
            <pc:docMk/>
            <pc:sldMk cId="641208035" sldId="263"/>
            <ac:spMk id="4" creationId="{EE2AC625-9141-A801-F431-DD5F79396320}"/>
          </ac:spMkLst>
        </pc:spChg>
        <pc:picChg chg="del">
          <ac:chgData name="Alfred Smith" userId="3c60a3631c0db8ad" providerId="LiveId" clId="{414EABA8-E3AD-42CB-8FF0-EAB311464BC2}" dt="2023-09-08T07:52:36.891" v="0"/>
          <ac:picMkLst>
            <pc:docMk/>
            <pc:sldMk cId="641208035" sldId="263"/>
            <ac:picMk id="24" creationId="{5A6B07AC-77C5-871B-D56F-308F1B00769F}"/>
          </ac:picMkLst>
        </pc:picChg>
      </pc:sldChg>
      <pc:sldChg chg="delSp modSp mod modTransition modAnim">
        <pc:chgData name="Alfred Smith" userId="3c60a3631c0db8ad" providerId="LiveId" clId="{414EABA8-E3AD-42CB-8FF0-EAB311464BC2}" dt="2023-09-11T07:18:17.309" v="80"/>
        <pc:sldMkLst>
          <pc:docMk/>
          <pc:sldMk cId="4044745628" sldId="264"/>
        </pc:sldMkLst>
        <pc:spChg chg="mod">
          <ac:chgData name="Alfred Smith" userId="3c60a3631c0db8ad" providerId="LiveId" clId="{414EABA8-E3AD-42CB-8FF0-EAB311464BC2}" dt="2023-09-08T08:07:13.818" v="47" actId="20577"/>
          <ac:spMkLst>
            <pc:docMk/>
            <pc:sldMk cId="4044745628" sldId="264"/>
            <ac:spMk id="3" creationId="{A58184BD-88F1-BA02-40C1-D8403D0EEC0D}"/>
          </ac:spMkLst>
        </pc:spChg>
        <pc:spChg chg="mod">
          <ac:chgData name="Alfred Smith" userId="3c60a3631c0db8ad" providerId="LiveId" clId="{414EABA8-E3AD-42CB-8FF0-EAB311464BC2}" dt="2023-09-11T07:18:17.309" v="80"/>
          <ac:spMkLst>
            <pc:docMk/>
            <pc:sldMk cId="4044745628" sldId="264"/>
            <ac:spMk id="4" creationId="{EE2AC625-9141-A801-F431-DD5F79396320}"/>
          </ac:spMkLst>
        </pc:spChg>
        <pc:picChg chg="del">
          <ac:chgData name="Alfred Smith" userId="3c60a3631c0db8ad" providerId="LiveId" clId="{414EABA8-E3AD-42CB-8FF0-EAB311464BC2}" dt="2023-09-08T07:52:36.891" v="0"/>
          <ac:picMkLst>
            <pc:docMk/>
            <pc:sldMk cId="4044745628" sldId="264"/>
            <ac:picMk id="33" creationId="{EA92E75C-BAF0-9540-0AB0-A5B8CD1F6886}"/>
          </ac:picMkLst>
        </pc:picChg>
      </pc:sldChg>
      <pc:sldChg chg="delSp modSp mod modTransition modAnim">
        <pc:chgData name="Alfred Smith" userId="3c60a3631c0db8ad" providerId="LiveId" clId="{414EABA8-E3AD-42CB-8FF0-EAB311464BC2}" dt="2023-09-11T07:18:30.965" v="81"/>
        <pc:sldMkLst>
          <pc:docMk/>
          <pc:sldMk cId="978260341" sldId="265"/>
        </pc:sldMkLst>
        <pc:spChg chg="mod">
          <ac:chgData name="Alfred Smith" userId="3c60a3631c0db8ad" providerId="LiveId" clId="{414EABA8-E3AD-42CB-8FF0-EAB311464BC2}" dt="2023-09-08T08:07:08.153" v="46" actId="20577"/>
          <ac:spMkLst>
            <pc:docMk/>
            <pc:sldMk cId="978260341" sldId="265"/>
            <ac:spMk id="3" creationId="{A58184BD-88F1-BA02-40C1-D8403D0EEC0D}"/>
          </ac:spMkLst>
        </pc:spChg>
        <pc:spChg chg="mod">
          <ac:chgData name="Alfred Smith" userId="3c60a3631c0db8ad" providerId="LiveId" clId="{414EABA8-E3AD-42CB-8FF0-EAB311464BC2}" dt="2023-09-11T07:18:30.965" v="81"/>
          <ac:spMkLst>
            <pc:docMk/>
            <pc:sldMk cId="978260341" sldId="265"/>
            <ac:spMk id="4" creationId="{EE2AC625-9141-A801-F431-DD5F79396320}"/>
          </ac:spMkLst>
        </pc:spChg>
        <pc:picChg chg="del">
          <ac:chgData name="Alfred Smith" userId="3c60a3631c0db8ad" providerId="LiveId" clId="{414EABA8-E3AD-42CB-8FF0-EAB311464BC2}" dt="2023-09-08T07:52:36.891" v="0"/>
          <ac:picMkLst>
            <pc:docMk/>
            <pc:sldMk cId="978260341" sldId="265"/>
            <ac:picMk id="44" creationId="{5551ABAE-6A17-042E-1964-E484F5BE03FC}"/>
          </ac:picMkLst>
        </pc:picChg>
      </pc:sldChg>
      <pc:sldChg chg="delSp modSp mod modTransition modAnim">
        <pc:chgData name="Alfred Smith" userId="3c60a3631c0db8ad" providerId="LiveId" clId="{414EABA8-E3AD-42CB-8FF0-EAB311464BC2}" dt="2023-09-11T07:18:59.011" v="83"/>
        <pc:sldMkLst>
          <pc:docMk/>
          <pc:sldMk cId="3575870363" sldId="266"/>
        </pc:sldMkLst>
        <pc:spChg chg="mod">
          <ac:chgData name="Alfred Smith" userId="3c60a3631c0db8ad" providerId="LiveId" clId="{414EABA8-E3AD-42CB-8FF0-EAB311464BC2}" dt="2023-09-08T08:06:59.725" v="44" actId="20577"/>
          <ac:spMkLst>
            <pc:docMk/>
            <pc:sldMk cId="3575870363" sldId="266"/>
            <ac:spMk id="3" creationId="{A58184BD-88F1-BA02-40C1-D8403D0EEC0D}"/>
          </ac:spMkLst>
        </pc:spChg>
        <pc:spChg chg="mod">
          <ac:chgData name="Alfred Smith" userId="3c60a3631c0db8ad" providerId="LiveId" clId="{414EABA8-E3AD-42CB-8FF0-EAB311464BC2}" dt="2023-09-11T07:18:59.011" v="83"/>
          <ac:spMkLst>
            <pc:docMk/>
            <pc:sldMk cId="3575870363" sldId="266"/>
            <ac:spMk id="4" creationId="{EE2AC625-9141-A801-F431-DD5F79396320}"/>
          </ac:spMkLst>
        </pc:spChg>
        <pc:picChg chg="del">
          <ac:chgData name="Alfred Smith" userId="3c60a3631c0db8ad" providerId="LiveId" clId="{414EABA8-E3AD-42CB-8FF0-EAB311464BC2}" dt="2023-09-08T07:52:36.891" v="0"/>
          <ac:picMkLst>
            <pc:docMk/>
            <pc:sldMk cId="3575870363" sldId="266"/>
            <ac:picMk id="16" creationId="{D51EC6F9-BE06-A1D6-680C-7B62EF2CB39C}"/>
          </ac:picMkLst>
        </pc:picChg>
      </pc:sldChg>
      <pc:sldChg chg="delSp modSp mod modTransition modAnim">
        <pc:chgData name="Alfred Smith" userId="3c60a3631c0db8ad" providerId="LiveId" clId="{414EABA8-E3AD-42CB-8FF0-EAB311464BC2}" dt="2023-09-11T07:19:15.177" v="85" actId="20577"/>
        <pc:sldMkLst>
          <pc:docMk/>
          <pc:sldMk cId="4017137865" sldId="267"/>
        </pc:sldMkLst>
        <pc:spChg chg="mod">
          <ac:chgData name="Alfred Smith" userId="3c60a3631c0db8ad" providerId="LiveId" clId="{414EABA8-E3AD-42CB-8FF0-EAB311464BC2}" dt="2023-09-08T08:06:55.821" v="43" actId="20577"/>
          <ac:spMkLst>
            <pc:docMk/>
            <pc:sldMk cId="4017137865" sldId="267"/>
            <ac:spMk id="3" creationId="{A58184BD-88F1-BA02-40C1-D8403D0EEC0D}"/>
          </ac:spMkLst>
        </pc:spChg>
        <pc:spChg chg="mod">
          <ac:chgData name="Alfred Smith" userId="3c60a3631c0db8ad" providerId="LiveId" clId="{414EABA8-E3AD-42CB-8FF0-EAB311464BC2}" dt="2023-09-11T07:19:15.177" v="85" actId="20577"/>
          <ac:spMkLst>
            <pc:docMk/>
            <pc:sldMk cId="4017137865" sldId="267"/>
            <ac:spMk id="4" creationId="{EE2AC625-9141-A801-F431-DD5F79396320}"/>
          </ac:spMkLst>
        </pc:spChg>
        <pc:picChg chg="del">
          <ac:chgData name="Alfred Smith" userId="3c60a3631c0db8ad" providerId="LiveId" clId="{414EABA8-E3AD-42CB-8FF0-EAB311464BC2}" dt="2023-09-08T07:52:36.891" v="0"/>
          <ac:picMkLst>
            <pc:docMk/>
            <pc:sldMk cId="4017137865" sldId="267"/>
            <ac:picMk id="42" creationId="{BE029096-C8C2-A783-85AB-8BE094182877}"/>
          </ac:picMkLst>
        </pc:picChg>
      </pc:sldChg>
      <pc:sldChg chg="delSp modSp mod modTransition modAnim">
        <pc:chgData name="Alfred Smith" userId="3c60a3631c0db8ad" providerId="LiveId" clId="{414EABA8-E3AD-42CB-8FF0-EAB311464BC2}" dt="2023-09-11T07:19:29.483" v="86"/>
        <pc:sldMkLst>
          <pc:docMk/>
          <pc:sldMk cId="3137811553" sldId="268"/>
        </pc:sldMkLst>
        <pc:spChg chg="mod">
          <ac:chgData name="Alfred Smith" userId="3c60a3631c0db8ad" providerId="LiveId" clId="{414EABA8-E3AD-42CB-8FF0-EAB311464BC2}" dt="2023-09-08T08:06:52.013" v="42" actId="20577"/>
          <ac:spMkLst>
            <pc:docMk/>
            <pc:sldMk cId="3137811553" sldId="268"/>
            <ac:spMk id="3" creationId="{A58184BD-88F1-BA02-40C1-D8403D0EEC0D}"/>
          </ac:spMkLst>
        </pc:spChg>
        <pc:spChg chg="mod">
          <ac:chgData name="Alfred Smith" userId="3c60a3631c0db8ad" providerId="LiveId" clId="{414EABA8-E3AD-42CB-8FF0-EAB311464BC2}" dt="2023-09-11T07:19:29.483" v="86"/>
          <ac:spMkLst>
            <pc:docMk/>
            <pc:sldMk cId="3137811553" sldId="268"/>
            <ac:spMk id="4" creationId="{EE2AC625-9141-A801-F431-DD5F79396320}"/>
          </ac:spMkLst>
        </pc:spChg>
        <pc:picChg chg="del">
          <ac:chgData name="Alfred Smith" userId="3c60a3631c0db8ad" providerId="LiveId" clId="{414EABA8-E3AD-42CB-8FF0-EAB311464BC2}" dt="2023-09-08T07:52:36.891" v="0"/>
          <ac:picMkLst>
            <pc:docMk/>
            <pc:sldMk cId="3137811553" sldId="268"/>
            <ac:picMk id="30" creationId="{18B9D6EB-05C4-C7F1-57E5-F3ED8DFF72E0}"/>
          </ac:picMkLst>
        </pc:picChg>
      </pc:sldChg>
      <pc:sldChg chg="delSp modSp mod modTransition modAnim">
        <pc:chgData name="Alfred Smith" userId="3c60a3631c0db8ad" providerId="LiveId" clId="{414EABA8-E3AD-42CB-8FF0-EAB311464BC2}" dt="2023-09-11T07:19:57.566" v="88"/>
        <pc:sldMkLst>
          <pc:docMk/>
          <pc:sldMk cId="100491716" sldId="269"/>
        </pc:sldMkLst>
        <pc:spChg chg="mod">
          <ac:chgData name="Alfred Smith" userId="3c60a3631c0db8ad" providerId="LiveId" clId="{414EABA8-E3AD-42CB-8FF0-EAB311464BC2}" dt="2023-09-08T08:06:44.153" v="40" actId="20577"/>
          <ac:spMkLst>
            <pc:docMk/>
            <pc:sldMk cId="100491716" sldId="269"/>
            <ac:spMk id="3" creationId="{A58184BD-88F1-BA02-40C1-D8403D0EEC0D}"/>
          </ac:spMkLst>
        </pc:spChg>
        <pc:spChg chg="mod">
          <ac:chgData name="Alfred Smith" userId="3c60a3631c0db8ad" providerId="LiveId" clId="{414EABA8-E3AD-42CB-8FF0-EAB311464BC2}" dt="2023-09-11T07:19:57.566" v="88"/>
          <ac:spMkLst>
            <pc:docMk/>
            <pc:sldMk cId="100491716" sldId="269"/>
            <ac:spMk id="4" creationId="{EE2AC625-9141-A801-F431-DD5F79396320}"/>
          </ac:spMkLst>
        </pc:spChg>
        <pc:picChg chg="del">
          <ac:chgData name="Alfred Smith" userId="3c60a3631c0db8ad" providerId="LiveId" clId="{414EABA8-E3AD-42CB-8FF0-EAB311464BC2}" dt="2023-09-08T07:52:36.891" v="0"/>
          <ac:picMkLst>
            <pc:docMk/>
            <pc:sldMk cId="100491716" sldId="269"/>
            <ac:picMk id="29" creationId="{F19A1860-B500-17E7-0E68-AAD15C924710}"/>
          </ac:picMkLst>
        </pc:picChg>
      </pc:sldChg>
      <pc:sldChg chg="addSp delSp modSp mod modTransition">
        <pc:chgData name="Alfred Smith" userId="3c60a3631c0db8ad" providerId="LiveId" clId="{414EABA8-E3AD-42CB-8FF0-EAB311464BC2}" dt="2023-09-08T07:56:40.313" v="8"/>
        <pc:sldMkLst>
          <pc:docMk/>
          <pc:sldMk cId="4120481681" sldId="270"/>
        </pc:sldMkLst>
        <pc:spChg chg="del">
          <ac:chgData name="Alfred Smith" userId="3c60a3631c0db8ad" providerId="LiveId" clId="{414EABA8-E3AD-42CB-8FF0-EAB311464BC2}" dt="2023-09-08T07:56:39.088" v="7" actId="478"/>
          <ac:spMkLst>
            <pc:docMk/>
            <pc:sldMk cId="4120481681" sldId="270"/>
            <ac:spMk id="3" creationId="{8F0C0D8D-9D28-B540-A9A3-3C4E94860581}"/>
          </ac:spMkLst>
        </pc:spChg>
        <pc:spChg chg="add mod">
          <ac:chgData name="Alfred Smith" userId="3c60a3631c0db8ad" providerId="LiveId" clId="{414EABA8-E3AD-42CB-8FF0-EAB311464BC2}" dt="2023-09-08T07:56:40.313" v="8"/>
          <ac:spMkLst>
            <pc:docMk/>
            <pc:sldMk cId="4120481681" sldId="270"/>
            <ac:spMk id="4" creationId="{E823A6FE-EDA1-0E83-A912-842AFBB4A7AB}"/>
          </ac:spMkLst>
        </pc:spChg>
        <pc:picChg chg="add del">
          <ac:chgData name="Alfred Smith" userId="3c60a3631c0db8ad" providerId="LiveId" clId="{414EABA8-E3AD-42CB-8FF0-EAB311464BC2}" dt="2023-09-08T07:56:35.668" v="6" actId="478"/>
          <ac:picMkLst>
            <pc:docMk/>
            <pc:sldMk cId="4120481681" sldId="270"/>
            <ac:picMk id="2" creationId="{CBDE0316-8B49-84A1-E5EA-87DA355BA7BA}"/>
          </ac:picMkLst>
        </pc:picChg>
      </pc:sldChg>
      <pc:sldChg chg="modSp mod modTransition">
        <pc:chgData name="Alfred Smith" userId="3c60a3631c0db8ad" providerId="LiveId" clId="{414EABA8-E3AD-42CB-8FF0-EAB311464BC2}" dt="2023-09-08T08:07:57.477" v="53"/>
        <pc:sldMkLst>
          <pc:docMk/>
          <pc:sldMk cId="939110669" sldId="271"/>
        </pc:sldMkLst>
        <pc:spChg chg="mod">
          <ac:chgData name="Alfred Smith" userId="3c60a3631c0db8ad" providerId="LiveId" clId="{414EABA8-E3AD-42CB-8FF0-EAB311464BC2}" dt="2023-09-08T08:07:57.477" v="53"/>
          <ac:spMkLst>
            <pc:docMk/>
            <pc:sldMk cId="939110669" sldId="271"/>
            <ac:spMk id="4" creationId="{A127D341-C222-0993-C1A1-E6F1985C7AD9}"/>
          </ac:spMkLst>
        </pc:spChg>
      </pc:sldChg>
      <pc:sldChg chg="modSp mod modTransition">
        <pc:chgData name="Alfred Smith" userId="3c60a3631c0db8ad" providerId="LiveId" clId="{414EABA8-E3AD-42CB-8FF0-EAB311464BC2}" dt="2023-09-08T08:08:04.054" v="54"/>
        <pc:sldMkLst>
          <pc:docMk/>
          <pc:sldMk cId="4024569785" sldId="272"/>
        </pc:sldMkLst>
        <pc:spChg chg="mod">
          <ac:chgData name="Alfred Smith" userId="3c60a3631c0db8ad" providerId="LiveId" clId="{414EABA8-E3AD-42CB-8FF0-EAB311464BC2}" dt="2023-09-08T08:08:04.054" v="54"/>
          <ac:spMkLst>
            <pc:docMk/>
            <pc:sldMk cId="4024569785" sldId="272"/>
            <ac:spMk id="4" creationId="{89AA170F-3747-A797-C070-EECDC6F31645}"/>
          </ac:spMkLst>
        </pc:spChg>
      </pc:sldChg>
      <pc:sldChg chg="modSp mod modTransition">
        <pc:chgData name="Alfred Smith" userId="3c60a3631c0db8ad" providerId="LiveId" clId="{414EABA8-E3AD-42CB-8FF0-EAB311464BC2}" dt="2023-09-08T08:08:08.599" v="55"/>
        <pc:sldMkLst>
          <pc:docMk/>
          <pc:sldMk cId="487179600" sldId="273"/>
        </pc:sldMkLst>
        <pc:spChg chg="mod">
          <ac:chgData name="Alfred Smith" userId="3c60a3631c0db8ad" providerId="LiveId" clId="{414EABA8-E3AD-42CB-8FF0-EAB311464BC2}" dt="2023-09-08T08:08:08.599" v="55"/>
          <ac:spMkLst>
            <pc:docMk/>
            <pc:sldMk cId="487179600" sldId="273"/>
            <ac:spMk id="4" creationId="{B2678132-6B6D-0A3E-5A29-A0642F37ADBA}"/>
          </ac:spMkLst>
        </pc:spChg>
      </pc:sldChg>
      <pc:sldChg chg="modSp mod modTransition">
        <pc:chgData name="Alfred Smith" userId="3c60a3631c0db8ad" providerId="LiveId" clId="{414EABA8-E3AD-42CB-8FF0-EAB311464BC2}" dt="2023-09-08T08:08:12.440" v="56"/>
        <pc:sldMkLst>
          <pc:docMk/>
          <pc:sldMk cId="2168401200" sldId="274"/>
        </pc:sldMkLst>
        <pc:spChg chg="mod">
          <ac:chgData name="Alfred Smith" userId="3c60a3631c0db8ad" providerId="LiveId" clId="{414EABA8-E3AD-42CB-8FF0-EAB311464BC2}" dt="2023-09-08T08:08:12.440" v="56"/>
          <ac:spMkLst>
            <pc:docMk/>
            <pc:sldMk cId="2168401200" sldId="274"/>
            <ac:spMk id="4" creationId="{ABD0C950-8F0E-8298-14B1-29598834CFA3}"/>
          </ac:spMkLst>
        </pc:spChg>
      </pc:sldChg>
      <pc:sldChg chg="modSp mod modTransition">
        <pc:chgData name="Alfred Smith" userId="3c60a3631c0db8ad" providerId="LiveId" clId="{414EABA8-E3AD-42CB-8FF0-EAB311464BC2}" dt="2023-09-08T08:08:15.633" v="57"/>
        <pc:sldMkLst>
          <pc:docMk/>
          <pc:sldMk cId="2996969115" sldId="275"/>
        </pc:sldMkLst>
        <pc:spChg chg="mod">
          <ac:chgData name="Alfred Smith" userId="3c60a3631c0db8ad" providerId="LiveId" clId="{414EABA8-E3AD-42CB-8FF0-EAB311464BC2}" dt="2023-09-08T08:08:15.633" v="57"/>
          <ac:spMkLst>
            <pc:docMk/>
            <pc:sldMk cId="2996969115" sldId="275"/>
            <ac:spMk id="4" creationId="{248FEC4E-3596-CE10-EEBA-CE5AF93D8C80}"/>
          </ac:spMkLst>
        </pc:spChg>
      </pc:sldChg>
      <pc:sldChg chg="modSp mod modTransition">
        <pc:chgData name="Alfred Smith" userId="3c60a3631c0db8ad" providerId="LiveId" clId="{414EABA8-E3AD-42CB-8FF0-EAB311464BC2}" dt="2023-09-08T08:08:19.642" v="58"/>
        <pc:sldMkLst>
          <pc:docMk/>
          <pc:sldMk cId="2390376940" sldId="276"/>
        </pc:sldMkLst>
        <pc:spChg chg="mod">
          <ac:chgData name="Alfred Smith" userId="3c60a3631c0db8ad" providerId="LiveId" clId="{414EABA8-E3AD-42CB-8FF0-EAB311464BC2}" dt="2023-09-08T08:08:19.642" v="58"/>
          <ac:spMkLst>
            <pc:docMk/>
            <pc:sldMk cId="2390376940" sldId="276"/>
            <ac:spMk id="6" creationId="{16B34667-D068-B428-DAFE-37FBB330AE8A}"/>
          </ac:spMkLst>
        </pc:spChg>
      </pc:sldChg>
      <pc:sldChg chg="modSp mod modTransition">
        <pc:chgData name="Alfred Smith" userId="3c60a3631c0db8ad" providerId="LiveId" clId="{414EABA8-E3AD-42CB-8FF0-EAB311464BC2}" dt="2023-09-08T08:09:06.187" v="60"/>
        <pc:sldMkLst>
          <pc:docMk/>
          <pc:sldMk cId="4265919077" sldId="277"/>
        </pc:sldMkLst>
        <pc:spChg chg="mod">
          <ac:chgData name="Alfred Smith" userId="3c60a3631c0db8ad" providerId="LiveId" clId="{414EABA8-E3AD-42CB-8FF0-EAB311464BC2}" dt="2023-09-08T08:09:06.187" v="60"/>
          <ac:spMkLst>
            <pc:docMk/>
            <pc:sldMk cId="4265919077" sldId="277"/>
            <ac:spMk id="6" creationId="{79A69FBC-189F-2811-137F-D3D961020BA1}"/>
          </ac:spMkLst>
        </pc:spChg>
      </pc:sldChg>
      <pc:sldChg chg="modSp mod modTransition">
        <pc:chgData name="Alfred Smith" userId="3c60a3631c0db8ad" providerId="LiveId" clId="{414EABA8-E3AD-42CB-8FF0-EAB311464BC2}" dt="2023-09-08T08:09:09.706" v="61"/>
        <pc:sldMkLst>
          <pc:docMk/>
          <pc:sldMk cId="210266664" sldId="278"/>
        </pc:sldMkLst>
        <pc:spChg chg="mod">
          <ac:chgData name="Alfred Smith" userId="3c60a3631c0db8ad" providerId="LiveId" clId="{414EABA8-E3AD-42CB-8FF0-EAB311464BC2}" dt="2023-09-08T08:09:09.706" v="61"/>
          <ac:spMkLst>
            <pc:docMk/>
            <pc:sldMk cId="210266664" sldId="278"/>
            <ac:spMk id="4" creationId="{A0093C73-D569-524D-CAE5-6AFFADC2FEF0}"/>
          </ac:spMkLst>
        </pc:spChg>
      </pc:sldChg>
      <pc:sldChg chg="modSp mod modTransition">
        <pc:chgData name="Alfred Smith" userId="3c60a3631c0db8ad" providerId="LiveId" clId="{414EABA8-E3AD-42CB-8FF0-EAB311464BC2}" dt="2023-09-08T08:09:18.441" v="63"/>
        <pc:sldMkLst>
          <pc:docMk/>
          <pc:sldMk cId="888433145" sldId="279"/>
        </pc:sldMkLst>
        <pc:spChg chg="mod">
          <ac:chgData name="Alfred Smith" userId="3c60a3631c0db8ad" providerId="LiveId" clId="{414EABA8-E3AD-42CB-8FF0-EAB311464BC2}" dt="2023-09-08T08:09:18.441" v="63"/>
          <ac:spMkLst>
            <pc:docMk/>
            <pc:sldMk cId="888433145" sldId="279"/>
            <ac:spMk id="4" creationId="{5070774F-A465-A6CE-18A7-56D3DDC9B635}"/>
          </ac:spMkLst>
        </pc:spChg>
      </pc:sldChg>
      <pc:sldChg chg="modSp mod modTransition">
        <pc:chgData name="Alfred Smith" userId="3c60a3631c0db8ad" providerId="LiveId" clId="{414EABA8-E3AD-42CB-8FF0-EAB311464BC2}" dt="2023-09-08T08:09:21.665" v="64"/>
        <pc:sldMkLst>
          <pc:docMk/>
          <pc:sldMk cId="791300187" sldId="280"/>
        </pc:sldMkLst>
        <pc:spChg chg="mod">
          <ac:chgData name="Alfred Smith" userId="3c60a3631c0db8ad" providerId="LiveId" clId="{414EABA8-E3AD-42CB-8FF0-EAB311464BC2}" dt="2023-09-08T08:09:21.665" v="64"/>
          <ac:spMkLst>
            <pc:docMk/>
            <pc:sldMk cId="791300187" sldId="280"/>
            <ac:spMk id="4" creationId="{0281090D-7499-887D-FADE-D5B2BC7B3D42}"/>
          </ac:spMkLst>
        </pc:spChg>
      </pc:sldChg>
      <pc:sldChg chg="delSp modSp mod modTransition modAnim">
        <pc:chgData name="Alfred Smith" userId="3c60a3631c0db8ad" providerId="LiveId" clId="{414EABA8-E3AD-42CB-8FF0-EAB311464BC2}" dt="2023-09-11T07:20:07.868" v="89"/>
        <pc:sldMkLst>
          <pc:docMk/>
          <pc:sldMk cId="1922139011" sldId="281"/>
        </pc:sldMkLst>
        <pc:spChg chg="mod">
          <ac:chgData name="Alfred Smith" userId="3c60a3631c0db8ad" providerId="LiveId" clId="{414EABA8-E3AD-42CB-8FF0-EAB311464BC2}" dt="2023-09-08T08:06:39.961" v="39" actId="20577"/>
          <ac:spMkLst>
            <pc:docMk/>
            <pc:sldMk cId="1922139011" sldId="281"/>
            <ac:spMk id="3" creationId="{A58184BD-88F1-BA02-40C1-D8403D0EEC0D}"/>
          </ac:spMkLst>
        </pc:spChg>
        <pc:spChg chg="mod">
          <ac:chgData name="Alfred Smith" userId="3c60a3631c0db8ad" providerId="LiveId" clId="{414EABA8-E3AD-42CB-8FF0-EAB311464BC2}" dt="2023-09-11T07:20:07.868" v="89"/>
          <ac:spMkLst>
            <pc:docMk/>
            <pc:sldMk cId="1922139011" sldId="281"/>
            <ac:spMk id="4" creationId="{EE2AC625-9141-A801-F431-DD5F79396320}"/>
          </ac:spMkLst>
        </pc:spChg>
        <pc:picChg chg="del">
          <ac:chgData name="Alfred Smith" userId="3c60a3631c0db8ad" providerId="LiveId" clId="{414EABA8-E3AD-42CB-8FF0-EAB311464BC2}" dt="2023-09-08T07:52:36.891" v="0"/>
          <ac:picMkLst>
            <pc:docMk/>
            <pc:sldMk cId="1922139011" sldId="281"/>
            <ac:picMk id="15" creationId="{7EDB8EEA-0890-7218-5B97-C1973DDD7D8E}"/>
          </ac:picMkLst>
        </pc:picChg>
      </pc:sldChg>
      <pc:sldChg chg="modSp mod modTransition">
        <pc:chgData name="Alfred Smith" userId="3c60a3631c0db8ad" providerId="LiveId" clId="{414EABA8-E3AD-42CB-8FF0-EAB311464BC2}" dt="2023-09-08T08:09:25.392" v="65"/>
        <pc:sldMkLst>
          <pc:docMk/>
          <pc:sldMk cId="1126511635" sldId="282"/>
        </pc:sldMkLst>
        <pc:spChg chg="mod">
          <ac:chgData name="Alfred Smith" userId="3c60a3631c0db8ad" providerId="LiveId" clId="{414EABA8-E3AD-42CB-8FF0-EAB311464BC2}" dt="2023-09-08T08:09:25.392" v="65"/>
          <ac:spMkLst>
            <pc:docMk/>
            <pc:sldMk cId="1126511635" sldId="282"/>
            <ac:spMk id="4" creationId="{263BADB0-215D-2708-CF66-5CE36BB44684}"/>
          </ac:spMkLst>
        </pc:spChg>
      </pc:sldChg>
      <pc:sldChg chg="delSp modSp mod modTransition modAnim">
        <pc:chgData name="Alfred Smith" userId="3c60a3631c0db8ad" providerId="LiveId" clId="{414EABA8-E3AD-42CB-8FF0-EAB311464BC2}" dt="2023-09-11T07:21:44.903" v="96" actId="20577"/>
        <pc:sldMkLst>
          <pc:docMk/>
          <pc:sldMk cId="3166251957" sldId="283"/>
        </pc:sldMkLst>
        <pc:spChg chg="mod">
          <ac:chgData name="Alfred Smith" userId="3c60a3631c0db8ad" providerId="LiveId" clId="{414EABA8-E3AD-42CB-8FF0-EAB311464BC2}" dt="2023-09-08T08:06:34.888" v="38" actId="20577"/>
          <ac:spMkLst>
            <pc:docMk/>
            <pc:sldMk cId="3166251957" sldId="283"/>
            <ac:spMk id="3" creationId="{A58184BD-88F1-BA02-40C1-D8403D0EEC0D}"/>
          </ac:spMkLst>
        </pc:spChg>
        <pc:spChg chg="mod">
          <ac:chgData name="Alfred Smith" userId="3c60a3631c0db8ad" providerId="LiveId" clId="{414EABA8-E3AD-42CB-8FF0-EAB311464BC2}" dt="2023-09-11T07:21:44.903" v="96" actId="20577"/>
          <ac:spMkLst>
            <pc:docMk/>
            <pc:sldMk cId="3166251957" sldId="283"/>
            <ac:spMk id="4" creationId="{EE2AC625-9141-A801-F431-DD5F79396320}"/>
          </ac:spMkLst>
        </pc:spChg>
        <pc:picChg chg="del">
          <ac:chgData name="Alfred Smith" userId="3c60a3631c0db8ad" providerId="LiveId" clId="{414EABA8-E3AD-42CB-8FF0-EAB311464BC2}" dt="2023-09-08T07:52:36.891" v="0"/>
          <ac:picMkLst>
            <pc:docMk/>
            <pc:sldMk cId="3166251957" sldId="283"/>
            <ac:picMk id="9" creationId="{E7423B71-591B-EBC1-2EDB-8804295F7359}"/>
          </ac:picMkLst>
        </pc:picChg>
      </pc:sldChg>
      <pc:sldChg chg="modSp mod modTransition">
        <pc:chgData name="Alfred Smith" userId="3c60a3631c0db8ad" providerId="LiveId" clId="{414EABA8-E3AD-42CB-8FF0-EAB311464BC2}" dt="2023-09-08T08:09:28.973" v="66"/>
        <pc:sldMkLst>
          <pc:docMk/>
          <pc:sldMk cId="3922583308" sldId="284"/>
        </pc:sldMkLst>
        <pc:spChg chg="mod">
          <ac:chgData name="Alfred Smith" userId="3c60a3631c0db8ad" providerId="LiveId" clId="{414EABA8-E3AD-42CB-8FF0-EAB311464BC2}" dt="2023-09-08T08:09:28.973" v="66"/>
          <ac:spMkLst>
            <pc:docMk/>
            <pc:sldMk cId="3922583308" sldId="284"/>
            <ac:spMk id="4" creationId="{CD38CC7A-C7DB-FE2A-D0B6-880568DC40B3}"/>
          </ac:spMkLst>
        </pc:spChg>
      </pc:sldChg>
      <pc:sldChg chg="delSp modSp mod modTransition modAnim">
        <pc:chgData name="Alfred Smith" userId="3c60a3631c0db8ad" providerId="LiveId" clId="{414EABA8-E3AD-42CB-8FF0-EAB311464BC2}" dt="2023-09-11T07:21:56.293" v="97" actId="20577"/>
        <pc:sldMkLst>
          <pc:docMk/>
          <pc:sldMk cId="1522780631" sldId="285"/>
        </pc:sldMkLst>
        <pc:spChg chg="mod">
          <ac:chgData name="Alfred Smith" userId="3c60a3631c0db8ad" providerId="LiveId" clId="{414EABA8-E3AD-42CB-8FF0-EAB311464BC2}" dt="2023-09-08T08:06:29.789" v="37" actId="20577"/>
          <ac:spMkLst>
            <pc:docMk/>
            <pc:sldMk cId="1522780631" sldId="285"/>
            <ac:spMk id="3" creationId="{A58184BD-88F1-BA02-40C1-D8403D0EEC0D}"/>
          </ac:spMkLst>
        </pc:spChg>
        <pc:spChg chg="mod">
          <ac:chgData name="Alfred Smith" userId="3c60a3631c0db8ad" providerId="LiveId" clId="{414EABA8-E3AD-42CB-8FF0-EAB311464BC2}" dt="2023-09-11T07:21:56.293" v="97" actId="20577"/>
          <ac:spMkLst>
            <pc:docMk/>
            <pc:sldMk cId="1522780631" sldId="285"/>
            <ac:spMk id="4" creationId="{EE2AC625-9141-A801-F431-DD5F79396320}"/>
          </ac:spMkLst>
        </pc:spChg>
        <pc:picChg chg="del">
          <ac:chgData name="Alfred Smith" userId="3c60a3631c0db8ad" providerId="LiveId" clId="{414EABA8-E3AD-42CB-8FF0-EAB311464BC2}" dt="2023-09-08T07:52:36.891" v="0"/>
          <ac:picMkLst>
            <pc:docMk/>
            <pc:sldMk cId="1522780631" sldId="285"/>
            <ac:picMk id="38" creationId="{E639A727-263C-9F33-B11E-F9E1254BACDF}"/>
          </ac:picMkLst>
        </pc:picChg>
      </pc:sldChg>
      <pc:sldChg chg="modSp mod modTransition">
        <pc:chgData name="Alfred Smith" userId="3c60a3631c0db8ad" providerId="LiveId" clId="{414EABA8-E3AD-42CB-8FF0-EAB311464BC2}" dt="2023-09-08T08:09:31.941" v="67"/>
        <pc:sldMkLst>
          <pc:docMk/>
          <pc:sldMk cId="1850742486" sldId="286"/>
        </pc:sldMkLst>
        <pc:spChg chg="mod">
          <ac:chgData name="Alfred Smith" userId="3c60a3631c0db8ad" providerId="LiveId" clId="{414EABA8-E3AD-42CB-8FF0-EAB311464BC2}" dt="2023-09-08T08:09:31.941" v="67"/>
          <ac:spMkLst>
            <pc:docMk/>
            <pc:sldMk cId="1850742486" sldId="286"/>
            <ac:spMk id="4" creationId="{481CC48E-9E60-42FC-84AB-949ABE1011D6}"/>
          </ac:spMkLst>
        </pc:spChg>
      </pc:sldChg>
      <pc:sldChg chg="delSp modSp mod modTransition modAnim">
        <pc:chgData name="Alfred Smith" userId="3c60a3631c0db8ad" providerId="LiveId" clId="{414EABA8-E3AD-42CB-8FF0-EAB311464BC2}" dt="2023-09-11T07:21:19.669" v="93"/>
        <pc:sldMkLst>
          <pc:docMk/>
          <pc:sldMk cId="2332778949" sldId="287"/>
        </pc:sldMkLst>
        <pc:spChg chg="mod">
          <ac:chgData name="Alfred Smith" userId="3c60a3631c0db8ad" providerId="LiveId" clId="{414EABA8-E3AD-42CB-8FF0-EAB311464BC2}" dt="2023-09-08T08:06:23.800" v="36" actId="20577"/>
          <ac:spMkLst>
            <pc:docMk/>
            <pc:sldMk cId="2332778949" sldId="287"/>
            <ac:spMk id="3" creationId="{A58184BD-88F1-BA02-40C1-D8403D0EEC0D}"/>
          </ac:spMkLst>
        </pc:spChg>
        <pc:spChg chg="mod">
          <ac:chgData name="Alfred Smith" userId="3c60a3631c0db8ad" providerId="LiveId" clId="{414EABA8-E3AD-42CB-8FF0-EAB311464BC2}" dt="2023-09-11T07:21:19.669" v="93"/>
          <ac:spMkLst>
            <pc:docMk/>
            <pc:sldMk cId="2332778949" sldId="287"/>
            <ac:spMk id="4" creationId="{EE2AC625-9141-A801-F431-DD5F79396320}"/>
          </ac:spMkLst>
        </pc:spChg>
        <pc:picChg chg="del">
          <ac:chgData name="Alfred Smith" userId="3c60a3631c0db8ad" providerId="LiveId" clId="{414EABA8-E3AD-42CB-8FF0-EAB311464BC2}" dt="2023-09-08T07:52:36.891" v="0"/>
          <ac:picMkLst>
            <pc:docMk/>
            <pc:sldMk cId="2332778949" sldId="287"/>
            <ac:picMk id="17" creationId="{69877E80-999A-0A20-5AE5-2232C1BA56AB}"/>
          </ac:picMkLst>
        </pc:picChg>
      </pc:sldChg>
      <pc:sldChg chg="modSp mod modTransition">
        <pc:chgData name="Alfred Smith" userId="3c60a3631c0db8ad" providerId="LiveId" clId="{414EABA8-E3AD-42CB-8FF0-EAB311464BC2}" dt="2023-09-08T08:09:37.688" v="68"/>
        <pc:sldMkLst>
          <pc:docMk/>
          <pc:sldMk cId="1828872212" sldId="288"/>
        </pc:sldMkLst>
        <pc:spChg chg="mod">
          <ac:chgData name="Alfred Smith" userId="3c60a3631c0db8ad" providerId="LiveId" clId="{414EABA8-E3AD-42CB-8FF0-EAB311464BC2}" dt="2023-09-08T08:09:37.688" v="68"/>
          <ac:spMkLst>
            <pc:docMk/>
            <pc:sldMk cId="1828872212" sldId="288"/>
            <ac:spMk id="4" creationId="{D06D3A58-B5C1-5D8D-691D-0DAC45BE39D6}"/>
          </ac:spMkLst>
        </pc:spChg>
      </pc:sldChg>
      <pc:sldChg chg="delSp modSp mod modTransition modAnim">
        <pc:chgData name="Alfred Smith" userId="3c60a3631c0db8ad" providerId="LiveId" clId="{414EABA8-E3AD-42CB-8FF0-EAB311464BC2}" dt="2023-09-11T07:21:33.384" v="94"/>
        <pc:sldMkLst>
          <pc:docMk/>
          <pc:sldMk cId="3153919605" sldId="289"/>
        </pc:sldMkLst>
        <pc:spChg chg="mod">
          <ac:chgData name="Alfred Smith" userId="3c60a3631c0db8ad" providerId="LiveId" clId="{414EABA8-E3AD-42CB-8FF0-EAB311464BC2}" dt="2023-09-08T08:06:19.131" v="35" actId="20577"/>
          <ac:spMkLst>
            <pc:docMk/>
            <pc:sldMk cId="3153919605" sldId="289"/>
            <ac:spMk id="3" creationId="{A58184BD-88F1-BA02-40C1-D8403D0EEC0D}"/>
          </ac:spMkLst>
        </pc:spChg>
        <pc:spChg chg="mod">
          <ac:chgData name="Alfred Smith" userId="3c60a3631c0db8ad" providerId="LiveId" clId="{414EABA8-E3AD-42CB-8FF0-EAB311464BC2}" dt="2023-09-11T07:21:33.384" v="94"/>
          <ac:spMkLst>
            <pc:docMk/>
            <pc:sldMk cId="3153919605" sldId="289"/>
            <ac:spMk id="4" creationId="{EE2AC625-9141-A801-F431-DD5F79396320}"/>
          </ac:spMkLst>
        </pc:spChg>
        <pc:picChg chg="del">
          <ac:chgData name="Alfred Smith" userId="3c60a3631c0db8ad" providerId="LiveId" clId="{414EABA8-E3AD-42CB-8FF0-EAB311464BC2}" dt="2023-09-08T07:52:36.891" v="0"/>
          <ac:picMkLst>
            <pc:docMk/>
            <pc:sldMk cId="3153919605" sldId="289"/>
            <ac:picMk id="20" creationId="{998AE5E4-946B-A9B5-7E85-7C9DDB89C797}"/>
          </ac:picMkLst>
        </pc:picChg>
      </pc:sldChg>
      <pc:sldChg chg="modSp mod modTransition">
        <pc:chgData name="Alfred Smith" userId="3c60a3631c0db8ad" providerId="LiveId" clId="{414EABA8-E3AD-42CB-8FF0-EAB311464BC2}" dt="2023-09-08T08:09:41.483" v="69"/>
        <pc:sldMkLst>
          <pc:docMk/>
          <pc:sldMk cId="1292473336" sldId="290"/>
        </pc:sldMkLst>
        <pc:spChg chg="mod">
          <ac:chgData name="Alfred Smith" userId="3c60a3631c0db8ad" providerId="LiveId" clId="{414EABA8-E3AD-42CB-8FF0-EAB311464BC2}" dt="2023-09-08T08:09:41.483" v="69"/>
          <ac:spMkLst>
            <pc:docMk/>
            <pc:sldMk cId="1292473336" sldId="290"/>
            <ac:spMk id="4" creationId="{6320A4EE-5161-690C-3701-8821E6969B23}"/>
          </ac:spMkLst>
        </pc:spChg>
      </pc:sldChg>
      <pc:sldChg chg="delSp modSp mod modTransition modAnim">
        <pc:chgData name="Alfred Smith" userId="3c60a3631c0db8ad" providerId="LiveId" clId="{414EABA8-E3AD-42CB-8FF0-EAB311464BC2}" dt="2023-09-11T07:22:17.910" v="98"/>
        <pc:sldMkLst>
          <pc:docMk/>
          <pc:sldMk cId="1878919862" sldId="291"/>
        </pc:sldMkLst>
        <pc:spChg chg="mod">
          <ac:chgData name="Alfred Smith" userId="3c60a3631c0db8ad" providerId="LiveId" clId="{414EABA8-E3AD-42CB-8FF0-EAB311464BC2}" dt="2023-09-08T08:06:15.094" v="34" actId="20577"/>
          <ac:spMkLst>
            <pc:docMk/>
            <pc:sldMk cId="1878919862" sldId="291"/>
            <ac:spMk id="3" creationId="{A58184BD-88F1-BA02-40C1-D8403D0EEC0D}"/>
          </ac:spMkLst>
        </pc:spChg>
        <pc:spChg chg="mod">
          <ac:chgData name="Alfred Smith" userId="3c60a3631c0db8ad" providerId="LiveId" clId="{414EABA8-E3AD-42CB-8FF0-EAB311464BC2}" dt="2023-09-11T07:22:17.910" v="98"/>
          <ac:spMkLst>
            <pc:docMk/>
            <pc:sldMk cId="1878919862" sldId="291"/>
            <ac:spMk id="4" creationId="{EE2AC625-9141-A801-F431-DD5F79396320}"/>
          </ac:spMkLst>
        </pc:spChg>
        <pc:picChg chg="del">
          <ac:chgData name="Alfred Smith" userId="3c60a3631c0db8ad" providerId="LiveId" clId="{414EABA8-E3AD-42CB-8FF0-EAB311464BC2}" dt="2023-09-08T07:52:36.891" v="0"/>
          <ac:picMkLst>
            <pc:docMk/>
            <pc:sldMk cId="1878919862" sldId="291"/>
            <ac:picMk id="13" creationId="{ACA26C37-9EE9-C445-DAF1-347E453C917E}"/>
          </ac:picMkLst>
        </pc:picChg>
      </pc:sldChg>
      <pc:sldChg chg="modSp mod modTransition">
        <pc:chgData name="Alfred Smith" userId="3c60a3631c0db8ad" providerId="LiveId" clId="{414EABA8-E3AD-42CB-8FF0-EAB311464BC2}" dt="2023-09-08T08:09:46.941" v="70"/>
        <pc:sldMkLst>
          <pc:docMk/>
          <pc:sldMk cId="1014080634" sldId="292"/>
        </pc:sldMkLst>
        <pc:spChg chg="mod">
          <ac:chgData name="Alfred Smith" userId="3c60a3631c0db8ad" providerId="LiveId" clId="{414EABA8-E3AD-42CB-8FF0-EAB311464BC2}" dt="2023-09-08T08:09:46.941" v="70"/>
          <ac:spMkLst>
            <pc:docMk/>
            <pc:sldMk cId="1014080634" sldId="292"/>
            <ac:spMk id="4" creationId="{789CA704-2F84-7B5D-6768-5A9D16CAE884}"/>
          </ac:spMkLst>
        </pc:spChg>
      </pc:sldChg>
      <pc:sldChg chg="delSp modSp mod modTransition modAnim">
        <pc:chgData name="Alfred Smith" userId="3c60a3631c0db8ad" providerId="LiveId" clId="{414EABA8-E3AD-42CB-8FF0-EAB311464BC2}" dt="2023-09-11T07:22:36.439" v="99"/>
        <pc:sldMkLst>
          <pc:docMk/>
          <pc:sldMk cId="2219299321" sldId="293"/>
        </pc:sldMkLst>
        <pc:spChg chg="mod">
          <ac:chgData name="Alfred Smith" userId="3c60a3631c0db8ad" providerId="LiveId" clId="{414EABA8-E3AD-42CB-8FF0-EAB311464BC2}" dt="2023-09-08T08:06:10.541" v="33" actId="20577"/>
          <ac:spMkLst>
            <pc:docMk/>
            <pc:sldMk cId="2219299321" sldId="293"/>
            <ac:spMk id="3" creationId="{A58184BD-88F1-BA02-40C1-D8403D0EEC0D}"/>
          </ac:spMkLst>
        </pc:spChg>
        <pc:spChg chg="mod">
          <ac:chgData name="Alfred Smith" userId="3c60a3631c0db8ad" providerId="LiveId" clId="{414EABA8-E3AD-42CB-8FF0-EAB311464BC2}" dt="2023-09-11T07:22:36.439" v="99"/>
          <ac:spMkLst>
            <pc:docMk/>
            <pc:sldMk cId="2219299321" sldId="293"/>
            <ac:spMk id="4" creationId="{EE2AC625-9141-A801-F431-DD5F79396320}"/>
          </ac:spMkLst>
        </pc:spChg>
        <pc:picChg chg="del">
          <ac:chgData name="Alfred Smith" userId="3c60a3631c0db8ad" providerId="LiveId" clId="{414EABA8-E3AD-42CB-8FF0-EAB311464BC2}" dt="2023-09-08T07:52:36.891" v="0"/>
          <ac:picMkLst>
            <pc:docMk/>
            <pc:sldMk cId="2219299321" sldId="293"/>
            <ac:picMk id="11" creationId="{3DC0B52A-E8F5-54DC-A2BC-A34BAB3B6391}"/>
          </ac:picMkLst>
        </pc:picChg>
      </pc:sldChg>
      <pc:sldChg chg="modSp mod modTransition">
        <pc:chgData name="Alfred Smith" userId="3c60a3631c0db8ad" providerId="LiveId" clId="{414EABA8-E3AD-42CB-8FF0-EAB311464BC2}" dt="2023-09-08T08:09:53.894" v="72"/>
        <pc:sldMkLst>
          <pc:docMk/>
          <pc:sldMk cId="2859407553" sldId="294"/>
        </pc:sldMkLst>
        <pc:spChg chg="mod">
          <ac:chgData name="Alfred Smith" userId="3c60a3631c0db8ad" providerId="LiveId" clId="{414EABA8-E3AD-42CB-8FF0-EAB311464BC2}" dt="2023-09-08T08:09:53.894" v="72"/>
          <ac:spMkLst>
            <pc:docMk/>
            <pc:sldMk cId="2859407553" sldId="294"/>
            <ac:spMk id="4" creationId="{C09D7ABF-6D83-FCC5-9069-88515B8BC1DC}"/>
          </ac:spMkLst>
        </pc:spChg>
      </pc:sldChg>
      <pc:sldChg chg="delSp modSp mod modTransition modAnim">
        <pc:chgData name="Alfred Smith" userId="3c60a3631c0db8ad" providerId="LiveId" clId="{414EABA8-E3AD-42CB-8FF0-EAB311464BC2}" dt="2023-09-11T07:23:30.834" v="114"/>
        <pc:sldMkLst>
          <pc:docMk/>
          <pc:sldMk cId="3279066978" sldId="295"/>
        </pc:sldMkLst>
        <pc:spChg chg="mod">
          <ac:chgData name="Alfred Smith" userId="3c60a3631c0db8ad" providerId="LiveId" clId="{414EABA8-E3AD-42CB-8FF0-EAB311464BC2}" dt="2023-09-08T08:05:58.713" v="31" actId="20577"/>
          <ac:spMkLst>
            <pc:docMk/>
            <pc:sldMk cId="3279066978" sldId="295"/>
            <ac:spMk id="3" creationId="{A58184BD-88F1-BA02-40C1-D8403D0EEC0D}"/>
          </ac:spMkLst>
        </pc:spChg>
        <pc:spChg chg="mod">
          <ac:chgData name="Alfred Smith" userId="3c60a3631c0db8ad" providerId="LiveId" clId="{414EABA8-E3AD-42CB-8FF0-EAB311464BC2}" dt="2023-09-11T07:23:30.834" v="114"/>
          <ac:spMkLst>
            <pc:docMk/>
            <pc:sldMk cId="3279066978" sldId="295"/>
            <ac:spMk id="4" creationId="{EE2AC625-9141-A801-F431-DD5F79396320}"/>
          </ac:spMkLst>
        </pc:spChg>
        <pc:picChg chg="del">
          <ac:chgData name="Alfred Smith" userId="3c60a3631c0db8ad" providerId="LiveId" clId="{414EABA8-E3AD-42CB-8FF0-EAB311464BC2}" dt="2023-09-08T07:52:36.891" v="0"/>
          <ac:picMkLst>
            <pc:docMk/>
            <pc:sldMk cId="3279066978" sldId="295"/>
            <ac:picMk id="10" creationId="{18BAFA5A-E4AA-3EB9-1CCC-23F652D933BF}"/>
          </ac:picMkLst>
        </pc:picChg>
      </pc:sldChg>
      <pc:sldChg chg="modSp mod modTransition">
        <pc:chgData name="Alfred Smith" userId="3c60a3631c0db8ad" providerId="LiveId" clId="{414EABA8-E3AD-42CB-8FF0-EAB311464BC2}" dt="2023-09-08T08:09:58.190" v="73"/>
        <pc:sldMkLst>
          <pc:docMk/>
          <pc:sldMk cId="3336050791" sldId="296"/>
        </pc:sldMkLst>
        <pc:spChg chg="mod">
          <ac:chgData name="Alfred Smith" userId="3c60a3631c0db8ad" providerId="LiveId" clId="{414EABA8-E3AD-42CB-8FF0-EAB311464BC2}" dt="2023-09-08T08:09:58.190" v="73"/>
          <ac:spMkLst>
            <pc:docMk/>
            <pc:sldMk cId="3336050791" sldId="296"/>
            <ac:spMk id="4" creationId="{FDF47FEA-0E1F-D479-0C00-38C44CF71A45}"/>
          </ac:spMkLst>
        </pc:spChg>
      </pc:sldChg>
      <pc:sldChg chg="delSp modSp mod modTransition modAnim">
        <pc:chgData name="Alfred Smith" userId="3c60a3631c0db8ad" providerId="LiveId" clId="{414EABA8-E3AD-42CB-8FF0-EAB311464BC2}" dt="2023-09-11T07:23:44.012" v="115"/>
        <pc:sldMkLst>
          <pc:docMk/>
          <pc:sldMk cId="568388774" sldId="297"/>
        </pc:sldMkLst>
        <pc:spChg chg="mod">
          <ac:chgData name="Alfred Smith" userId="3c60a3631c0db8ad" providerId="LiveId" clId="{414EABA8-E3AD-42CB-8FF0-EAB311464BC2}" dt="2023-09-08T08:05:53.945" v="30" actId="20577"/>
          <ac:spMkLst>
            <pc:docMk/>
            <pc:sldMk cId="568388774" sldId="297"/>
            <ac:spMk id="3" creationId="{A58184BD-88F1-BA02-40C1-D8403D0EEC0D}"/>
          </ac:spMkLst>
        </pc:spChg>
        <pc:spChg chg="mod">
          <ac:chgData name="Alfred Smith" userId="3c60a3631c0db8ad" providerId="LiveId" clId="{414EABA8-E3AD-42CB-8FF0-EAB311464BC2}" dt="2023-09-11T07:23:44.012" v="115"/>
          <ac:spMkLst>
            <pc:docMk/>
            <pc:sldMk cId="568388774" sldId="297"/>
            <ac:spMk id="4" creationId="{EE2AC625-9141-A801-F431-DD5F79396320}"/>
          </ac:spMkLst>
        </pc:spChg>
        <pc:picChg chg="del">
          <ac:chgData name="Alfred Smith" userId="3c60a3631c0db8ad" providerId="LiveId" clId="{414EABA8-E3AD-42CB-8FF0-EAB311464BC2}" dt="2023-09-08T07:52:36.891" v="0"/>
          <ac:picMkLst>
            <pc:docMk/>
            <pc:sldMk cId="568388774" sldId="297"/>
            <ac:picMk id="20" creationId="{AEBA4BC4-B304-E0AF-9136-77EE2C4A7F7E}"/>
          </ac:picMkLst>
        </pc:picChg>
      </pc:sldChg>
      <pc:sldChg chg="delSp modSp mod modTransition modAnim">
        <pc:chgData name="Alfred Smith" userId="3c60a3631c0db8ad" providerId="LiveId" clId="{414EABA8-E3AD-42CB-8FF0-EAB311464BC2}" dt="2023-09-11T07:18:42.116" v="82"/>
        <pc:sldMkLst>
          <pc:docMk/>
          <pc:sldMk cId="2060075905" sldId="299"/>
        </pc:sldMkLst>
        <pc:spChg chg="mod">
          <ac:chgData name="Alfred Smith" userId="3c60a3631c0db8ad" providerId="LiveId" clId="{414EABA8-E3AD-42CB-8FF0-EAB311464BC2}" dt="2023-09-08T08:07:04.026" v="45" actId="20577"/>
          <ac:spMkLst>
            <pc:docMk/>
            <pc:sldMk cId="2060075905" sldId="299"/>
            <ac:spMk id="3" creationId="{A58184BD-88F1-BA02-40C1-D8403D0EEC0D}"/>
          </ac:spMkLst>
        </pc:spChg>
        <pc:spChg chg="mod">
          <ac:chgData name="Alfred Smith" userId="3c60a3631c0db8ad" providerId="LiveId" clId="{414EABA8-E3AD-42CB-8FF0-EAB311464BC2}" dt="2023-09-11T07:18:42.116" v="82"/>
          <ac:spMkLst>
            <pc:docMk/>
            <pc:sldMk cId="2060075905" sldId="299"/>
            <ac:spMk id="4" creationId="{EE2AC625-9141-A801-F431-DD5F79396320}"/>
          </ac:spMkLst>
        </pc:spChg>
        <pc:picChg chg="del">
          <ac:chgData name="Alfred Smith" userId="3c60a3631c0db8ad" providerId="LiveId" clId="{414EABA8-E3AD-42CB-8FF0-EAB311464BC2}" dt="2023-09-08T07:52:36.891" v="0"/>
          <ac:picMkLst>
            <pc:docMk/>
            <pc:sldMk cId="2060075905" sldId="299"/>
            <ac:picMk id="29" creationId="{14CE1095-4474-143F-71C7-0C409652F4FC}"/>
          </ac:picMkLst>
        </pc:picChg>
      </pc:sldChg>
      <pc:sldChg chg="modSp mod modTransition">
        <pc:chgData name="Alfred Smith" userId="3c60a3631c0db8ad" providerId="LiveId" clId="{414EABA8-E3AD-42CB-8FF0-EAB311464BC2}" dt="2023-09-08T08:08:24.334" v="59"/>
        <pc:sldMkLst>
          <pc:docMk/>
          <pc:sldMk cId="2903627041" sldId="300"/>
        </pc:sldMkLst>
        <pc:spChg chg="mod">
          <ac:chgData name="Alfred Smith" userId="3c60a3631c0db8ad" providerId="LiveId" clId="{414EABA8-E3AD-42CB-8FF0-EAB311464BC2}" dt="2023-09-08T08:08:24.334" v="59"/>
          <ac:spMkLst>
            <pc:docMk/>
            <pc:sldMk cId="2903627041" sldId="300"/>
            <ac:spMk id="4" creationId="{9F9639D7-BF22-8CD6-C557-D3519E3B604B}"/>
          </ac:spMkLst>
        </pc:spChg>
      </pc:sldChg>
      <pc:sldChg chg="modSp mod modTransition">
        <pc:chgData name="Alfred Smith" userId="3c60a3631c0db8ad" providerId="LiveId" clId="{414EABA8-E3AD-42CB-8FF0-EAB311464BC2}" dt="2023-09-08T08:10:01.219" v="74"/>
        <pc:sldMkLst>
          <pc:docMk/>
          <pc:sldMk cId="1155594812" sldId="301"/>
        </pc:sldMkLst>
        <pc:spChg chg="mod">
          <ac:chgData name="Alfred Smith" userId="3c60a3631c0db8ad" providerId="LiveId" clId="{414EABA8-E3AD-42CB-8FF0-EAB311464BC2}" dt="2023-09-08T08:10:01.219" v="74"/>
          <ac:spMkLst>
            <pc:docMk/>
            <pc:sldMk cId="1155594812" sldId="301"/>
            <ac:spMk id="2" creationId="{1C870612-5E7C-A4E0-23BE-A7465942817D}"/>
          </ac:spMkLst>
        </pc:spChg>
      </pc:sldChg>
      <pc:sldChg chg="delSp modSp mod modTransition modAnim">
        <pc:chgData name="Alfred Smith" userId="3c60a3631c0db8ad" providerId="LiveId" clId="{414EABA8-E3AD-42CB-8FF0-EAB311464BC2}" dt="2023-09-11T07:19:45.563" v="87"/>
        <pc:sldMkLst>
          <pc:docMk/>
          <pc:sldMk cId="207992140" sldId="302"/>
        </pc:sldMkLst>
        <pc:spChg chg="mod">
          <ac:chgData name="Alfred Smith" userId="3c60a3631c0db8ad" providerId="LiveId" clId="{414EABA8-E3AD-42CB-8FF0-EAB311464BC2}" dt="2023-09-08T08:06:48.278" v="41" actId="20577"/>
          <ac:spMkLst>
            <pc:docMk/>
            <pc:sldMk cId="207992140" sldId="302"/>
            <ac:spMk id="3" creationId="{A58184BD-88F1-BA02-40C1-D8403D0EEC0D}"/>
          </ac:spMkLst>
        </pc:spChg>
        <pc:spChg chg="mod">
          <ac:chgData name="Alfred Smith" userId="3c60a3631c0db8ad" providerId="LiveId" clId="{414EABA8-E3AD-42CB-8FF0-EAB311464BC2}" dt="2023-09-11T07:19:45.563" v="87"/>
          <ac:spMkLst>
            <pc:docMk/>
            <pc:sldMk cId="207992140" sldId="302"/>
            <ac:spMk id="4" creationId="{EE2AC625-9141-A801-F431-DD5F79396320}"/>
          </ac:spMkLst>
        </pc:spChg>
        <pc:picChg chg="del">
          <ac:chgData name="Alfred Smith" userId="3c60a3631c0db8ad" providerId="LiveId" clId="{414EABA8-E3AD-42CB-8FF0-EAB311464BC2}" dt="2023-09-08T07:52:36.891" v="0"/>
          <ac:picMkLst>
            <pc:docMk/>
            <pc:sldMk cId="207992140" sldId="302"/>
            <ac:picMk id="27" creationId="{F84FA77B-AD40-A04A-A809-FC2CE54231B4}"/>
          </ac:picMkLst>
        </pc:picChg>
      </pc:sldChg>
      <pc:sldChg chg="delSp modSp mod modTransition modAnim">
        <pc:chgData name="Alfred Smith" userId="3c60a3631c0db8ad" providerId="LiveId" clId="{414EABA8-E3AD-42CB-8FF0-EAB311464BC2}" dt="2023-09-11T07:23:10.359" v="113" actId="20577"/>
        <pc:sldMkLst>
          <pc:docMk/>
          <pc:sldMk cId="2735905384" sldId="303"/>
        </pc:sldMkLst>
        <pc:spChg chg="mod">
          <ac:chgData name="Alfred Smith" userId="3c60a3631c0db8ad" providerId="LiveId" clId="{414EABA8-E3AD-42CB-8FF0-EAB311464BC2}" dt="2023-09-08T08:06:06.664" v="32" actId="20577"/>
          <ac:spMkLst>
            <pc:docMk/>
            <pc:sldMk cId="2735905384" sldId="303"/>
            <ac:spMk id="3" creationId="{A58184BD-88F1-BA02-40C1-D8403D0EEC0D}"/>
          </ac:spMkLst>
        </pc:spChg>
        <pc:spChg chg="mod">
          <ac:chgData name="Alfred Smith" userId="3c60a3631c0db8ad" providerId="LiveId" clId="{414EABA8-E3AD-42CB-8FF0-EAB311464BC2}" dt="2023-09-11T07:23:10.359" v="113" actId="20577"/>
          <ac:spMkLst>
            <pc:docMk/>
            <pc:sldMk cId="2735905384" sldId="303"/>
            <ac:spMk id="4" creationId="{EE2AC625-9141-A801-F431-DD5F79396320}"/>
          </ac:spMkLst>
        </pc:spChg>
        <pc:picChg chg="del">
          <ac:chgData name="Alfred Smith" userId="3c60a3631c0db8ad" providerId="LiveId" clId="{414EABA8-E3AD-42CB-8FF0-EAB311464BC2}" dt="2023-09-08T07:52:36.891" v="0"/>
          <ac:picMkLst>
            <pc:docMk/>
            <pc:sldMk cId="2735905384" sldId="303"/>
            <ac:picMk id="21" creationId="{1E9212F3-4641-8506-A9A3-B8A8F8DC37AD}"/>
          </ac:picMkLst>
        </pc:picChg>
      </pc:sldChg>
      <pc:sldChg chg="modSp mod modTransition">
        <pc:chgData name="Alfred Smith" userId="3c60a3631c0db8ad" providerId="LiveId" clId="{414EABA8-E3AD-42CB-8FF0-EAB311464BC2}" dt="2023-09-08T08:09:15.111" v="62"/>
        <pc:sldMkLst>
          <pc:docMk/>
          <pc:sldMk cId="3869658600" sldId="304"/>
        </pc:sldMkLst>
        <pc:spChg chg="mod">
          <ac:chgData name="Alfred Smith" userId="3c60a3631c0db8ad" providerId="LiveId" clId="{414EABA8-E3AD-42CB-8FF0-EAB311464BC2}" dt="2023-09-08T08:09:15.111" v="62"/>
          <ac:spMkLst>
            <pc:docMk/>
            <pc:sldMk cId="3869658600" sldId="304"/>
            <ac:spMk id="4" creationId="{19FDEFB7-8970-28C6-3CB3-8511B06FBEA9}"/>
          </ac:spMkLst>
        </pc:spChg>
      </pc:sldChg>
      <pc:sldChg chg="modSp mod modTransition">
        <pc:chgData name="Alfred Smith" userId="3c60a3631c0db8ad" providerId="LiveId" clId="{414EABA8-E3AD-42CB-8FF0-EAB311464BC2}" dt="2023-09-08T08:09:49.949" v="71"/>
        <pc:sldMkLst>
          <pc:docMk/>
          <pc:sldMk cId="4178860286" sldId="305"/>
        </pc:sldMkLst>
        <pc:spChg chg="mod">
          <ac:chgData name="Alfred Smith" userId="3c60a3631c0db8ad" providerId="LiveId" clId="{414EABA8-E3AD-42CB-8FF0-EAB311464BC2}" dt="2023-09-08T08:09:49.949" v="71"/>
          <ac:spMkLst>
            <pc:docMk/>
            <pc:sldMk cId="4178860286" sldId="305"/>
            <ac:spMk id="4" creationId="{D06D3A58-B5C1-5D8D-691D-0DAC45BE39D6}"/>
          </ac:spMkLst>
        </pc:spChg>
      </pc:sldChg>
      <pc:sldChg chg="modSp add mod">
        <pc:chgData name="Alfred Smith" userId="3c60a3631c0db8ad" providerId="LiveId" clId="{414EABA8-E3AD-42CB-8FF0-EAB311464BC2}" dt="2023-09-11T07:17:26.270" v="76"/>
        <pc:sldMkLst>
          <pc:docMk/>
          <pc:sldMk cId="3163860264" sldId="306"/>
        </pc:sldMkLst>
        <pc:spChg chg="mod">
          <ac:chgData name="Alfred Smith" userId="3c60a3631c0db8ad" providerId="LiveId" clId="{414EABA8-E3AD-42CB-8FF0-EAB311464BC2}" dt="2023-09-11T07:17:26.270" v="76"/>
          <ac:spMkLst>
            <pc:docMk/>
            <pc:sldMk cId="3163860264" sldId="306"/>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11-09-2023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53 </a:t>
            </a:r>
            <a:r>
              <a:rPr lang="en-US" sz="1200" b="1" i="0" u="none" strike="noStrike" baseline="0" dirty="0">
                <a:latin typeface="TimesNewRomanPS-BoldMT"/>
              </a:rPr>
              <a:t>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12</a:t>
            </a:fld>
            <a:endParaRPr lang="en-IN"/>
          </a:p>
        </p:txBody>
      </p:sp>
    </p:spTree>
    <p:extLst>
      <p:ext uri="{BB962C8B-B14F-4D97-AF65-F5344CB8AC3E}">
        <p14:creationId xmlns:p14="http://schemas.microsoft.com/office/powerpoint/2010/main" val="174066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17</a:t>
            </a:r>
            <a:r>
              <a:rPr lang="en-US" sz="4400" b="0" i="0" dirty="0">
                <a:solidFill>
                  <a:srgbClr val="121212"/>
                </a:solidFill>
                <a:effectLst/>
                <a:latin typeface="Open Sans" panose="020B0606030504020204" pitchFamily="34" charset="0"/>
              </a:rPr>
              <a:t>So he reasoned in the synagogue with the Jews and the devout persons, and in the marketplace every day with those who met him.</a:t>
            </a:r>
            <a:endParaRPr lang="en-IN" dirty="0"/>
          </a:p>
        </p:txBody>
      </p:sp>
    </p:spTree>
    <p:extLst>
      <p:ext uri="{BB962C8B-B14F-4D97-AF65-F5344CB8AC3E}">
        <p14:creationId xmlns:p14="http://schemas.microsoft.com/office/powerpoint/2010/main" val="190963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76984-5003-C927-8791-EAF1DABB14F4}"/>
              </a:ext>
            </a:extLst>
          </p:cNvPr>
          <p:cNvPicPr>
            <a:picLocks noChangeAspect="1"/>
          </p:cNvPicPr>
          <p:nvPr/>
        </p:nvPicPr>
        <p:blipFill>
          <a:blip r:embed="rId2"/>
          <a:stretch>
            <a:fillRect/>
          </a:stretch>
        </p:blipFill>
        <p:spPr>
          <a:xfrm>
            <a:off x="0" y="0"/>
            <a:ext cx="12954000" cy="6858000"/>
          </a:xfrm>
          <a:prstGeom prst="rect">
            <a:avLst/>
          </a:prstGeom>
        </p:spPr>
      </p:pic>
      <p:sp>
        <p:nvSpPr>
          <p:cNvPr id="4" name="TextBox 3">
            <a:extLst>
              <a:ext uri="{FF2B5EF4-FFF2-40B4-BE49-F238E27FC236}">
                <a16:creationId xmlns:a16="http://schemas.microsoft.com/office/drawing/2014/main" id="{B2678132-6B6D-0A3E-5A29-A0642F37ADB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p>
        </p:txBody>
      </p:sp>
    </p:spTree>
    <p:extLst>
      <p:ext uri="{BB962C8B-B14F-4D97-AF65-F5344CB8AC3E}">
        <p14:creationId xmlns:p14="http://schemas.microsoft.com/office/powerpoint/2010/main" val="487179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18</a:t>
            </a:r>
            <a:r>
              <a:rPr lang="en-US" sz="4000" b="0" i="0" dirty="0">
                <a:solidFill>
                  <a:srgbClr val="121212"/>
                </a:solidFill>
                <a:effectLst/>
                <a:latin typeface="Open Sans" panose="020B0606030504020204" pitchFamily="34" charset="0"/>
              </a:rPr>
              <a:t>Some of the Epicurean and Stoic philosophers also were conversing with him. Some said, “What does this babbler want to say?”</a:t>
            </a:r>
            <a:endParaRPr lang="en-IN" dirty="0"/>
          </a:p>
        </p:txBody>
      </p:sp>
    </p:spTree>
    <p:extLst>
      <p:ext uri="{BB962C8B-B14F-4D97-AF65-F5344CB8AC3E}">
        <p14:creationId xmlns:p14="http://schemas.microsoft.com/office/powerpoint/2010/main" val="64120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0DBBF-78CF-8E7E-EE55-879A69CE9B63}"/>
              </a:ext>
            </a:extLst>
          </p:cNvPr>
          <p:cNvPicPr>
            <a:picLocks noChangeAspect="1"/>
          </p:cNvPicPr>
          <p:nvPr/>
        </p:nvPicPr>
        <p:blipFill>
          <a:blip r:embed="rId2"/>
          <a:stretch>
            <a:fillRect/>
          </a:stretch>
        </p:blipFill>
        <p:spPr>
          <a:xfrm>
            <a:off x="-509452" y="0"/>
            <a:ext cx="12858750" cy="6858000"/>
          </a:xfrm>
          <a:prstGeom prst="rect">
            <a:avLst/>
          </a:prstGeom>
        </p:spPr>
      </p:pic>
      <p:sp>
        <p:nvSpPr>
          <p:cNvPr id="4" name="TextBox 3">
            <a:extLst>
              <a:ext uri="{FF2B5EF4-FFF2-40B4-BE49-F238E27FC236}">
                <a16:creationId xmlns:a16="http://schemas.microsoft.com/office/drawing/2014/main" id="{ABD0C950-8F0E-8298-14B1-29598834CFA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168401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Open Sans" panose="020B0606030504020204" pitchFamily="34" charset="0"/>
              </a:rPr>
              <a:t>Others said, “He seems to be advocating foreign deities,” because he preached Jesus and the resurrection.</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2F3FE-8FAC-A95F-2D9A-8A2C3D6E9D83}"/>
              </a:ext>
            </a:extLst>
          </p:cNvPr>
          <p:cNvPicPr>
            <a:picLocks noChangeAspect="1"/>
          </p:cNvPicPr>
          <p:nvPr/>
        </p:nvPicPr>
        <p:blipFill>
          <a:blip r:embed="rId2"/>
          <a:stretch>
            <a:fillRect/>
          </a:stretch>
        </p:blipFill>
        <p:spPr>
          <a:xfrm>
            <a:off x="-1" y="0"/>
            <a:ext cx="12767553" cy="6858000"/>
          </a:xfrm>
          <a:prstGeom prst="rect">
            <a:avLst/>
          </a:prstGeom>
        </p:spPr>
      </p:pic>
      <p:sp>
        <p:nvSpPr>
          <p:cNvPr id="4" name="TextBox 3">
            <a:extLst>
              <a:ext uri="{FF2B5EF4-FFF2-40B4-BE49-F238E27FC236}">
                <a16:creationId xmlns:a16="http://schemas.microsoft.com/office/drawing/2014/main" id="{248FEC4E-3596-CE10-EEBA-CE5AF93D8C8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996969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19</a:t>
            </a:r>
            <a:r>
              <a:rPr lang="en-US" sz="4800" b="0" i="0" dirty="0">
                <a:solidFill>
                  <a:srgbClr val="121212"/>
                </a:solidFill>
                <a:effectLst/>
                <a:latin typeface="Open Sans" panose="020B0606030504020204" pitchFamily="34" charset="0"/>
              </a:rPr>
              <a:t>They took hold of him and brought him to the Areopagus, saying, “May we know what this new teaching is, which you are speaking about? </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C68F8-10A7-0019-0F58-D2E8A36C4FCA}"/>
              </a:ext>
            </a:extLst>
          </p:cNvPr>
          <p:cNvPicPr>
            <a:picLocks noChangeAspect="1"/>
          </p:cNvPicPr>
          <p:nvPr/>
        </p:nvPicPr>
        <p:blipFill>
          <a:blip r:embed="rId2"/>
          <a:stretch>
            <a:fillRect/>
          </a:stretch>
        </p:blipFill>
        <p:spPr>
          <a:xfrm>
            <a:off x="0" y="0"/>
            <a:ext cx="12215478" cy="7067006"/>
          </a:xfrm>
          <a:prstGeom prst="rect">
            <a:avLst/>
          </a:prstGeom>
        </p:spPr>
      </p:pic>
      <p:sp>
        <p:nvSpPr>
          <p:cNvPr id="6" name="TextBox 5">
            <a:extLst>
              <a:ext uri="{FF2B5EF4-FFF2-40B4-BE49-F238E27FC236}">
                <a16:creationId xmlns:a16="http://schemas.microsoft.com/office/drawing/2014/main" id="{16B34667-D068-B428-DAFE-37FBB330AE8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p>
        </p:txBody>
      </p:sp>
    </p:spTree>
    <p:extLst>
      <p:ext uri="{BB962C8B-B14F-4D97-AF65-F5344CB8AC3E}">
        <p14:creationId xmlns:p14="http://schemas.microsoft.com/office/powerpoint/2010/main" val="2390376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20</a:t>
            </a:r>
            <a:r>
              <a:rPr lang="en-US" sz="4800" b="0" i="0" dirty="0">
                <a:solidFill>
                  <a:srgbClr val="121212"/>
                </a:solidFill>
                <a:effectLst/>
                <a:latin typeface="Open Sans" panose="020B0606030504020204" pitchFamily="34" charset="0"/>
              </a:rPr>
              <a:t>For you bring certain strange things to our ears. We want to know therefore what these things mean.</a:t>
            </a:r>
            <a:endParaRPr lang="en-IN" sz="2400" dirty="0"/>
          </a:p>
        </p:txBody>
      </p:sp>
    </p:spTree>
    <p:extLst>
      <p:ext uri="{BB962C8B-B14F-4D97-AF65-F5344CB8AC3E}">
        <p14:creationId xmlns:p14="http://schemas.microsoft.com/office/powerpoint/2010/main" val="206007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CFCBE-C929-2F7B-2D29-B07D13F74BF6}"/>
              </a:ext>
            </a:extLst>
          </p:cNvPr>
          <p:cNvPicPr>
            <a:picLocks noChangeAspect="1"/>
          </p:cNvPicPr>
          <p:nvPr/>
        </p:nvPicPr>
        <p:blipFill>
          <a:blip r:embed="rId2"/>
          <a:stretch>
            <a:fillRect/>
          </a:stretch>
        </p:blipFill>
        <p:spPr>
          <a:xfrm>
            <a:off x="-1" y="-117566"/>
            <a:ext cx="12207241" cy="6975566"/>
          </a:xfrm>
          <a:prstGeom prst="rect">
            <a:avLst/>
          </a:prstGeom>
        </p:spPr>
      </p:pic>
      <p:sp>
        <p:nvSpPr>
          <p:cNvPr id="4" name="TextBox 3">
            <a:extLst>
              <a:ext uri="{FF2B5EF4-FFF2-40B4-BE49-F238E27FC236}">
                <a16:creationId xmlns:a16="http://schemas.microsoft.com/office/drawing/2014/main" id="{9F9639D7-BF22-8CD6-C557-D3519E3B604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17:20</a:t>
            </a:r>
          </a:p>
        </p:txBody>
      </p:sp>
    </p:spTree>
    <p:extLst>
      <p:ext uri="{BB962C8B-B14F-4D97-AF65-F5344CB8AC3E}">
        <p14:creationId xmlns:p14="http://schemas.microsoft.com/office/powerpoint/2010/main" val="2903627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4" name="TextBox 3">
            <a:extLst>
              <a:ext uri="{FF2B5EF4-FFF2-40B4-BE49-F238E27FC236}">
                <a16:creationId xmlns:a16="http://schemas.microsoft.com/office/drawing/2014/main" id="{578A281E-4CB5-26E9-1BFD-63D1BC684130}"/>
              </a:ext>
            </a:extLst>
          </p:cNvPr>
          <p:cNvSpPr txBox="1"/>
          <p:nvPr/>
        </p:nvSpPr>
        <p:spPr>
          <a:xfrm>
            <a:off x="178526" y="1"/>
            <a:ext cx="6222274" cy="1950720"/>
          </a:xfrm>
          <a:prstGeom prst="rect">
            <a:avLst/>
          </a:prstGeom>
          <a:noFill/>
        </p:spPr>
        <p:txBody>
          <a:bodyPr wrap="square" rtlCol="0">
            <a:noAutofit/>
          </a:bodyPr>
          <a:lstStyle/>
          <a:p>
            <a:r>
              <a:rPr lang="en-US" sz="6000" b="0" i="0" u="none" strike="noStrike" baseline="0" dirty="0">
                <a:solidFill>
                  <a:schemeClr val="bg1"/>
                </a:solidFill>
                <a:latin typeface="TimesNewRomanPSMT"/>
              </a:rPr>
              <a:t>Paul in Athens – Acts 17:15-34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21</a:t>
            </a:r>
            <a:r>
              <a:rPr lang="en-US" sz="4400" b="0" i="0" dirty="0">
                <a:solidFill>
                  <a:srgbClr val="121212"/>
                </a:solidFill>
                <a:effectLst/>
                <a:latin typeface="Open Sans" panose="020B0606030504020204" pitchFamily="34" charset="0"/>
              </a:rPr>
              <a:t>Now all the Athenians and the strangers living there spent their time in nothing else, but either to tell or to hear some new thing.</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EB5732-3964-4797-6333-809A6C116C85}"/>
              </a:ext>
            </a:extLst>
          </p:cNvPr>
          <p:cNvPicPr>
            <a:picLocks noChangeAspect="1"/>
          </p:cNvPicPr>
          <p:nvPr/>
        </p:nvPicPr>
        <p:blipFill>
          <a:blip r:embed="rId2"/>
          <a:stretch>
            <a:fillRect/>
          </a:stretch>
        </p:blipFill>
        <p:spPr>
          <a:xfrm>
            <a:off x="0" y="0"/>
            <a:ext cx="12301704" cy="6858000"/>
          </a:xfrm>
          <a:prstGeom prst="rect">
            <a:avLst/>
          </a:prstGeom>
        </p:spPr>
      </p:pic>
      <p:sp>
        <p:nvSpPr>
          <p:cNvPr id="6" name="TextBox 5">
            <a:extLst>
              <a:ext uri="{FF2B5EF4-FFF2-40B4-BE49-F238E27FC236}">
                <a16:creationId xmlns:a16="http://schemas.microsoft.com/office/drawing/2014/main" id="{79A69FBC-189F-2811-137F-D3D961020BA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17:21</a:t>
            </a:r>
          </a:p>
        </p:txBody>
      </p:sp>
    </p:spTree>
    <p:extLst>
      <p:ext uri="{BB962C8B-B14F-4D97-AF65-F5344CB8AC3E}">
        <p14:creationId xmlns:p14="http://schemas.microsoft.com/office/powerpoint/2010/main" val="426591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22</a:t>
            </a:r>
            <a:r>
              <a:rPr lang="en-US" sz="4800" b="0" i="0" dirty="0">
                <a:solidFill>
                  <a:srgbClr val="121212"/>
                </a:solidFill>
                <a:effectLst/>
                <a:latin typeface="Open Sans" panose="020B0606030504020204" pitchFamily="34" charset="0"/>
              </a:rPr>
              <a:t>Paul stood in the middle of the Areopagus and said, “You men of Athens, I perceive that you are very religious in all things.</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63E15-C693-D52C-2551-5FAEB1F95D6E}"/>
              </a:ext>
            </a:extLst>
          </p:cNvPr>
          <p:cNvPicPr>
            <a:picLocks noChangeAspect="1"/>
          </p:cNvPicPr>
          <p:nvPr/>
        </p:nvPicPr>
        <p:blipFill>
          <a:blip r:embed="rId2"/>
          <a:stretch>
            <a:fillRect/>
          </a:stretch>
        </p:blipFill>
        <p:spPr>
          <a:xfrm>
            <a:off x="-453342" y="1"/>
            <a:ext cx="12645342" cy="6858000"/>
          </a:xfrm>
          <a:prstGeom prst="rect">
            <a:avLst/>
          </a:prstGeom>
        </p:spPr>
      </p:pic>
      <p:sp>
        <p:nvSpPr>
          <p:cNvPr id="4" name="TextBox 3">
            <a:extLst>
              <a:ext uri="{FF2B5EF4-FFF2-40B4-BE49-F238E27FC236}">
                <a16:creationId xmlns:a16="http://schemas.microsoft.com/office/drawing/2014/main" id="{A0093C73-D569-524D-CAE5-6AFFADC2FEF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17:22</a:t>
            </a:r>
          </a:p>
        </p:txBody>
      </p:sp>
    </p:spTree>
    <p:extLst>
      <p:ext uri="{BB962C8B-B14F-4D97-AF65-F5344CB8AC3E}">
        <p14:creationId xmlns:p14="http://schemas.microsoft.com/office/powerpoint/2010/main" val="210266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23</a:t>
            </a:r>
            <a:r>
              <a:rPr lang="en-US" sz="4000" b="0" i="0" dirty="0">
                <a:solidFill>
                  <a:srgbClr val="121212"/>
                </a:solidFill>
                <a:effectLst/>
                <a:latin typeface="Open Sans" panose="020B0606030504020204" pitchFamily="34" charset="0"/>
              </a:rPr>
              <a:t>For as I passed along and observed the objects of your worship, I also found an altar with this inscription: ‘TO AN UNKNOWN GOD.’</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526EB-91E5-242A-ED95-D627772DB472}"/>
              </a:ext>
            </a:extLst>
          </p:cNvPr>
          <p:cNvPicPr>
            <a:picLocks noChangeAspect="1"/>
          </p:cNvPicPr>
          <p:nvPr/>
        </p:nvPicPr>
        <p:blipFill>
          <a:blip r:embed="rId2"/>
          <a:stretch>
            <a:fillRect/>
          </a:stretch>
        </p:blipFill>
        <p:spPr>
          <a:xfrm>
            <a:off x="0" y="0"/>
            <a:ext cx="12225827" cy="6858000"/>
          </a:xfrm>
          <a:prstGeom prst="rect">
            <a:avLst/>
          </a:prstGeom>
        </p:spPr>
      </p:pic>
      <p:sp>
        <p:nvSpPr>
          <p:cNvPr id="4" name="TextBox 3">
            <a:extLst>
              <a:ext uri="{FF2B5EF4-FFF2-40B4-BE49-F238E27FC236}">
                <a16:creationId xmlns:a16="http://schemas.microsoft.com/office/drawing/2014/main" id="{19FDEFB7-8970-28C6-3CB3-8511B06FBEA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3869658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Open Sans" panose="020B0606030504020204" pitchFamily="34" charset="0"/>
              </a:rPr>
              <a:t>What therefore you worship in ignorance, I announce to you.</a:t>
            </a:r>
            <a:endParaRPr lang="en-IN" dirty="0"/>
          </a:p>
        </p:txBody>
      </p:sp>
    </p:spTree>
    <p:extLst>
      <p:ext uri="{BB962C8B-B14F-4D97-AF65-F5344CB8AC3E}">
        <p14:creationId xmlns:p14="http://schemas.microsoft.com/office/powerpoint/2010/main" val="207992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0DA0F-0497-172D-0F40-C788273FF1F8}"/>
              </a:ext>
            </a:extLst>
          </p:cNvPr>
          <p:cNvPicPr>
            <a:picLocks noChangeAspect="1"/>
          </p:cNvPicPr>
          <p:nvPr/>
        </p:nvPicPr>
        <p:blipFill>
          <a:blip r:embed="rId2"/>
          <a:stretch>
            <a:fillRect/>
          </a:stretch>
        </p:blipFill>
        <p:spPr>
          <a:xfrm>
            <a:off x="-101600" y="0"/>
            <a:ext cx="12293600" cy="6858000"/>
          </a:xfrm>
          <a:prstGeom prst="rect">
            <a:avLst/>
          </a:prstGeom>
        </p:spPr>
      </p:pic>
      <p:sp>
        <p:nvSpPr>
          <p:cNvPr id="4" name="TextBox 3">
            <a:extLst>
              <a:ext uri="{FF2B5EF4-FFF2-40B4-BE49-F238E27FC236}">
                <a16:creationId xmlns:a16="http://schemas.microsoft.com/office/drawing/2014/main" id="{5070774F-A465-A6CE-18A7-56D3DDC9B63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888433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24</a:t>
            </a:r>
            <a:r>
              <a:rPr lang="en-US" sz="4800" b="0" i="0" dirty="0">
                <a:solidFill>
                  <a:srgbClr val="121212"/>
                </a:solidFill>
                <a:effectLst/>
                <a:latin typeface="Open Sans" panose="020B0606030504020204" pitchFamily="34" charset="0"/>
              </a:rPr>
              <a:t>The God who made the world and all things in it, he, being Lord of heaven and earth, doesn’t dwell in temples made with hands. </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7B5A-4B42-6680-C575-752835C63D81}"/>
              </a:ext>
            </a:extLst>
          </p:cNvPr>
          <p:cNvPicPr>
            <a:picLocks noChangeAspect="1"/>
          </p:cNvPicPr>
          <p:nvPr/>
        </p:nvPicPr>
        <p:blipFill>
          <a:blip r:embed="rId2"/>
          <a:stretch>
            <a:fillRect/>
          </a:stretch>
        </p:blipFill>
        <p:spPr>
          <a:xfrm>
            <a:off x="-317500" y="0"/>
            <a:ext cx="12509500" cy="6858000"/>
          </a:xfrm>
          <a:prstGeom prst="rect">
            <a:avLst/>
          </a:prstGeom>
        </p:spPr>
      </p:pic>
      <p:sp>
        <p:nvSpPr>
          <p:cNvPr id="4" name="TextBox 3">
            <a:extLst>
              <a:ext uri="{FF2B5EF4-FFF2-40B4-BE49-F238E27FC236}">
                <a16:creationId xmlns:a16="http://schemas.microsoft.com/office/drawing/2014/main" id="{0281090D-7499-887D-FADE-D5B2BC7B3D4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17:24</a:t>
            </a: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in Athens – Acts 17:15-34 </a:t>
            </a:r>
            <a:endParaRPr lang="en-IN" sz="6000"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25</a:t>
            </a:r>
            <a:r>
              <a:rPr lang="en-US" sz="4400" b="0" i="0" dirty="0">
                <a:solidFill>
                  <a:srgbClr val="121212"/>
                </a:solidFill>
                <a:effectLst/>
                <a:latin typeface="Open Sans" panose="020B0606030504020204" pitchFamily="34" charset="0"/>
              </a:rPr>
              <a:t>He isn’t served by men’s hands, as though he needed anything, seeing he himself gives to all life and breath and all things. </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2A032-62F7-8085-1B9A-1ECCCFA766CC}"/>
              </a:ext>
            </a:extLst>
          </p:cNvPr>
          <p:cNvPicPr>
            <a:picLocks noChangeAspect="1"/>
          </p:cNvPicPr>
          <p:nvPr/>
        </p:nvPicPr>
        <p:blipFill>
          <a:blip r:embed="rId2"/>
          <a:stretch>
            <a:fillRect/>
          </a:stretch>
        </p:blipFill>
        <p:spPr>
          <a:xfrm>
            <a:off x="-312249" y="0"/>
            <a:ext cx="12504249" cy="6858000"/>
          </a:xfrm>
          <a:prstGeom prst="rect">
            <a:avLst/>
          </a:prstGeom>
        </p:spPr>
      </p:pic>
      <p:sp>
        <p:nvSpPr>
          <p:cNvPr id="4" name="TextBox 3">
            <a:extLst>
              <a:ext uri="{FF2B5EF4-FFF2-40B4-BE49-F238E27FC236}">
                <a16:creationId xmlns:a16="http://schemas.microsoft.com/office/drawing/2014/main" id="{263BADB0-215D-2708-CF66-5CE36BB4468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p>
        </p:txBody>
      </p:sp>
    </p:spTree>
    <p:extLst>
      <p:ext uri="{BB962C8B-B14F-4D97-AF65-F5344CB8AC3E}">
        <p14:creationId xmlns:p14="http://schemas.microsoft.com/office/powerpoint/2010/main" val="1126511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26</a:t>
            </a:r>
            <a:r>
              <a:rPr lang="en-US" sz="4400" b="0" i="0" dirty="0">
                <a:solidFill>
                  <a:srgbClr val="121212"/>
                </a:solidFill>
                <a:effectLst/>
                <a:latin typeface="Open Sans" panose="020B0606030504020204" pitchFamily="34" charset="0"/>
              </a:rPr>
              <a:t>He made from one blood every nation of men to dwell on all the surface of the earth, having determined appointed seasons and the boundaries of their dwellings.</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CE1506-354D-533B-A74E-EAFD11020704}"/>
              </a:ext>
            </a:extLst>
          </p:cNvPr>
          <p:cNvPicPr>
            <a:picLocks noChangeAspect="1"/>
          </p:cNvPicPr>
          <p:nvPr/>
        </p:nvPicPr>
        <p:blipFill>
          <a:blip r:embed="rId2"/>
          <a:stretch>
            <a:fillRect/>
          </a:stretch>
        </p:blipFill>
        <p:spPr>
          <a:xfrm>
            <a:off x="0" y="-439401"/>
            <a:ext cx="12192000" cy="7297401"/>
          </a:xfrm>
          <a:prstGeom prst="rect">
            <a:avLst/>
          </a:prstGeom>
        </p:spPr>
      </p:pic>
      <p:sp>
        <p:nvSpPr>
          <p:cNvPr id="4" name="TextBox 3">
            <a:extLst>
              <a:ext uri="{FF2B5EF4-FFF2-40B4-BE49-F238E27FC236}">
                <a16:creationId xmlns:a16="http://schemas.microsoft.com/office/drawing/2014/main" id="{CD38CC7A-C7DB-FE2A-D0B6-880568DC40B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p>
        </p:txBody>
      </p:sp>
    </p:spTree>
    <p:extLst>
      <p:ext uri="{BB962C8B-B14F-4D97-AF65-F5344CB8AC3E}">
        <p14:creationId xmlns:p14="http://schemas.microsoft.com/office/powerpoint/2010/main" val="3922583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27</a:t>
            </a:r>
            <a:r>
              <a:rPr lang="en-US" sz="4400" b="0" i="0" dirty="0">
                <a:solidFill>
                  <a:srgbClr val="121212"/>
                </a:solidFill>
                <a:effectLst/>
                <a:latin typeface="Open Sans" panose="020B0606030504020204" pitchFamily="34" charset="0"/>
              </a:rPr>
              <a:t>God did this so that they would seek the Lord, if perhaps they might reach out for him and find him, though he is not far from each one of us. </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6480D-F1A1-8CDC-961C-041B5C19DB5F}"/>
              </a:ext>
            </a:extLst>
          </p:cNvPr>
          <p:cNvPicPr>
            <a:picLocks noChangeAspect="1"/>
          </p:cNvPicPr>
          <p:nvPr/>
        </p:nvPicPr>
        <p:blipFill>
          <a:blip r:embed="rId2"/>
          <a:stretch>
            <a:fillRect/>
          </a:stretch>
        </p:blipFill>
        <p:spPr>
          <a:xfrm>
            <a:off x="1" y="-77404"/>
            <a:ext cx="12192000" cy="6935404"/>
          </a:xfrm>
          <a:prstGeom prst="rect">
            <a:avLst/>
          </a:prstGeom>
        </p:spPr>
      </p:pic>
      <p:sp>
        <p:nvSpPr>
          <p:cNvPr id="4" name="TextBox 3">
            <a:extLst>
              <a:ext uri="{FF2B5EF4-FFF2-40B4-BE49-F238E27FC236}">
                <a16:creationId xmlns:a16="http://schemas.microsoft.com/office/drawing/2014/main" id="{481CC48E-9E60-42FC-84AB-949ABE1011D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17:27</a:t>
            </a:r>
          </a:p>
        </p:txBody>
      </p:sp>
    </p:spTree>
    <p:extLst>
      <p:ext uri="{BB962C8B-B14F-4D97-AF65-F5344CB8AC3E}">
        <p14:creationId xmlns:p14="http://schemas.microsoft.com/office/powerpoint/2010/main" val="1850742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28</a:t>
            </a:r>
            <a:r>
              <a:rPr lang="en-US" sz="4800" b="0" i="0" dirty="0">
                <a:solidFill>
                  <a:srgbClr val="121212"/>
                </a:solidFill>
                <a:effectLst/>
                <a:latin typeface="Open Sans" panose="020B0606030504020204" pitchFamily="34" charset="0"/>
              </a:rPr>
              <a:t>‘For in him we live, move, and have our being.’ As some of your own poets have said, ‘For we are also his offspring.’</a:t>
            </a:r>
            <a:endParaRPr lang="en-IN" dirty="0"/>
          </a:p>
        </p:txBody>
      </p:sp>
    </p:spTree>
    <p:extLst>
      <p:ext uri="{BB962C8B-B14F-4D97-AF65-F5344CB8AC3E}">
        <p14:creationId xmlns:p14="http://schemas.microsoft.com/office/powerpoint/2010/main" val="2332778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17:28</a:t>
            </a:r>
          </a:p>
        </p:txBody>
      </p:sp>
    </p:spTree>
    <p:extLst>
      <p:ext uri="{BB962C8B-B14F-4D97-AF65-F5344CB8AC3E}">
        <p14:creationId xmlns:p14="http://schemas.microsoft.com/office/powerpoint/2010/main" val="1828872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29</a:t>
            </a:r>
            <a:r>
              <a:rPr lang="en-US" sz="4400" b="0" i="0" dirty="0">
                <a:solidFill>
                  <a:srgbClr val="121212"/>
                </a:solidFill>
                <a:effectLst/>
                <a:latin typeface="Open Sans" panose="020B0606030504020204" pitchFamily="34" charset="0"/>
              </a:rPr>
              <a:t>Being then the offspring of God, we ought not to think that the Divine Nature is like gold, or silver, or stone, engraved by art and design of man.</a:t>
            </a:r>
            <a:endParaRPr lang="en-IN" dirty="0"/>
          </a:p>
        </p:txBody>
      </p:sp>
    </p:spTree>
    <p:extLst>
      <p:ext uri="{BB962C8B-B14F-4D97-AF65-F5344CB8AC3E}">
        <p14:creationId xmlns:p14="http://schemas.microsoft.com/office/powerpoint/2010/main" val="3153919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9ACFA-AB9D-EBE4-1107-A8A8BA6391DA}"/>
              </a:ext>
            </a:extLst>
          </p:cNvPr>
          <p:cNvPicPr>
            <a:picLocks noChangeAspect="1"/>
          </p:cNvPicPr>
          <p:nvPr/>
        </p:nvPicPr>
        <p:blipFill>
          <a:blip r:embed="rId2"/>
          <a:stretch>
            <a:fillRect/>
          </a:stretch>
        </p:blipFill>
        <p:spPr>
          <a:xfrm>
            <a:off x="0" y="0"/>
            <a:ext cx="13965382" cy="6858000"/>
          </a:xfrm>
          <a:prstGeom prst="rect">
            <a:avLst/>
          </a:prstGeom>
        </p:spPr>
      </p:pic>
      <p:sp>
        <p:nvSpPr>
          <p:cNvPr id="4" name="TextBox 3">
            <a:extLst>
              <a:ext uri="{FF2B5EF4-FFF2-40B4-BE49-F238E27FC236}">
                <a16:creationId xmlns:a16="http://schemas.microsoft.com/office/drawing/2014/main" id="{6320A4EE-5161-690C-3701-8821E6969B2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17:29</a:t>
            </a: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DE0316-8B49-84A1-E5EA-87DA355BA7BA}"/>
              </a:ext>
            </a:extLst>
          </p:cNvPr>
          <p:cNvPicPr>
            <a:picLocks noChangeAspect="1"/>
          </p:cNvPicPr>
          <p:nvPr/>
        </p:nvPicPr>
        <p:blipFill>
          <a:blip r:embed="rId2"/>
          <a:stretch>
            <a:fillRect/>
          </a:stretch>
        </p:blipFill>
        <p:spPr>
          <a:xfrm>
            <a:off x="0" y="0"/>
            <a:ext cx="12192000" cy="7361544"/>
          </a:xfrm>
          <a:prstGeom prst="rect">
            <a:avLst/>
          </a:prstGeom>
        </p:spPr>
      </p:pic>
      <p:sp>
        <p:nvSpPr>
          <p:cNvPr id="4" name="TextBox 3">
            <a:extLst>
              <a:ext uri="{FF2B5EF4-FFF2-40B4-BE49-F238E27FC236}">
                <a16:creationId xmlns:a16="http://schemas.microsoft.com/office/drawing/2014/main" id="{E823A6FE-EDA1-0E83-A912-842AFBB4A7AB}"/>
              </a:ext>
            </a:extLst>
          </p:cNvPr>
          <p:cNvSpPr txBox="1"/>
          <p:nvPr/>
        </p:nvSpPr>
        <p:spPr>
          <a:xfrm>
            <a:off x="178526" y="1"/>
            <a:ext cx="6222274" cy="1950720"/>
          </a:xfrm>
          <a:prstGeom prst="rect">
            <a:avLst/>
          </a:prstGeom>
          <a:noFill/>
        </p:spPr>
        <p:txBody>
          <a:bodyPr wrap="square" rtlCol="0">
            <a:noAutofit/>
          </a:bodyPr>
          <a:lstStyle/>
          <a:p>
            <a:r>
              <a:rPr lang="en-US" sz="6000" b="0" i="0" u="none" strike="noStrike" baseline="0" dirty="0">
                <a:solidFill>
                  <a:schemeClr val="bg1"/>
                </a:solidFill>
                <a:latin typeface="TimesNewRomanPSMT"/>
              </a:rPr>
              <a:t>Paul in Athens – Acts 17:15-34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30</a:t>
            </a:r>
            <a:r>
              <a:rPr lang="en-US" sz="4800" b="0" i="0" dirty="0">
                <a:solidFill>
                  <a:srgbClr val="121212"/>
                </a:solidFill>
                <a:effectLst/>
                <a:latin typeface="Open Sans" panose="020B0606030504020204" pitchFamily="34" charset="0"/>
              </a:rPr>
              <a:t>The times of ignorance therefore God overlooked. But now he commands that all people everywhere should repent,</a:t>
            </a:r>
            <a:endParaRPr lang="en-IN" dirty="0"/>
          </a:p>
        </p:txBody>
      </p:sp>
    </p:spTree>
    <p:extLst>
      <p:ext uri="{BB962C8B-B14F-4D97-AF65-F5344CB8AC3E}">
        <p14:creationId xmlns:p14="http://schemas.microsoft.com/office/powerpoint/2010/main" val="1878919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2B0E8-DCC5-F8A8-14CC-0C13BDA78AAB}"/>
              </a:ext>
            </a:extLst>
          </p:cNvPr>
          <p:cNvPicPr>
            <a:picLocks noChangeAspect="1"/>
          </p:cNvPicPr>
          <p:nvPr/>
        </p:nvPicPr>
        <p:blipFill>
          <a:blip r:embed="rId2"/>
          <a:stretch>
            <a:fillRect/>
          </a:stretch>
        </p:blipFill>
        <p:spPr>
          <a:xfrm>
            <a:off x="-1718094" y="0"/>
            <a:ext cx="13910094" cy="6858000"/>
          </a:xfrm>
          <a:prstGeom prst="rect">
            <a:avLst/>
          </a:prstGeom>
        </p:spPr>
      </p:pic>
      <p:sp>
        <p:nvSpPr>
          <p:cNvPr id="4" name="TextBox 3">
            <a:extLst>
              <a:ext uri="{FF2B5EF4-FFF2-40B4-BE49-F238E27FC236}">
                <a16:creationId xmlns:a16="http://schemas.microsoft.com/office/drawing/2014/main" id="{789CA704-2F84-7B5D-6768-5A9D16CAE88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17:30</a:t>
            </a:r>
          </a:p>
        </p:txBody>
      </p:sp>
    </p:spTree>
    <p:extLst>
      <p:ext uri="{BB962C8B-B14F-4D97-AF65-F5344CB8AC3E}">
        <p14:creationId xmlns:p14="http://schemas.microsoft.com/office/powerpoint/2010/main" val="1014080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31</a:t>
            </a:r>
            <a:r>
              <a:rPr lang="en-US" sz="4400" b="0" i="0" dirty="0">
                <a:solidFill>
                  <a:srgbClr val="121212"/>
                </a:solidFill>
                <a:effectLst/>
                <a:latin typeface="Open Sans" panose="020B0606030504020204" pitchFamily="34" charset="0"/>
              </a:rPr>
              <a:t>because he has appointed a day in which he will judge the world in righteousness by the man whom he has ordained;</a:t>
            </a:r>
            <a:endParaRPr lang="en-IN" dirty="0"/>
          </a:p>
        </p:txBody>
      </p:sp>
    </p:spTree>
    <p:extLst>
      <p:ext uri="{BB962C8B-B14F-4D97-AF65-F5344CB8AC3E}">
        <p14:creationId xmlns:p14="http://schemas.microsoft.com/office/powerpoint/2010/main" val="2219299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4178860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121212"/>
                </a:solidFill>
                <a:effectLst/>
                <a:latin typeface="Open Sans" panose="020B0606030504020204" pitchFamily="34" charset="0"/>
              </a:rPr>
              <a:t>of this man he has given assurance to all men, in that he has raised him from the dead.”</a:t>
            </a:r>
            <a:endParaRPr lang="en-IN" dirty="0"/>
          </a:p>
        </p:txBody>
      </p:sp>
    </p:spTree>
    <p:extLst>
      <p:ext uri="{BB962C8B-B14F-4D97-AF65-F5344CB8AC3E}">
        <p14:creationId xmlns:p14="http://schemas.microsoft.com/office/powerpoint/2010/main" val="2735905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BF5F2-177C-5555-537E-62820BF136F9}"/>
              </a:ext>
            </a:extLst>
          </p:cNvPr>
          <p:cNvPicPr>
            <a:picLocks noChangeAspect="1"/>
          </p:cNvPicPr>
          <p:nvPr/>
        </p:nvPicPr>
        <p:blipFill>
          <a:blip r:embed="rId2"/>
          <a:stretch>
            <a:fillRect/>
          </a:stretch>
        </p:blipFill>
        <p:spPr>
          <a:xfrm>
            <a:off x="-815529" y="0"/>
            <a:ext cx="13007529" cy="6858000"/>
          </a:xfrm>
          <a:prstGeom prst="rect">
            <a:avLst/>
          </a:prstGeom>
        </p:spPr>
      </p:pic>
      <p:sp>
        <p:nvSpPr>
          <p:cNvPr id="4" name="TextBox 3">
            <a:extLst>
              <a:ext uri="{FF2B5EF4-FFF2-40B4-BE49-F238E27FC236}">
                <a16:creationId xmlns:a16="http://schemas.microsoft.com/office/drawing/2014/main" id="{C09D7ABF-6D83-FCC5-9069-88515B8BC1D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2859407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32</a:t>
            </a:r>
            <a:r>
              <a:rPr lang="en-US" sz="4400" b="0" i="0" dirty="0">
                <a:solidFill>
                  <a:srgbClr val="121212"/>
                </a:solidFill>
                <a:effectLst/>
                <a:latin typeface="Open Sans" panose="020B0606030504020204" pitchFamily="34" charset="0"/>
              </a:rPr>
              <a:t>Now when they heard of the resurrection of the dead, some mocked; but others said, “We want to hear you again concerning this.”</a:t>
            </a:r>
          </a:p>
          <a:p>
            <a:pPr algn="l"/>
            <a:r>
              <a:rPr lang="en-US" sz="4400" b="0" i="0" dirty="0">
                <a:solidFill>
                  <a:srgbClr val="777A7B"/>
                </a:solidFill>
                <a:effectLst/>
                <a:latin typeface="Open Sans" panose="020B0606030504020204" pitchFamily="34" charset="0"/>
              </a:rPr>
              <a:t>33</a:t>
            </a:r>
            <a:r>
              <a:rPr lang="en-US" sz="4400" b="0" i="0" dirty="0">
                <a:solidFill>
                  <a:srgbClr val="121212"/>
                </a:solidFill>
                <a:effectLst/>
                <a:latin typeface="Open Sans" panose="020B0606030504020204" pitchFamily="34" charset="0"/>
              </a:rPr>
              <a:t>Thus Paul went out from among them.</a:t>
            </a:r>
          </a:p>
          <a:p>
            <a:endParaRPr lang="en-IN" sz="4400" dirty="0"/>
          </a:p>
        </p:txBody>
      </p:sp>
    </p:spTree>
    <p:extLst>
      <p:ext uri="{BB962C8B-B14F-4D97-AF65-F5344CB8AC3E}">
        <p14:creationId xmlns:p14="http://schemas.microsoft.com/office/powerpoint/2010/main" val="3279066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08827-B17E-1F77-B795-8F8AA7AF6585}"/>
              </a:ext>
            </a:extLst>
          </p:cNvPr>
          <p:cNvPicPr>
            <a:picLocks noChangeAspect="1"/>
          </p:cNvPicPr>
          <p:nvPr/>
        </p:nvPicPr>
        <p:blipFill>
          <a:blip r:embed="rId2"/>
          <a:stretch>
            <a:fillRect/>
          </a:stretch>
        </p:blipFill>
        <p:spPr>
          <a:xfrm>
            <a:off x="-1" y="1"/>
            <a:ext cx="12498225" cy="6858000"/>
          </a:xfrm>
          <a:prstGeom prst="rect">
            <a:avLst/>
          </a:prstGeom>
        </p:spPr>
      </p:pic>
      <p:sp>
        <p:nvSpPr>
          <p:cNvPr id="4" name="TextBox 3">
            <a:extLst>
              <a:ext uri="{FF2B5EF4-FFF2-40B4-BE49-F238E27FC236}">
                <a16:creationId xmlns:a16="http://schemas.microsoft.com/office/drawing/2014/main" id="{FDF47FEA-0E1F-D479-0C00-38C44CF71A4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17:32,33</a:t>
            </a:r>
          </a:p>
        </p:txBody>
      </p:sp>
    </p:spTree>
    <p:extLst>
      <p:ext uri="{BB962C8B-B14F-4D97-AF65-F5344CB8AC3E}">
        <p14:creationId xmlns:p14="http://schemas.microsoft.com/office/powerpoint/2010/main" val="3336050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34</a:t>
            </a:r>
            <a:r>
              <a:rPr lang="en-US" sz="4000" b="0" i="0">
                <a:solidFill>
                  <a:srgbClr val="121212"/>
                </a:solidFill>
                <a:effectLst/>
                <a:latin typeface="Open Sans" panose="020B0606030504020204" pitchFamily="34" charset="0"/>
              </a:rPr>
              <a:t>But certain men joined with him and believed, including Dionysius the Areopagite, and a woman named Damaris, and others with them.</a:t>
            </a:r>
            <a:endParaRPr lang="en-IN" sz="2000" dirty="0"/>
          </a:p>
        </p:txBody>
      </p:sp>
    </p:spTree>
    <p:extLst>
      <p:ext uri="{BB962C8B-B14F-4D97-AF65-F5344CB8AC3E}">
        <p14:creationId xmlns:p14="http://schemas.microsoft.com/office/powerpoint/2010/main" val="568388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2" name="TextBox 1">
            <a:extLst>
              <a:ext uri="{FF2B5EF4-FFF2-40B4-BE49-F238E27FC236}">
                <a16:creationId xmlns:a16="http://schemas.microsoft.com/office/drawing/2014/main" id="{1C870612-5E7C-A4E0-23BE-A7465942817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a:solidFill>
                  <a:schemeClr val="bg1"/>
                </a:solidFill>
                <a:latin typeface="TimesNewRomanPSMT"/>
              </a:rPr>
              <a:t>Acts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5559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15</a:t>
            </a:r>
            <a:r>
              <a:rPr lang="en-US" sz="4400" b="0" i="0" dirty="0">
                <a:solidFill>
                  <a:srgbClr val="121212"/>
                </a:solidFill>
                <a:effectLst/>
                <a:latin typeface="Open Sans" panose="020B0606030504020204" pitchFamily="34" charset="0"/>
              </a:rPr>
              <a:t>Those who escorted Paul brought him to Athens and then left with instructions for Silas and Timothy to join him as soon as possible.</a:t>
            </a:r>
            <a:endParaRPr lang="en-IN"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15</a:t>
            </a:r>
            <a:r>
              <a:rPr lang="en-US" sz="4400" b="0" i="0" dirty="0">
                <a:solidFill>
                  <a:srgbClr val="121212"/>
                </a:solidFill>
                <a:effectLst/>
                <a:latin typeface="Open Sans" panose="020B0606030504020204" pitchFamily="34" charset="0"/>
              </a:rPr>
              <a:t>But those who escorted Paul brought him as far as Athens. Receiving a commandment to Silas and Timothy that they should come to him very quickly, they departed.</a:t>
            </a:r>
            <a:endParaRPr lang="en-IN" dirty="0"/>
          </a:p>
        </p:txBody>
      </p:sp>
    </p:spTree>
    <p:extLst>
      <p:ext uri="{BB962C8B-B14F-4D97-AF65-F5344CB8AC3E}">
        <p14:creationId xmlns:p14="http://schemas.microsoft.com/office/powerpoint/2010/main" val="3163860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3D0C9-1B19-F6FC-327A-12BDD4624E4A}"/>
              </a:ext>
            </a:extLst>
          </p:cNvPr>
          <p:cNvPicPr>
            <a:picLocks noChangeAspect="1"/>
          </p:cNvPicPr>
          <p:nvPr/>
        </p:nvPicPr>
        <p:blipFill>
          <a:blip r:embed="rId2"/>
          <a:stretch>
            <a:fillRect/>
          </a:stretch>
        </p:blipFill>
        <p:spPr>
          <a:xfrm>
            <a:off x="0" y="0"/>
            <a:ext cx="12973050" cy="6858000"/>
          </a:xfrm>
          <a:prstGeom prst="rect">
            <a:avLst/>
          </a:prstGeom>
        </p:spPr>
      </p:pic>
      <p:sp>
        <p:nvSpPr>
          <p:cNvPr id="4" name="TextBox 3">
            <a:extLst>
              <a:ext uri="{FF2B5EF4-FFF2-40B4-BE49-F238E27FC236}">
                <a16:creationId xmlns:a16="http://schemas.microsoft.com/office/drawing/2014/main" id="{A127D341-C222-0993-C1A1-E6F1985C7AD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93911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16</a:t>
            </a:r>
            <a:r>
              <a:rPr lang="en-US" sz="4800" b="0" i="0" dirty="0">
                <a:solidFill>
                  <a:srgbClr val="121212"/>
                </a:solidFill>
                <a:effectLst/>
                <a:latin typeface="Open Sans" panose="020B0606030504020204" pitchFamily="34" charset="0"/>
              </a:rPr>
              <a:t>Now while Paul waited for them at Athens, his spirit was provoked within him as he saw the city full of idols.</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ECF7F-8C59-E63C-A174-DFB99D6066FC}"/>
              </a:ext>
            </a:extLst>
          </p:cNvPr>
          <p:cNvPicPr>
            <a:picLocks noChangeAspect="1"/>
          </p:cNvPicPr>
          <p:nvPr/>
        </p:nvPicPr>
        <p:blipFill>
          <a:blip r:embed="rId2"/>
          <a:stretch>
            <a:fillRect/>
          </a:stretch>
        </p:blipFill>
        <p:spPr>
          <a:xfrm>
            <a:off x="0" y="0"/>
            <a:ext cx="12692418" cy="6858000"/>
          </a:xfrm>
          <a:prstGeom prst="rect">
            <a:avLst/>
          </a:prstGeom>
        </p:spPr>
      </p:pic>
      <p:sp>
        <p:nvSpPr>
          <p:cNvPr id="4" name="TextBox 3">
            <a:extLst>
              <a:ext uri="{FF2B5EF4-FFF2-40B4-BE49-F238E27FC236}">
                <a16:creationId xmlns:a16="http://schemas.microsoft.com/office/drawing/2014/main" id="{89AA170F-3747-A797-C070-EECDC6F3164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p>
        </p:txBody>
      </p:sp>
    </p:spTree>
    <p:extLst>
      <p:ext uri="{BB962C8B-B14F-4D97-AF65-F5344CB8AC3E}">
        <p14:creationId xmlns:p14="http://schemas.microsoft.com/office/powerpoint/2010/main" val="4024569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4264</TotalTime>
  <Words>836</Words>
  <Application>Microsoft Office PowerPoint</Application>
  <PresentationFormat>Widescreen</PresentationFormat>
  <Paragraphs>64</Paragraphs>
  <Slides>49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Calibri Light</vt:lpstr>
      <vt:lpstr>Microsoft Himalaya</vt:lpstr>
      <vt:lpstr>Open Sans</vt:lpstr>
      <vt:lpstr>TimesNewRomanPS-BoldMT</vt:lpstr>
      <vt:lpstr>TimesNewRomanPSMT</vt:lpstr>
      <vt:lpstr>Office Theme</vt:lpstr>
      <vt:lpstr>53-2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2023-09-11T07:23:49Z</dcterms:modified>
</cp:coreProperties>
</file>