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57" r:id="rId2"/>
    <p:sldId id="258" r:id="rId3"/>
    <p:sldId id="259" r:id="rId4"/>
    <p:sldId id="270" r:id="rId5"/>
    <p:sldId id="260" r:id="rId6"/>
    <p:sldId id="271" r:id="rId7"/>
    <p:sldId id="261" r:id="rId8"/>
    <p:sldId id="272" r:id="rId9"/>
    <p:sldId id="262" r:id="rId10"/>
    <p:sldId id="273" r:id="rId11"/>
    <p:sldId id="263" r:id="rId12"/>
    <p:sldId id="274" r:id="rId13"/>
    <p:sldId id="264" r:id="rId14"/>
    <p:sldId id="275" r:id="rId15"/>
    <p:sldId id="265" r:id="rId16"/>
    <p:sldId id="276" r:id="rId17"/>
    <p:sldId id="296" r:id="rId18"/>
    <p:sldId id="297" r:id="rId19"/>
    <p:sldId id="266" r:id="rId20"/>
    <p:sldId id="277" r:id="rId21"/>
    <p:sldId id="267" r:id="rId22"/>
    <p:sldId id="278" r:id="rId23"/>
    <p:sldId id="268" r:id="rId24"/>
    <p:sldId id="279" r:id="rId25"/>
    <p:sldId id="298" r:id="rId26"/>
    <p:sldId id="299" r:id="rId27"/>
    <p:sldId id="269" r:id="rId28"/>
    <p:sldId id="280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5DA9878-0269-4138-8AD3-1384432FD562}" v="2" dt="2023-09-08T08:18:33.20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0033" autoAdjust="0"/>
  </p:normalViewPr>
  <p:slideViewPr>
    <p:cSldViewPr snapToGrid="0">
      <p:cViewPr varScale="1">
        <p:scale>
          <a:sx n="74" d="100"/>
          <a:sy n="74" d="100"/>
        </p:scale>
        <p:origin x="1042" y="7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microsoft.com/office/2016/11/relationships/changesInfo" Target="changesInfos/changesInfo1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fred Smith" userId="3c60a3631c0db8ad" providerId="LiveId" clId="{05DA9878-0269-4138-8AD3-1384432FD562}"/>
    <pc:docChg chg="undo custSel modSld">
      <pc:chgData name="Alfred Smith" userId="3c60a3631c0db8ad" providerId="LiveId" clId="{05DA9878-0269-4138-8AD3-1384432FD562}" dt="2023-09-11T07:29:50.258" v="67"/>
      <pc:docMkLst>
        <pc:docMk/>
      </pc:docMkLst>
      <pc:sldChg chg="delSp modTransition modAnim">
        <pc:chgData name="Alfred Smith" userId="3c60a3631c0db8ad" providerId="LiveId" clId="{05DA9878-0269-4138-8AD3-1384432FD562}" dt="2023-09-08T08:18:33.204" v="25"/>
        <pc:sldMkLst>
          <pc:docMk/>
          <pc:sldMk cId="1499918570" sldId="257"/>
        </pc:sldMkLst>
        <pc:picChg chg="del">
          <ac:chgData name="Alfred Smith" userId="3c60a3631c0db8ad" providerId="LiveId" clId="{05DA9878-0269-4138-8AD3-1384432FD562}" dt="2023-09-08T08:18:33.204" v="25"/>
          <ac:picMkLst>
            <pc:docMk/>
            <pc:sldMk cId="1499918570" sldId="257"/>
            <ac:picMk id="8" creationId="{7778809C-6CDC-69A5-08D0-7D12A10017E8}"/>
          </ac:picMkLst>
        </pc:picChg>
      </pc:sldChg>
      <pc:sldChg chg="modSp mod modTransition">
        <pc:chgData name="Alfred Smith" userId="3c60a3631c0db8ad" providerId="LiveId" clId="{05DA9878-0269-4138-8AD3-1384432FD562}" dt="2023-09-08T08:18:33.204" v="25"/>
        <pc:sldMkLst>
          <pc:docMk/>
          <pc:sldMk cId="3788111665" sldId="258"/>
        </pc:sldMkLst>
        <pc:spChg chg="mod">
          <ac:chgData name="Alfred Smith" userId="3c60a3631c0db8ad" providerId="LiveId" clId="{05DA9878-0269-4138-8AD3-1384432FD562}" dt="2023-09-08T08:14:12.182" v="4" actId="14100"/>
          <ac:spMkLst>
            <pc:docMk/>
            <pc:sldMk cId="3788111665" sldId="258"/>
            <ac:spMk id="6" creationId="{2DDE4377-BD10-2644-63A4-E3EB08120D0F}"/>
          </ac:spMkLst>
        </pc:spChg>
      </pc:sldChg>
      <pc:sldChg chg="delSp modSp mod modTransition modAnim">
        <pc:chgData name="Alfred Smith" userId="3c60a3631c0db8ad" providerId="LiveId" clId="{05DA9878-0269-4138-8AD3-1384432FD562}" dt="2023-09-08T08:19:17.367" v="38" actId="20577"/>
        <pc:sldMkLst>
          <pc:docMk/>
          <pc:sldMk cId="454763615" sldId="259"/>
        </pc:sldMkLst>
        <pc:spChg chg="mod">
          <ac:chgData name="Alfred Smith" userId="3c60a3631c0db8ad" providerId="LiveId" clId="{05DA9878-0269-4138-8AD3-1384432FD562}" dt="2023-09-08T08:19:17.367" v="38" actId="20577"/>
          <ac:spMkLst>
            <pc:docMk/>
            <pc:sldMk cId="454763615" sldId="259"/>
            <ac:spMk id="3" creationId="{A58184BD-88F1-BA02-40C1-D8403D0EEC0D}"/>
          </ac:spMkLst>
        </pc:spChg>
        <pc:spChg chg="mod">
          <ac:chgData name="Alfred Smith" userId="3c60a3631c0db8ad" providerId="LiveId" clId="{05DA9878-0269-4138-8AD3-1384432FD562}" dt="2023-09-08T08:13:35.754" v="0" actId="20577"/>
          <ac:spMkLst>
            <pc:docMk/>
            <pc:sldMk cId="454763615" sldId="259"/>
            <ac:spMk id="4" creationId="{EE2AC625-9141-A801-F431-DD5F79396320}"/>
          </ac:spMkLst>
        </pc:spChg>
        <pc:picChg chg="del">
          <ac:chgData name="Alfred Smith" userId="3c60a3631c0db8ad" providerId="LiveId" clId="{05DA9878-0269-4138-8AD3-1384432FD562}" dt="2023-09-08T08:18:33.204" v="25"/>
          <ac:picMkLst>
            <pc:docMk/>
            <pc:sldMk cId="454763615" sldId="259"/>
            <ac:picMk id="8" creationId="{FADEB31B-7CD3-9897-A079-E5C3DDC9422C}"/>
          </ac:picMkLst>
        </pc:picChg>
      </pc:sldChg>
      <pc:sldChg chg="delSp modSp mod modTransition modAnim">
        <pc:chgData name="Alfred Smith" userId="3c60a3631c0db8ad" providerId="LiveId" clId="{05DA9878-0269-4138-8AD3-1384432FD562}" dt="2023-09-11T07:26:19.172" v="51"/>
        <pc:sldMkLst>
          <pc:docMk/>
          <pc:sldMk cId="2346136586" sldId="260"/>
        </pc:sldMkLst>
        <pc:spChg chg="mod">
          <ac:chgData name="Alfred Smith" userId="3c60a3631c0db8ad" providerId="LiveId" clId="{05DA9878-0269-4138-8AD3-1384432FD562}" dt="2023-09-08T08:19:13.143" v="37" actId="20577"/>
          <ac:spMkLst>
            <pc:docMk/>
            <pc:sldMk cId="2346136586" sldId="260"/>
            <ac:spMk id="3" creationId="{A58184BD-88F1-BA02-40C1-D8403D0EEC0D}"/>
          </ac:spMkLst>
        </pc:spChg>
        <pc:spChg chg="mod">
          <ac:chgData name="Alfred Smith" userId="3c60a3631c0db8ad" providerId="LiveId" clId="{05DA9878-0269-4138-8AD3-1384432FD562}" dt="2023-09-11T07:26:19.172" v="51"/>
          <ac:spMkLst>
            <pc:docMk/>
            <pc:sldMk cId="2346136586" sldId="260"/>
            <ac:spMk id="4" creationId="{EE2AC625-9141-A801-F431-DD5F79396320}"/>
          </ac:spMkLst>
        </pc:spChg>
        <pc:picChg chg="del">
          <ac:chgData name="Alfred Smith" userId="3c60a3631c0db8ad" providerId="LiveId" clId="{05DA9878-0269-4138-8AD3-1384432FD562}" dt="2023-09-08T08:18:33.204" v="25"/>
          <ac:picMkLst>
            <pc:docMk/>
            <pc:sldMk cId="2346136586" sldId="260"/>
            <ac:picMk id="8" creationId="{B140E40C-34E0-7AE1-65F4-006F3A742213}"/>
          </ac:picMkLst>
        </pc:picChg>
      </pc:sldChg>
      <pc:sldChg chg="delSp modSp mod modTransition modAnim">
        <pc:chgData name="Alfred Smith" userId="3c60a3631c0db8ad" providerId="LiveId" clId="{05DA9878-0269-4138-8AD3-1384432FD562}" dt="2023-09-11T07:27:25.092" v="58" actId="20577"/>
        <pc:sldMkLst>
          <pc:docMk/>
          <pc:sldMk cId="4037329247" sldId="261"/>
        </pc:sldMkLst>
        <pc:spChg chg="mod">
          <ac:chgData name="Alfred Smith" userId="3c60a3631c0db8ad" providerId="LiveId" clId="{05DA9878-0269-4138-8AD3-1384432FD562}" dt="2023-09-08T08:19:08.417" v="36" actId="20577"/>
          <ac:spMkLst>
            <pc:docMk/>
            <pc:sldMk cId="4037329247" sldId="261"/>
            <ac:spMk id="3" creationId="{A58184BD-88F1-BA02-40C1-D8403D0EEC0D}"/>
          </ac:spMkLst>
        </pc:spChg>
        <pc:spChg chg="mod">
          <ac:chgData name="Alfred Smith" userId="3c60a3631c0db8ad" providerId="LiveId" clId="{05DA9878-0269-4138-8AD3-1384432FD562}" dt="2023-09-11T07:27:25.092" v="58" actId="20577"/>
          <ac:spMkLst>
            <pc:docMk/>
            <pc:sldMk cId="4037329247" sldId="261"/>
            <ac:spMk id="4" creationId="{EE2AC625-9141-A801-F431-DD5F79396320}"/>
          </ac:spMkLst>
        </pc:spChg>
        <pc:picChg chg="del">
          <ac:chgData name="Alfred Smith" userId="3c60a3631c0db8ad" providerId="LiveId" clId="{05DA9878-0269-4138-8AD3-1384432FD562}" dt="2023-09-08T08:18:33.204" v="25"/>
          <ac:picMkLst>
            <pc:docMk/>
            <pc:sldMk cId="4037329247" sldId="261"/>
            <ac:picMk id="44" creationId="{BED0EA6A-79CE-94AC-5316-1633ADDE115A}"/>
          </ac:picMkLst>
        </pc:picChg>
      </pc:sldChg>
      <pc:sldChg chg="delSp modSp mod modTransition modAnim">
        <pc:chgData name="Alfred Smith" userId="3c60a3631c0db8ad" providerId="LiveId" clId="{05DA9878-0269-4138-8AD3-1384432FD562}" dt="2023-09-11T07:27:15.428" v="56" actId="20577"/>
        <pc:sldMkLst>
          <pc:docMk/>
          <pc:sldMk cId="1909638311" sldId="262"/>
        </pc:sldMkLst>
        <pc:spChg chg="mod">
          <ac:chgData name="Alfred Smith" userId="3c60a3631c0db8ad" providerId="LiveId" clId="{05DA9878-0269-4138-8AD3-1384432FD562}" dt="2023-09-08T08:19:05.466" v="35" actId="20577"/>
          <ac:spMkLst>
            <pc:docMk/>
            <pc:sldMk cId="1909638311" sldId="262"/>
            <ac:spMk id="3" creationId="{A58184BD-88F1-BA02-40C1-D8403D0EEC0D}"/>
          </ac:spMkLst>
        </pc:spChg>
        <pc:spChg chg="mod">
          <ac:chgData name="Alfred Smith" userId="3c60a3631c0db8ad" providerId="LiveId" clId="{05DA9878-0269-4138-8AD3-1384432FD562}" dt="2023-09-11T07:27:15.428" v="56" actId="20577"/>
          <ac:spMkLst>
            <pc:docMk/>
            <pc:sldMk cId="1909638311" sldId="262"/>
            <ac:spMk id="4" creationId="{EE2AC625-9141-A801-F431-DD5F79396320}"/>
          </ac:spMkLst>
        </pc:spChg>
        <pc:picChg chg="del">
          <ac:chgData name="Alfred Smith" userId="3c60a3631c0db8ad" providerId="LiveId" clId="{05DA9878-0269-4138-8AD3-1384432FD562}" dt="2023-09-08T08:18:33.204" v="25"/>
          <ac:picMkLst>
            <pc:docMk/>
            <pc:sldMk cId="1909638311" sldId="262"/>
            <ac:picMk id="20" creationId="{FBCCE559-B29A-B7A3-4A2C-2B6FE21B9F65}"/>
          </ac:picMkLst>
        </pc:picChg>
      </pc:sldChg>
      <pc:sldChg chg="delSp modSp mod modTransition modAnim">
        <pc:chgData name="Alfred Smith" userId="3c60a3631c0db8ad" providerId="LiveId" clId="{05DA9878-0269-4138-8AD3-1384432FD562}" dt="2023-09-11T07:27:39.731" v="59"/>
        <pc:sldMkLst>
          <pc:docMk/>
          <pc:sldMk cId="641208035" sldId="263"/>
        </pc:sldMkLst>
        <pc:spChg chg="mod">
          <ac:chgData name="Alfred Smith" userId="3c60a3631c0db8ad" providerId="LiveId" clId="{05DA9878-0269-4138-8AD3-1384432FD562}" dt="2023-09-08T08:19:02.375" v="34" actId="20577"/>
          <ac:spMkLst>
            <pc:docMk/>
            <pc:sldMk cId="641208035" sldId="263"/>
            <ac:spMk id="3" creationId="{A58184BD-88F1-BA02-40C1-D8403D0EEC0D}"/>
          </ac:spMkLst>
        </pc:spChg>
        <pc:spChg chg="mod">
          <ac:chgData name="Alfred Smith" userId="3c60a3631c0db8ad" providerId="LiveId" clId="{05DA9878-0269-4138-8AD3-1384432FD562}" dt="2023-09-11T07:27:39.731" v="59"/>
          <ac:spMkLst>
            <pc:docMk/>
            <pc:sldMk cId="641208035" sldId="263"/>
            <ac:spMk id="4" creationId="{EE2AC625-9141-A801-F431-DD5F79396320}"/>
          </ac:spMkLst>
        </pc:spChg>
        <pc:picChg chg="del">
          <ac:chgData name="Alfred Smith" userId="3c60a3631c0db8ad" providerId="LiveId" clId="{05DA9878-0269-4138-8AD3-1384432FD562}" dt="2023-09-08T08:18:33.204" v="25"/>
          <ac:picMkLst>
            <pc:docMk/>
            <pc:sldMk cId="641208035" sldId="263"/>
            <ac:picMk id="28" creationId="{B0579ED2-A92C-267A-0D01-D5469464255A}"/>
          </ac:picMkLst>
        </pc:picChg>
      </pc:sldChg>
      <pc:sldChg chg="delSp modSp mod modTransition modAnim">
        <pc:chgData name="Alfred Smith" userId="3c60a3631c0db8ad" providerId="LiveId" clId="{05DA9878-0269-4138-8AD3-1384432FD562}" dt="2023-09-11T07:27:53.063" v="60"/>
        <pc:sldMkLst>
          <pc:docMk/>
          <pc:sldMk cId="4044745628" sldId="264"/>
        </pc:sldMkLst>
        <pc:spChg chg="mod">
          <ac:chgData name="Alfred Smith" userId="3c60a3631c0db8ad" providerId="LiveId" clId="{05DA9878-0269-4138-8AD3-1384432FD562}" dt="2023-09-08T08:18:59.061" v="33" actId="20577"/>
          <ac:spMkLst>
            <pc:docMk/>
            <pc:sldMk cId="4044745628" sldId="264"/>
            <ac:spMk id="3" creationId="{A58184BD-88F1-BA02-40C1-D8403D0EEC0D}"/>
          </ac:spMkLst>
        </pc:spChg>
        <pc:spChg chg="mod">
          <ac:chgData name="Alfred Smith" userId="3c60a3631c0db8ad" providerId="LiveId" clId="{05DA9878-0269-4138-8AD3-1384432FD562}" dt="2023-09-11T07:27:53.063" v="60"/>
          <ac:spMkLst>
            <pc:docMk/>
            <pc:sldMk cId="4044745628" sldId="264"/>
            <ac:spMk id="4" creationId="{EE2AC625-9141-A801-F431-DD5F79396320}"/>
          </ac:spMkLst>
        </pc:spChg>
        <pc:picChg chg="del">
          <ac:chgData name="Alfred Smith" userId="3c60a3631c0db8ad" providerId="LiveId" clId="{05DA9878-0269-4138-8AD3-1384432FD562}" dt="2023-09-08T08:18:33.204" v="25"/>
          <ac:picMkLst>
            <pc:docMk/>
            <pc:sldMk cId="4044745628" sldId="264"/>
            <ac:picMk id="17" creationId="{0E60F88E-CB82-E6F8-7B9A-D0B4FA291A60}"/>
          </ac:picMkLst>
        </pc:picChg>
      </pc:sldChg>
      <pc:sldChg chg="delSp modSp mod modTransition modAnim">
        <pc:chgData name="Alfred Smith" userId="3c60a3631c0db8ad" providerId="LiveId" clId="{05DA9878-0269-4138-8AD3-1384432FD562}" dt="2023-09-11T07:28:15.357" v="61"/>
        <pc:sldMkLst>
          <pc:docMk/>
          <pc:sldMk cId="978260341" sldId="265"/>
        </pc:sldMkLst>
        <pc:spChg chg="mod">
          <ac:chgData name="Alfred Smith" userId="3c60a3631c0db8ad" providerId="LiveId" clId="{05DA9878-0269-4138-8AD3-1384432FD562}" dt="2023-09-08T08:18:55.749" v="32" actId="20577"/>
          <ac:spMkLst>
            <pc:docMk/>
            <pc:sldMk cId="978260341" sldId="265"/>
            <ac:spMk id="3" creationId="{A58184BD-88F1-BA02-40C1-D8403D0EEC0D}"/>
          </ac:spMkLst>
        </pc:spChg>
        <pc:spChg chg="mod">
          <ac:chgData name="Alfred Smith" userId="3c60a3631c0db8ad" providerId="LiveId" clId="{05DA9878-0269-4138-8AD3-1384432FD562}" dt="2023-09-11T07:28:15.357" v="61"/>
          <ac:spMkLst>
            <pc:docMk/>
            <pc:sldMk cId="978260341" sldId="265"/>
            <ac:spMk id="4" creationId="{EE2AC625-9141-A801-F431-DD5F79396320}"/>
          </ac:spMkLst>
        </pc:spChg>
        <pc:picChg chg="del">
          <ac:chgData name="Alfred Smith" userId="3c60a3631c0db8ad" providerId="LiveId" clId="{05DA9878-0269-4138-8AD3-1384432FD562}" dt="2023-09-08T08:18:33.204" v="25"/>
          <ac:picMkLst>
            <pc:docMk/>
            <pc:sldMk cId="978260341" sldId="265"/>
            <ac:picMk id="15" creationId="{7106F27D-5A26-F654-64E7-D9AF6AF9EDB4}"/>
          </ac:picMkLst>
        </pc:picChg>
      </pc:sldChg>
      <pc:sldChg chg="delSp modSp mod modTransition modAnim">
        <pc:chgData name="Alfred Smith" userId="3c60a3631c0db8ad" providerId="LiveId" clId="{05DA9878-0269-4138-8AD3-1384432FD562}" dt="2023-09-11T07:28:58.974" v="63"/>
        <pc:sldMkLst>
          <pc:docMk/>
          <pc:sldMk cId="3575870363" sldId="266"/>
        </pc:sldMkLst>
        <pc:spChg chg="mod">
          <ac:chgData name="Alfred Smith" userId="3c60a3631c0db8ad" providerId="LiveId" clId="{05DA9878-0269-4138-8AD3-1384432FD562}" dt="2023-09-08T08:18:49.732" v="30" actId="20577"/>
          <ac:spMkLst>
            <pc:docMk/>
            <pc:sldMk cId="3575870363" sldId="266"/>
            <ac:spMk id="3" creationId="{A58184BD-88F1-BA02-40C1-D8403D0EEC0D}"/>
          </ac:spMkLst>
        </pc:spChg>
        <pc:spChg chg="mod">
          <ac:chgData name="Alfred Smith" userId="3c60a3631c0db8ad" providerId="LiveId" clId="{05DA9878-0269-4138-8AD3-1384432FD562}" dt="2023-09-11T07:28:58.974" v="63"/>
          <ac:spMkLst>
            <pc:docMk/>
            <pc:sldMk cId="3575870363" sldId="266"/>
            <ac:spMk id="4" creationId="{EE2AC625-9141-A801-F431-DD5F79396320}"/>
          </ac:spMkLst>
        </pc:spChg>
        <pc:picChg chg="del">
          <ac:chgData name="Alfred Smith" userId="3c60a3631c0db8ad" providerId="LiveId" clId="{05DA9878-0269-4138-8AD3-1384432FD562}" dt="2023-09-08T08:18:33.204" v="25"/>
          <ac:picMkLst>
            <pc:docMk/>
            <pc:sldMk cId="3575870363" sldId="266"/>
            <ac:picMk id="12" creationId="{6BFAF060-1E54-8549-63DF-FBC9A74BE977}"/>
          </ac:picMkLst>
        </pc:picChg>
      </pc:sldChg>
      <pc:sldChg chg="delSp modSp mod modTransition modAnim">
        <pc:chgData name="Alfred Smith" userId="3c60a3631c0db8ad" providerId="LiveId" clId="{05DA9878-0269-4138-8AD3-1384432FD562}" dt="2023-09-11T07:29:10.968" v="64"/>
        <pc:sldMkLst>
          <pc:docMk/>
          <pc:sldMk cId="4017137865" sldId="267"/>
        </pc:sldMkLst>
        <pc:spChg chg="mod">
          <ac:chgData name="Alfred Smith" userId="3c60a3631c0db8ad" providerId="LiveId" clId="{05DA9878-0269-4138-8AD3-1384432FD562}" dt="2023-09-08T08:18:46.999" v="29" actId="20577"/>
          <ac:spMkLst>
            <pc:docMk/>
            <pc:sldMk cId="4017137865" sldId="267"/>
            <ac:spMk id="3" creationId="{A58184BD-88F1-BA02-40C1-D8403D0EEC0D}"/>
          </ac:spMkLst>
        </pc:spChg>
        <pc:spChg chg="mod">
          <ac:chgData name="Alfred Smith" userId="3c60a3631c0db8ad" providerId="LiveId" clId="{05DA9878-0269-4138-8AD3-1384432FD562}" dt="2023-09-11T07:29:10.968" v="64"/>
          <ac:spMkLst>
            <pc:docMk/>
            <pc:sldMk cId="4017137865" sldId="267"/>
            <ac:spMk id="4" creationId="{EE2AC625-9141-A801-F431-DD5F79396320}"/>
          </ac:spMkLst>
        </pc:spChg>
        <pc:picChg chg="del">
          <ac:chgData name="Alfred Smith" userId="3c60a3631c0db8ad" providerId="LiveId" clId="{05DA9878-0269-4138-8AD3-1384432FD562}" dt="2023-09-08T08:18:33.204" v="25"/>
          <ac:picMkLst>
            <pc:docMk/>
            <pc:sldMk cId="4017137865" sldId="267"/>
            <ac:picMk id="12" creationId="{6EE0AD03-184A-8957-5CCF-9A9463836699}"/>
          </ac:picMkLst>
        </pc:picChg>
      </pc:sldChg>
      <pc:sldChg chg="delSp modSp mod modTransition modAnim">
        <pc:chgData name="Alfred Smith" userId="3c60a3631c0db8ad" providerId="LiveId" clId="{05DA9878-0269-4138-8AD3-1384432FD562}" dt="2023-09-11T07:29:27.279" v="65"/>
        <pc:sldMkLst>
          <pc:docMk/>
          <pc:sldMk cId="3137811553" sldId="268"/>
        </pc:sldMkLst>
        <pc:spChg chg="mod">
          <ac:chgData name="Alfred Smith" userId="3c60a3631c0db8ad" providerId="LiveId" clId="{05DA9878-0269-4138-8AD3-1384432FD562}" dt="2023-09-08T08:18:44.185" v="28" actId="20577"/>
          <ac:spMkLst>
            <pc:docMk/>
            <pc:sldMk cId="3137811553" sldId="268"/>
            <ac:spMk id="3" creationId="{A58184BD-88F1-BA02-40C1-D8403D0EEC0D}"/>
          </ac:spMkLst>
        </pc:spChg>
        <pc:spChg chg="mod">
          <ac:chgData name="Alfred Smith" userId="3c60a3631c0db8ad" providerId="LiveId" clId="{05DA9878-0269-4138-8AD3-1384432FD562}" dt="2023-09-11T07:29:27.279" v="65"/>
          <ac:spMkLst>
            <pc:docMk/>
            <pc:sldMk cId="3137811553" sldId="268"/>
            <ac:spMk id="4" creationId="{EE2AC625-9141-A801-F431-DD5F79396320}"/>
          </ac:spMkLst>
        </pc:spChg>
        <pc:picChg chg="del">
          <ac:chgData name="Alfred Smith" userId="3c60a3631c0db8ad" providerId="LiveId" clId="{05DA9878-0269-4138-8AD3-1384432FD562}" dt="2023-09-08T08:18:33.204" v="25"/>
          <ac:picMkLst>
            <pc:docMk/>
            <pc:sldMk cId="3137811553" sldId="268"/>
            <ac:picMk id="21" creationId="{FB11C9A1-8981-CF63-F46C-68A95D8F6493}"/>
          </ac:picMkLst>
        </pc:picChg>
      </pc:sldChg>
      <pc:sldChg chg="delSp modSp mod modTransition modAnim">
        <pc:chgData name="Alfred Smith" userId="3c60a3631c0db8ad" providerId="LiveId" clId="{05DA9878-0269-4138-8AD3-1384432FD562}" dt="2023-09-11T07:29:50.258" v="67"/>
        <pc:sldMkLst>
          <pc:docMk/>
          <pc:sldMk cId="100491716" sldId="269"/>
        </pc:sldMkLst>
        <pc:spChg chg="mod">
          <ac:chgData name="Alfred Smith" userId="3c60a3631c0db8ad" providerId="LiveId" clId="{05DA9878-0269-4138-8AD3-1384432FD562}" dt="2023-09-08T08:18:36.043" v="26" actId="20577"/>
          <ac:spMkLst>
            <pc:docMk/>
            <pc:sldMk cId="100491716" sldId="269"/>
            <ac:spMk id="3" creationId="{A58184BD-88F1-BA02-40C1-D8403D0EEC0D}"/>
          </ac:spMkLst>
        </pc:spChg>
        <pc:spChg chg="mod">
          <ac:chgData name="Alfred Smith" userId="3c60a3631c0db8ad" providerId="LiveId" clId="{05DA9878-0269-4138-8AD3-1384432FD562}" dt="2023-09-11T07:29:50.258" v="67"/>
          <ac:spMkLst>
            <pc:docMk/>
            <pc:sldMk cId="100491716" sldId="269"/>
            <ac:spMk id="4" creationId="{EE2AC625-9141-A801-F431-DD5F79396320}"/>
          </ac:spMkLst>
        </pc:spChg>
        <pc:picChg chg="del">
          <ac:chgData name="Alfred Smith" userId="3c60a3631c0db8ad" providerId="LiveId" clId="{05DA9878-0269-4138-8AD3-1384432FD562}" dt="2023-09-08T08:18:33.204" v="25"/>
          <ac:picMkLst>
            <pc:docMk/>
            <pc:sldMk cId="100491716" sldId="269"/>
            <ac:picMk id="8" creationId="{A706AB4E-AE95-645F-5672-53CAFBA8A5CD}"/>
          </ac:picMkLst>
        </pc:picChg>
      </pc:sldChg>
      <pc:sldChg chg="addSp delSp modSp mod modTransition">
        <pc:chgData name="Alfred Smith" userId="3c60a3631c0db8ad" providerId="LiveId" clId="{05DA9878-0269-4138-8AD3-1384432FD562}" dt="2023-09-08T08:18:33.204" v="25"/>
        <pc:sldMkLst>
          <pc:docMk/>
          <pc:sldMk cId="4120481681" sldId="270"/>
        </pc:sldMkLst>
        <pc:spChg chg="del">
          <ac:chgData name="Alfred Smith" userId="3c60a3631c0db8ad" providerId="LiveId" clId="{05DA9878-0269-4138-8AD3-1384432FD562}" dt="2023-09-08T08:14:24.067" v="5" actId="478"/>
          <ac:spMkLst>
            <pc:docMk/>
            <pc:sldMk cId="4120481681" sldId="270"/>
            <ac:spMk id="3" creationId="{AFA4D097-112E-3D69-BB55-4E1A82F256BC}"/>
          </ac:spMkLst>
        </pc:spChg>
        <pc:spChg chg="add mod">
          <ac:chgData name="Alfred Smith" userId="3c60a3631c0db8ad" providerId="LiveId" clId="{05DA9878-0269-4138-8AD3-1384432FD562}" dt="2023-09-08T08:14:25.070" v="6"/>
          <ac:spMkLst>
            <pc:docMk/>
            <pc:sldMk cId="4120481681" sldId="270"/>
            <ac:spMk id="4" creationId="{AE2D314D-29B0-CCAF-ECDD-E4243B6B6277}"/>
          </ac:spMkLst>
        </pc:spChg>
      </pc:sldChg>
      <pc:sldChg chg="modSp mod modTransition">
        <pc:chgData name="Alfred Smith" userId="3c60a3631c0db8ad" providerId="LiveId" clId="{05DA9878-0269-4138-8AD3-1384432FD562}" dt="2023-09-08T08:19:51.762" v="39"/>
        <pc:sldMkLst>
          <pc:docMk/>
          <pc:sldMk cId="939110669" sldId="271"/>
        </pc:sldMkLst>
        <pc:spChg chg="mod">
          <ac:chgData name="Alfred Smith" userId="3c60a3631c0db8ad" providerId="LiveId" clId="{05DA9878-0269-4138-8AD3-1384432FD562}" dt="2023-09-08T08:19:51.762" v="39"/>
          <ac:spMkLst>
            <pc:docMk/>
            <pc:sldMk cId="939110669" sldId="271"/>
            <ac:spMk id="4" creationId="{6528C84E-7D81-1703-2B6E-7EB5F8FC6180}"/>
          </ac:spMkLst>
        </pc:spChg>
      </pc:sldChg>
      <pc:sldChg chg="modSp mod modTransition">
        <pc:chgData name="Alfred Smith" userId="3c60a3631c0db8ad" providerId="LiveId" clId="{05DA9878-0269-4138-8AD3-1384432FD562}" dt="2023-09-08T08:19:54.796" v="40"/>
        <pc:sldMkLst>
          <pc:docMk/>
          <pc:sldMk cId="4024569785" sldId="272"/>
        </pc:sldMkLst>
        <pc:spChg chg="mod">
          <ac:chgData name="Alfred Smith" userId="3c60a3631c0db8ad" providerId="LiveId" clId="{05DA9878-0269-4138-8AD3-1384432FD562}" dt="2023-09-08T08:19:54.796" v="40"/>
          <ac:spMkLst>
            <pc:docMk/>
            <pc:sldMk cId="4024569785" sldId="272"/>
            <ac:spMk id="4" creationId="{DE8E89CB-227A-9933-2E56-302EAED0B199}"/>
          </ac:spMkLst>
        </pc:spChg>
      </pc:sldChg>
      <pc:sldChg chg="modSp mod modTransition">
        <pc:chgData name="Alfred Smith" userId="3c60a3631c0db8ad" providerId="LiveId" clId="{05DA9878-0269-4138-8AD3-1384432FD562}" dt="2023-09-08T08:19:57.920" v="41"/>
        <pc:sldMkLst>
          <pc:docMk/>
          <pc:sldMk cId="487179600" sldId="273"/>
        </pc:sldMkLst>
        <pc:spChg chg="mod">
          <ac:chgData name="Alfred Smith" userId="3c60a3631c0db8ad" providerId="LiveId" clId="{05DA9878-0269-4138-8AD3-1384432FD562}" dt="2023-09-08T08:19:57.920" v="41"/>
          <ac:spMkLst>
            <pc:docMk/>
            <pc:sldMk cId="487179600" sldId="273"/>
            <ac:spMk id="4" creationId="{1C897FB2-6908-2B81-12AD-A19E026A0320}"/>
          </ac:spMkLst>
        </pc:spChg>
      </pc:sldChg>
      <pc:sldChg chg="modSp mod modTransition">
        <pc:chgData name="Alfred Smith" userId="3c60a3631c0db8ad" providerId="LiveId" clId="{05DA9878-0269-4138-8AD3-1384432FD562}" dt="2023-09-08T08:20:01.519" v="42"/>
        <pc:sldMkLst>
          <pc:docMk/>
          <pc:sldMk cId="2168401200" sldId="274"/>
        </pc:sldMkLst>
        <pc:spChg chg="mod">
          <ac:chgData name="Alfred Smith" userId="3c60a3631c0db8ad" providerId="LiveId" clId="{05DA9878-0269-4138-8AD3-1384432FD562}" dt="2023-09-08T08:20:01.519" v="42"/>
          <ac:spMkLst>
            <pc:docMk/>
            <pc:sldMk cId="2168401200" sldId="274"/>
            <ac:spMk id="4" creationId="{F00F6E46-36CF-D131-0BF3-B58BA65C219D}"/>
          </ac:spMkLst>
        </pc:spChg>
      </pc:sldChg>
      <pc:sldChg chg="modSp mod modTransition">
        <pc:chgData name="Alfred Smith" userId="3c60a3631c0db8ad" providerId="LiveId" clId="{05DA9878-0269-4138-8AD3-1384432FD562}" dt="2023-09-08T08:20:05.869" v="43"/>
        <pc:sldMkLst>
          <pc:docMk/>
          <pc:sldMk cId="2996969115" sldId="275"/>
        </pc:sldMkLst>
        <pc:spChg chg="mod">
          <ac:chgData name="Alfred Smith" userId="3c60a3631c0db8ad" providerId="LiveId" clId="{05DA9878-0269-4138-8AD3-1384432FD562}" dt="2023-09-08T08:20:05.869" v="43"/>
          <ac:spMkLst>
            <pc:docMk/>
            <pc:sldMk cId="2996969115" sldId="275"/>
            <ac:spMk id="4" creationId="{283A698C-3254-F8FD-A47C-9CF7DDFFB39A}"/>
          </ac:spMkLst>
        </pc:spChg>
      </pc:sldChg>
      <pc:sldChg chg="modSp mod modTransition">
        <pc:chgData name="Alfred Smith" userId="3c60a3631c0db8ad" providerId="LiveId" clId="{05DA9878-0269-4138-8AD3-1384432FD562}" dt="2023-09-08T08:20:09.011" v="44"/>
        <pc:sldMkLst>
          <pc:docMk/>
          <pc:sldMk cId="2390376940" sldId="276"/>
        </pc:sldMkLst>
        <pc:spChg chg="mod">
          <ac:chgData name="Alfred Smith" userId="3c60a3631c0db8ad" providerId="LiveId" clId="{05DA9878-0269-4138-8AD3-1384432FD562}" dt="2023-09-08T08:20:09.011" v="44"/>
          <ac:spMkLst>
            <pc:docMk/>
            <pc:sldMk cId="2390376940" sldId="276"/>
            <ac:spMk id="4" creationId="{03C8BBD9-2E54-B9CB-14E3-903220D51D7F}"/>
          </ac:spMkLst>
        </pc:spChg>
      </pc:sldChg>
      <pc:sldChg chg="modSp mod modTransition">
        <pc:chgData name="Alfred Smith" userId="3c60a3631c0db8ad" providerId="LiveId" clId="{05DA9878-0269-4138-8AD3-1384432FD562}" dt="2023-09-08T08:20:15.935" v="46"/>
        <pc:sldMkLst>
          <pc:docMk/>
          <pc:sldMk cId="4265919077" sldId="277"/>
        </pc:sldMkLst>
        <pc:spChg chg="mod">
          <ac:chgData name="Alfred Smith" userId="3c60a3631c0db8ad" providerId="LiveId" clId="{05DA9878-0269-4138-8AD3-1384432FD562}" dt="2023-09-08T08:20:15.935" v="46"/>
          <ac:spMkLst>
            <pc:docMk/>
            <pc:sldMk cId="4265919077" sldId="277"/>
            <ac:spMk id="4" creationId="{2F6C507D-B25E-06B4-C6E5-52DFD5E514C1}"/>
          </ac:spMkLst>
        </pc:spChg>
      </pc:sldChg>
      <pc:sldChg chg="modSp mod modTransition">
        <pc:chgData name="Alfred Smith" userId="3c60a3631c0db8ad" providerId="LiveId" clId="{05DA9878-0269-4138-8AD3-1384432FD562}" dt="2023-09-08T08:20:18.990" v="47"/>
        <pc:sldMkLst>
          <pc:docMk/>
          <pc:sldMk cId="210266664" sldId="278"/>
        </pc:sldMkLst>
        <pc:spChg chg="mod">
          <ac:chgData name="Alfred Smith" userId="3c60a3631c0db8ad" providerId="LiveId" clId="{05DA9878-0269-4138-8AD3-1384432FD562}" dt="2023-09-08T08:20:18.990" v="47"/>
          <ac:spMkLst>
            <pc:docMk/>
            <pc:sldMk cId="210266664" sldId="278"/>
            <ac:spMk id="4" creationId="{C0A70C6D-647E-EB35-66D9-D0E3C9A7F262}"/>
          </ac:spMkLst>
        </pc:spChg>
      </pc:sldChg>
      <pc:sldChg chg="modSp mod modTransition">
        <pc:chgData name="Alfred Smith" userId="3c60a3631c0db8ad" providerId="LiveId" clId="{05DA9878-0269-4138-8AD3-1384432FD562}" dt="2023-09-08T08:20:22.865" v="48"/>
        <pc:sldMkLst>
          <pc:docMk/>
          <pc:sldMk cId="888433145" sldId="279"/>
        </pc:sldMkLst>
        <pc:spChg chg="mod">
          <ac:chgData name="Alfred Smith" userId="3c60a3631c0db8ad" providerId="LiveId" clId="{05DA9878-0269-4138-8AD3-1384432FD562}" dt="2023-09-08T08:20:22.865" v="48"/>
          <ac:spMkLst>
            <pc:docMk/>
            <pc:sldMk cId="888433145" sldId="279"/>
            <ac:spMk id="4" creationId="{D93AE094-242D-91D3-B12F-0675B50D63B4}"/>
          </ac:spMkLst>
        </pc:spChg>
      </pc:sldChg>
      <pc:sldChg chg="modSp mod modTransition">
        <pc:chgData name="Alfred Smith" userId="3c60a3631c0db8ad" providerId="LiveId" clId="{05DA9878-0269-4138-8AD3-1384432FD562}" dt="2023-09-08T08:20:28.701" v="50"/>
        <pc:sldMkLst>
          <pc:docMk/>
          <pc:sldMk cId="791300187" sldId="280"/>
        </pc:sldMkLst>
        <pc:spChg chg="mod">
          <ac:chgData name="Alfred Smith" userId="3c60a3631c0db8ad" providerId="LiveId" clId="{05DA9878-0269-4138-8AD3-1384432FD562}" dt="2023-09-08T08:20:28.701" v="50"/>
          <ac:spMkLst>
            <pc:docMk/>
            <pc:sldMk cId="791300187" sldId="280"/>
            <ac:spMk id="3" creationId="{DABD6F76-1442-75CB-15F9-E07FD2C36F27}"/>
          </ac:spMkLst>
        </pc:spChg>
      </pc:sldChg>
      <pc:sldChg chg="delSp modSp mod modTransition modAnim">
        <pc:chgData name="Alfred Smith" userId="3c60a3631c0db8ad" providerId="LiveId" clId="{05DA9878-0269-4138-8AD3-1384432FD562}" dt="2023-09-11T07:28:34.419" v="62"/>
        <pc:sldMkLst>
          <pc:docMk/>
          <pc:sldMk cId="1188042797" sldId="296"/>
        </pc:sldMkLst>
        <pc:spChg chg="mod">
          <ac:chgData name="Alfred Smith" userId="3c60a3631c0db8ad" providerId="LiveId" clId="{05DA9878-0269-4138-8AD3-1384432FD562}" dt="2023-09-08T08:18:52.736" v="31" actId="20577"/>
          <ac:spMkLst>
            <pc:docMk/>
            <pc:sldMk cId="1188042797" sldId="296"/>
            <ac:spMk id="3" creationId="{A58184BD-88F1-BA02-40C1-D8403D0EEC0D}"/>
          </ac:spMkLst>
        </pc:spChg>
        <pc:spChg chg="mod">
          <ac:chgData name="Alfred Smith" userId="3c60a3631c0db8ad" providerId="LiveId" clId="{05DA9878-0269-4138-8AD3-1384432FD562}" dt="2023-09-11T07:28:34.419" v="62"/>
          <ac:spMkLst>
            <pc:docMk/>
            <pc:sldMk cId="1188042797" sldId="296"/>
            <ac:spMk id="4" creationId="{EE2AC625-9141-A801-F431-DD5F79396320}"/>
          </ac:spMkLst>
        </pc:spChg>
        <pc:picChg chg="del">
          <ac:chgData name="Alfred Smith" userId="3c60a3631c0db8ad" providerId="LiveId" clId="{05DA9878-0269-4138-8AD3-1384432FD562}" dt="2023-09-08T08:18:33.204" v="25"/>
          <ac:picMkLst>
            <pc:docMk/>
            <pc:sldMk cId="1188042797" sldId="296"/>
            <ac:picMk id="13" creationId="{259069C3-1BFD-D170-1C51-7693CD3A6CBA}"/>
          </ac:picMkLst>
        </pc:picChg>
      </pc:sldChg>
      <pc:sldChg chg="modSp mod modTransition">
        <pc:chgData name="Alfred Smith" userId="3c60a3631c0db8ad" providerId="LiveId" clId="{05DA9878-0269-4138-8AD3-1384432FD562}" dt="2023-09-08T08:20:12.590" v="45"/>
        <pc:sldMkLst>
          <pc:docMk/>
          <pc:sldMk cId="1420722161" sldId="297"/>
        </pc:sldMkLst>
        <pc:spChg chg="mod">
          <ac:chgData name="Alfred Smith" userId="3c60a3631c0db8ad" providerId="LiveId" clId="{05DA9878-0269-4138-8AD3-1384432FD562}" dt="2023-09-08T08:20:12.590" v="45"/>
          <ac:spMkLst>
            <pc:docMk/>
            <pc:sldMk cId="1420722161" sldId="297"/>
            <ac:spMk id="4" creationId="{A0640010-361A-15AA-F85C-4B2934FC5AB6}"/>
          </ac:spMkLst>
        </pc:spChg>
      </pc:sldChg>
      <pc:sldChg chg="delSp modSp mod modTransition modAnim">
        <pc:chgData name="Alfred Smith" userId="3c60a3631c0db8ad" providerId="LiveId" clId="{05DA9878-0269-4138-8AD3-1384432FD562}" dt="2023-09-11T07:29:37.457" v="66"/>
        <pc:sldMkLst>
          <pc:docMk/>
          <pc:sldMk cId="4209580399" sldId="298"/>
        </pc:sldMkLst>
        <pc:spChg chg="mod">
          <ac:chgData name="Alfred Smith" userId="3c60a3631c0db8ad" providerId="LiveId" clId="{05DA9878-0269-4138-8AD3-1384432FD562}" dt="2023-09-08T08:18:39.449" v="27" actId="20577"/>
          <ac:spMkLst>
            <pc:docMk/>
            <pc:sldMk cId="4209580399" sldId="298"/>
            <ac:spMk id="3" creationId="{A58184BD-88F1-BA02-40C1-D8403D0EEC0D}"/>
          </ac:spMkLst>
        </pc:spChg>
        <pc:spChg chg="mod">
          <ac:chgData name="Alfred Smith" userId="3c60a3631c0db8ad" providerId="LiveId" clId="{05DA9878-0269-4138-8AD3-1384432FD562}" dt="2023-09-11T07:29:37.457" v="66"/>
          <ac:spMkLst>
            <pc:docMk/>
            <pc:sldMk cId="4209580399" sldId="298"/>
            <ac:spMk id="4" creationId="{EE2AC625-9141-A801-F431-DD5F79396320}"/>
          </ac:spMkLst>
        </pc:spChg>
        <pc:picChg chg="del">
          <ac:chgData name="Alfred Smith" userId="3c60a3631c0db8ad" providerId="LiveId" clId="{05DA9878-0269-4138-8AD3-1384432FD562}" dt="2023-09-08T08:18:33.204" v="25"/>
          <ac:picMkLst>
            <pc:docMk/>
            <pc:sldMk cId="4209580399" sldId="298"/>
            <ac:picMk id="20" creationId="{F143B3E7-EF37-AE7A-1761-52720C76AFF0}"/>
          </ac:picMkLst>
        </pc:picChg>
      </pc:sldChg>
      <pc:sldChg chg="modSp mod modTransition">
        <pc:chgData name="Alfred Smith" userId="3c60a3631c0db8ad" providerId="LiveId" clId="{05DA9878-0269-4138-8AD3-1384432FD562}" dt="2023-09-08T08:20:25.969" v="49"/>
        <pc:sldMkLst>
          <pc:docMk/>
          <pc:sldMk cId="2891840683" sldId="299"/>
        </pc:sldMkLst>
        <pc:spChg chg="mod">
          <ac:chgData name="Alfred Smith" userId="3c60a3631c0db8ad" providerId="LiveId" clId="{05DA9878-0269-4138-8AD3-1384432FD562}" dt="2023-09-08T08:20:25.969" v="49"/>
          <ac:spMkLst>
            <pc:docMk/>
            <pc:sldMk cId="2891840683" sldId="299"/>
            <ac:spMk id="4" creationId="{A07A9D11-4E98-174B-5B50-ADFD85208F0E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1084DD-7FC0-4A22-9CF3-02422E1B05B3}" type="datetimeFigureOut">
              <a:rPr lang="en-IN" smtClean="0"/>
              <a:t>11-09-2023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D9FD99-6F09-4AC6-8D62-5D15F886FEC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281345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1" i="0" u="none" strike="noStrike" baseline="0">
                <a:latin typeface="TimesNewRomanPS-BoldMT"/>
              </a:rPr>
              <a:t>Ch</a:t>
            </a:r>
          </a:p>
          <a:p>
            <a:pPr algn="l"/>
            <a:r>
              <a:rPr lang="en-US" sz="1200" b="1" i="0" u="none" strike="noStrike" baseline="0">
                <a:latin typeface="TimesNewRomanPS-BoldMT"/>
              </a:rPr>
              <a:t>53 </a:t>
            </a:r>
            <a:r>
              <a:rPr lang="en-US" sz="1200" b="1" i="0" u="none" strike="noStrike" baseline="0" dirty="0">
                <a:latin typeface="TimesNewRomanPS-BoldMT"/>
              </a:rPr>
              <a:t>Paul’s 2nd Journey, Part 2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1. Chased out of Thessalonica – Acts 17:1-10 (Left and Center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2. Driven out of Berea – Acts 17:10-14 (Right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3. Paul in Athens – Acts 17:15-34 (Right Center)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4. Paul making tents – Acts 18:1-5 (Right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5. Leaving the Jews and going to the Gentiles – Acts 18:6-11 (Center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6. The Jews bring Paul to the Judgment seat – Acts 18:12-17 (Left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7. Paul In Ephesus – Acts 18:18-22 (left Center)</a:t>
            </a:r>
            <a:endParaRPr lang="en-IN" dirty="0"/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D9FD99-6F09-4AC6-8D62-5D15F886FEC9}" type="slidenum">
              <a:rPr lang="en-IN" smtClean="0"/>
              <a:t>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243501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A30F0A-9E6B-005F-3BD1-94A3124B91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23F1CC-DA31-4B44-95DC-806A6923E6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00E8C7-E854-8B54-6A49-5398EEA65C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11-09-2023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E44E68-D797-0B35-DE3D-0F9D9F1D9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32246E-C35B-0B16-82B6-7BACDBC94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484495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4F5D5-34CC-89FF-C594-314B86680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D8E815-A46B-7E8F-EA35-FA41604C2E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84FE9D-9E42-EC87-F93F-14C9798CB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11-09-2023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891782-3CD9-C4FF-5D00-1A3A077D4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803DBA-2AAD-DCAE-1F76-F73042728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420411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A8A5718-FD07-EA23-DEBC-FA196403A1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2AACDA-8ADC-FEA7-D804-7DC20970FF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F7E821-A101-FCBF-8D20-267967D99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11-09-2023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ABF3C7-ECE0-528A-1D6E-FDDBA1544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9B08B3-124A-2D72-BF55-231A33F61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260791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199F82-2AAC-A171-C9C7-34707B6EA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29339C-D66D-B0E4-642D-5B5B8BB2D5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01482C-E22A-7192-7E25-D5FAB04E7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11-09-2023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9DBCB2-9534-CF75-0913-6197E1588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337408-1094-8554-47B5-264EE4AD9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11506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015324-4A5C-2505-6EC6-CBA54A6E5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4E747C-2398-87E4-31C2-612F519EB1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80C750-C22E-CB2E-8BDD-99CFBB54B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11-09-2023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0E239C-AF17-42D9-5035-A86F95C8E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65979C-34C2-EC4B-32C2-5CD65C5A2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465862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AFD331-51E3-8AB5-97E1-4402D3D60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58C797-A3A0-60E3-ECD8-CBA4D591D4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C10FEC-03E4-44AC-C222-FD52E5D648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B87F45-3A02-A9B2-98E0-BD12587CE1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11-09-2023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B579F0-E32F-559B-B3D7-E4F2212BB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0AE78A-F486-4F12-86E3-8E1485154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770778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390F28-E105-AE3C-0D2A-61DE2C3B46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B398F9-61DA-A8AD-4B3A-BECAB80356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D6D6DA-1CF5-657F-79C7-88618AD413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4C0A03-0E58-5883-C688-8A1887EA18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6893DC-A047-19A2-49DB-93B70EDE72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0A3D9C3-ED44-D74C-98E5-3314CDF66A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11-09-2023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8AC3819-06A9-AF6E-5732-BBEA928B1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9C1E8A-EB49-0C05-6719-D054FABE1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869567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7AFF47-E5CA-FB14-E368-67FD18E36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2C9E80-E92B-AFFE-AB1E-EA640DA43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11-09-2023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CA4A95-3028-5F1E-5BE3-D519E0931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D1ACDC-9485-603E-1E45-36B778A78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805096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7D1C37-FF40-1787-4D78-9B02C9581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11-09-2023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EB9049-52D3-31A6-BD4F-CA2CA5A0F5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0AAEA8-6A4B-1D48-749C-24088D28E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29615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F2914F-E599-6015-1D60-BEEB0E141D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211434-FEE2-C962-04FE-1F62D03A7E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07A6F4-4247-7A2D-A606-D9D9EAE345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D54FD1-FB71-2B26-8F94-EA083F304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11-09-2023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DE8CFA-751C-1E0B-FED5-513D221038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7E5C96-3FF3-8A90-1C67-1ED205E59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045223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C67F52-8BAD-5713-B978-E77A7202A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F573C86-7D72-F14C-DA3E-EA2F9E6FC9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8FBCE5-3F85-14C6-532E-105B49E53E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03F889-898C-CDE6-A5BF-7D350A89C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11-09-2023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5092D4-9ED2-6CEA-36E0-41B68DBB9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DA7D34-A2EA-9EA4-B558-FECEF7420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326681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37F1FC9-20E7-E331-E8D9-0F9B82CC0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2E20B9-D945-7A22-DE69-DF4F55554A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A441C5-42D0-FD67-0418-5811BA2696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FB49F8-33D0-4DA0-8476-0927F5147411}" type="datetimeFigureOut">
              <a:rPr lang="en-IN" smtClean="0"/>
              <a:t>11-09-2023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049AE3-5747-A7F2-B309-4E0D6D255C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BA8F99-58FE-3A85-36C2-7EC86CF86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09522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4029F-D823-8CA0-19FD-0251CC3E3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53-3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8937D-0D81-2DA1-1C55-FD99B23FE1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This work is licensed under a Creative Commons Attribution-</a:t>
            </a:r>
            <a:r>
              <a:rPr lang="en-US" dirty="0" err="1"/>
              <a:t>ShareAlike</a:t>
            </a:r>
            <a:r>
              <a:rPr lang="en-US" dirty="0"/>
              <a:t> 4.0 International License.</a:t>
            </a:r>
          </a:p>
          <a:p>
            <a:r>
              <a:rPr lang="en-US" dirty="0"/>
              <a:t>Please add this statement to all the videos you create.</a:t>
            </a:r>
          </a:p>
          <a:p>
            <a:r>
              <a:rPr lang="en-US"/>
              <a:t>English Bible quotes are from the World English Bible US, which is in the public domain.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4999185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E2C8374-1698-B112-3D99-99C1BC61C8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62658"/>
            <a:ext cx="12192000" cy="692065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C897FB2-6908-2B81-12AD-A19E026A0320}"/>
              </a:ext>
            </a:extLst>
          </p:cNvPr>
          <p:cNvSpPr txBox="1"/>
          <p:nvPr/>
        </p:nvSpPr>
        <p:spPr>
          <a:xfrm>
            <a:off x="556525" y="57293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Acts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18:3</a:t>
            </a:r>
          </a:p>
        </p:txBody>
      </p:sp>
    </p:spTree>
    <p:extLst>
      <p:ext uri="{BB962C8B-B14F-4D97-AF65-F5344CB8AC3E}">
        <p14:creationId xmlns:p14="http://schemas.microsoft.com/office/powerpoint/2010/main" val="4871796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4</a:t>
            </a:r>
            <a:r>
              <a:rPr lang="en-US" sz="4800" b="0" i="0" dirty="0">
                <a:solidFill>
                  <a:srgbClr val="121212"/>
                </a:solidFill>
                <a:effectLst/>
                <a:latin typeface="Open Sans" panose="020B0606030504020204" pitchFamily="34" charset="0"/>
              </a:rPr>
              <a:t>He reasoned in the synagogue every Sabbath and persuaded Jews and Greeks.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6412080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90A4631-6CAC-09AA-908D-90157B3B07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35733" y="1"/>
            <a:ext cx="12527733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00F6E46-36CF-D131-0BF3-B58BA65C219D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Acts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18:4</a:t>
            </a:r>
          </a:p>
        </p:txBody>
      </p:sp>
    </p:spTree>
    <p:extLst>
      <p:ext uri="{BB962C8B-B14F-4D97-AF65-F5344CB8AC3E}">
        <p14:creationId xmlns:p14="http://schemas.microsoft.com/office/powerpoint/2010/main" val="21684012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5</a:t>
            </a:r>
            <a:r>
              <a:rPr lang="en-US" sz="4800" b="0" i="0" dirty="0">
                <a:solidFill>
                  <a:srgbClr val="121212"/>
                </a:solidFill>
                <a:effectLst/>
                <a:latin typeface="Open Sans" panose="020B0606030504020204" pitchFamily="34" charset="0"/>
              </a:rPr>
              <a:t>When Silas and Timothy came down from Macedonia, Paul was compelled by the Spirit, testifying to the Jews that Jesus was the Christ.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0447456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9C5CE2C-EA5F-C425-3DA8-193DC31AE6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1574" y="0"/>
            <a:ext cx="12415345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83A698C-3254-F8FD-A47C-9CF7DDFFB39A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Acts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18:5</a:t>
            </a:r>
          </a:p>
        </p:txBody>
      </p:sp>
    </p:spTree>
    <p:extLst>
      <p:ext uri="{BB962C8B-B14F-4D97-AF65-F5344CB8AC3E}">
        <p14:creationId xmlns:p14="http://schemas.microsoft.com/office/powerpoint/2010/main" val="29969691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6</a:t>
            </a:r>
            <a:r>
              <a:rPr lang="en-US" sz="4000" b="0" i="0" dirty="0">
                <a:solidFill>
                  <a:srgbClr val="121212"/>
                </a:solidFill>
                <a:effectLst/>
                <a:latin typeface="Open Sans" panose="020B0606030504020204" pitchFamily="34" charset="0"/>
              </a:rPr>
              <a:t>When they opposed him and blasphemed, he shook out his clothing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9782603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61FB51D-98B4-1C81-0B25-43D46008A2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9051" y="0"/>
            <a:ext cx="13251051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3C8BBD9-2E54-B9CB-14E3-903220D51D7F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Acts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18:6</a:t>
            </a:r>
          </a:p>
        </p:txBody>
      </p:sp>
    </p:spTree>
    <p:extLst>
      <p:ext uri="{BB962C8B-B14F-4D97-AF65-F5344CB8AC3E}">
        <p14:creationId xmlns:p14="http://schemas.microsoft.com/office/powerpoint/2010/main" val="23903769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IN" sz="2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121212"/>
                </a:solidFill>
                <a:latin typeface="Arial" panose="020B0604020202020204" pitchFamily="34" charset="0"/>
              </a:rPr>
              <a:t>Then he </a:t>
            </a:r>
            <a:r>
              <a:rPr lang="en-US" sz="4800" b="0" i="0" dirty="0">
                <a:solidFill>
                  <a:srgbClr val="121212"/>
                </a:solidFill>
                <a:effectLst/>
                <a:latin typeface="Open Sans" panose="020B0606030504020204" pitchFamily="34" charset="0"/>
              </a:rPr>
              <a:t>said to them,  “Your blood be on your own heads! I am clean. From now on, I will go to the Gentiles!”</a:t>
            </a:r>
            <a:endParaRPr lang="en-IN" sz="2400" dirty="0"/>
          </a:p>
        </p:txBody>
      </p:sp>
    </p:spTree>
    <p:extLst>
      <p:ext uri="{BB962C8B-B14F-4D97-AF65-F5344CB8AC3E}">
        <p14:creationId xmlns:p14="http://schemas.microsoft.com/office/powerpoint/2010/main" val="11880427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3077959-4717-C761-53C3-A978DE37A1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09182"/>
            <a:ext cx="12192000" cy="716718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0640010-361A-15AA-F85C-4B2934FC5AB6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Acts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18:6</a:t>
            </a:r>
          </a:p>
        </p:txBody>
      </p:sp>
    </p:spTree>
    <p:extLst>
      <p:ext uri="{BB962C8B-B14F-4D97-AF65-F5344CB8AC3E}">
        <p14:creationId xmlns:p14="http://schemas.microsoft.com/office/powerpoint/2010/main" val="14207221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7</a:t>
            </a:r>
            <a:r>
              <a:rPr lang="en-US" sz="4800" b="0" i="0" dirty="0">
                <a:solidFill>
                  <a:srgbClr val="121212"/>
                </a:solidFill>
                <a:effectLst/>
                <a:latin typeface="Open Sans" panose="020B0606030504020204" pitchFamily="34" charset="0"/>
              </a:rPr>
              <a:t>He departed there and went into the house of a certain man named Justus, one who worshiped God, whose house was next door to the synagogue. 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5758703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5AE2962-9C53-91B1-90A8-6A58666DCE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5508" y="1"/>
            <a:ext cx="12337508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DDE4377-BD10-2644-63A4-E3EB08120D0F}"/>
              </a:ext>
            </a:extLst>
          </p:cNvPr>
          <p:cNvSpPr txBox="1"/>
          <p:nvPr/>
        </p:nvSpPr>
        <p:spPr>
          <a:xfrm>
            <a:off x="952501" y="587829"/>
            <a:ext cx="6300354" cy="269421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6000" b="0" i="0" u="none" strike="noStrike" baseline="0" dirty="0">
                <a:solidFill>
                  <a:schemeClr val="bg1"/>
                </a:solidFill>
                <a:latin typeface="TimesNewRomanPSMT"/>
              </a:rPr>
              <a:t>Paul making tents – Acts 18:1-11</a:t>
            </a:r>
            <a:endParaRPr lang="en-IN" sz="6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81116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9E868B8-AC27-617D-7A85-1F2A819923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4349"/>
            <a:ext cx="12192000" cy="690234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F6C507D-B25E-06B4-C6E5-52DFD5E514C1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Acts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18:7</a:t>
            </a:r>
          </a:p>
        </p:txBody>
      </p:sp>
    </p:spTree>
    <p:extLst>
      <p:ext uri="{BB962C8B-B14F-4D97-AF65-F5344CB8AC3E}">
        <p14:creationId xmlns:p14="http://schemas.microsoft.com/office/powerpoint/2010/main" val="42659190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8</a:t>
            </a:r>
            <a:r>
              <a:rPr lang="en-US" sz="4400" b="0" i="0" dirty="0">
                <a:solidFill>
                  <a:srgbClr val="121212"/>
                </a:solidFill>
                <a:effectLst/>
                <a:latin typeface="Open Sans" panose="020B0606030504020204" pitchFamily="34" charset="0"/>
              </a:rPr>
              <a:t>Crispus, the ruler of the synagogue, believed in the Lord with all his house. Many of the Corinthians, when they heard, believed and were baptized.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0171378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316374C-C413-9E72-953A-DD9254BD88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809157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0A70C6D-647E-EB35-66D9-D0E3C9A7F262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Acts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18:8</a:t>
            </a:r>
          </a:p>
        </p:txBody>
      </p:sp>
    </p:spTree>
    <p:extLst>
      <p:ext uri="{BB962C8B-B14F-4D97-AF65-F5344CB8AC3E}">
        <p14:creationId xmlns:p14="http://schemas.microsoft.com/office/powerpoint/2010/main" val="2102666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9</a:t>
            </a:r>
            <a:r>
              <a:rPr lang="en-US" sz="4400" b="0" i="0" dirty="0">
                <a:solidFill>
                  <a:srgbClr val="121212"/>
                </a:solidFill>
                <a:effectLst/>
                <a:latin typeface="Open Sans" panose="020B0606030504020204" pitchFamily="34" charset="0"/>
              </a:rPr>
              <a:t>The Lord said to Paul in the night by a vision, </a:t>
            </a:r>
            <a:r>
              <a:rPr lang="en-US" sz="4400" b="0" i="0" dirty="0">
                <a:solidFill>
                  <a:srgbClr val="FF3D4D"/>
                </a:solidFill>
                <a:effectLst/>
                <a:latin typeface="Open Sans" panose="020B0606030504020204" pitchFamily="34" charset="0"/>
              </a:rPr>
              <a:t>“Don’t be afraid, but speak and don’t be silent; </a:t>
            </a:r>
            <a:endParaRPr lang="en-IN" sz="4400" dirty="0"/>
          </a:p>
        </p:txBody>
      </p:sp>
    </p:spTree>
    <p:extLst>
      <p:ext uri="{BB962C8B-B14F-4D97-AF65-F5344CB8AC3E}">
        <p14:creationId xmlns:p14="http://schemas.microsoft.com/office/powerpoint/2010/main" val="313781155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C109BF7-4426-3FC2-9378-02BC0F6FC7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45051" y="-11349"/>
            <a:ext cx="12903751" cy="68693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93AE094-242D-91D3-B12F-0675B50D63B4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Acts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18:9</a:t>
            </a:r>
          </a:p>
        </p:txBody>
      </p:sp>
    </p:spTree>
    <p:extLst>
      <p:ext uri="{BB962C8B-B14F-4D97-AF65-F5344CB8AC3E}">
        <p14:creationId xmlns:p14="http://schemas.microsoft.com/office/powerpoint/2010/main" val="8884331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10</a:t>
            </a:r>
            <a:r>
              <a:rPr lang="en-US" sz="4400" b="0" i="0" dirty="0">
                <a:solidFill>
                  <a:srgbClr val="FF3D4D"/>
                </a:solidFill>
                <a:effectLst/>
                <a:latin typeface="Open Sans" panose="020B0606030504020204" pitchFamily="34" charset="0"/>
              </a:rPr>
              <a:t>for I am with you, and no one will attack you to harm you, for I have many people in this city.”</a:t>
            </a:r>
            <a:endParaRPr lang="en-IN" sz="4400" dirty="0"/>
          </a:p>
        </p:txBody>
      </p:sp>
    </p:spTree>
    <p:extLst>
      <p:ext uri="{BB962C8B-B14F-4D97-AF65-F5344CB8AC3E}">
        <p14:creationId xmlns:p14="http://schemas.microsoft.com/office/powerpoint/2010/main" val="420958039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8CAE408-CE3A-703C-E3EF-C26A765675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38250" y="0"/>
            <a:ext cx="1343025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07A9D11-4E98-174B-5B50-ADFD85208F0E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Acts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18:10</a:t>
            </a:r>
          </a:p>
        </p:txBody>
      </p:sp>
    </p:spTree>
    <p:extLst>
      <p:ext uri="{BB962C8B-B14F-4D97-AF65-F5344CB8AC3E}">
        <p14:creationId xmlns:p14="http://schemas.microsoft.com/office/powerpoint/2010/main" val="289184068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4400">
                <a:solidFill>
                  <a:srgbClr val="777A7B"/>
                </a:solidFill>
                <a:latin typeface="Arial" panose="020B0604020202020204" pitchFamily="34" charset="0"/>
              </a:rPr>
              <a:t>11</a:t>
            </a:r>
            <a:r>
              <a:rPr lang="en-US" sz="4400" b="0" i="0">
                <a:solidFill>
                  <a:srgbClr val="121212"/>
                </a:solidFill>
                <a:effectLst/>
                <a:latin typeface="Open Sans" panose="020B0606030504020204" pitchFamily="34" charset="0"/>
              </a:rPr>
              <a:t>He lived there a year and six months, teaching the word of God among them.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0049171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8844F70-C40F-63DF-C725-77EB4B8B5B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5508" y="1"/>
            <a:ext cx="12337508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ABD6F76-1442-75CB-15F9-E07FD2C36F27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>
                <a:solidFill>
                  <a:schemeClr val="bg1"/>
                </a:solidFill>
                <a:latin typeface="TimesNewRomanPSMT"/>
              </a:rPr>
              <a:t>Acts </a:t>
            </a:r>
            <a:r>
              <a:rPr lang="en-IN" sz="4400" b="1" cap="all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18:11</a:t>
            </a:r>
            <a:endParaRPr lang="en-I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13001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6000" b="0" i="0" u="none" strike="noStrike" baseline="0" dirty="0">
                <a:latin typeface="TimesNewRomanPSMT"/>
              </a:rPr>
              <a:t>Paul making tents – Acts 18:1-11</a:t>
            </a:r>
            <a:endParaRPr lang="en-IN" sz="6000" dirty="0"/>
          </a:p>
        </p:txBody>
      </p:sp>
    </p:spTree>
    <p:extLst>
      <p:ext uri="{BB962C8B-B14F-4D97-AF65-F5344CB8AC3E}">
        <p14:creationId xmlns:p14="http://schemas.microsoft.com/office/powerpoint/2010/main" val="4547636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D56BBD6-6A1D-D824-D51C-AD752B3342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5508" y="1"/>
            <a:ext cx="12337508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E2D314D-29B0-CCAF-ECDD-E4243B6B6277}"/>
              </a:ext>
            </a:extLst>
          </p:cNvPr>
          <p:cNvSpPr txBox="1"/>
          <p:nvPr/>
        </p:nvSpPr>
        <p:spPr>
          <a:xfrm>
            <a:off x="952501" y="587829"/>
            <a:ext cx="6300354" cy="269421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en-US" sz="6000" b="0" i="0" u="none" strike="noStrike" baseline="0" dirty="0">
                <a:solidFill>
                  <a:schemeClr val="bg1"/>
                </a:solidFill>
                <a:latin typeface="TimesNewRomanPSMT"/>
              </a:rPr>
              <a:t>Paul making tents – Acts 18:1-11</a:t>
            </a:r>
            <a:endParaRPr lang="en-IN" sz="6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04816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1</a:t>
            </a:r>
            <a:r>
              <a:rPr lang="en-US" sz="4800" b="0" i="0" dirty="0">
                <a:solidFill>
                  <a:srgbClr val="121212"/>
                </a:solidFill>
                <a:effectLst/>
                <a:latin typeface="Open Sans" panose="020B0606030504020204" pitchFamily="34" charset="0"/>
              </a:rPr>
              <a:t>After these things Paul departed from Athens and came to Corinth. 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3461365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5221BD4-AA9B-568A-AA73-C3A601D66B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6635" y="-114300"/>
            <a:ext cx="12248635" cy="69723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528C84E-7D81-1703-2B6E-7EB5F8FC6180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Acts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18:1</a:t>
            </a:r>
          </a:p>
        </p:txBody>
      </p:sp>
    </p:spTree>
    <p:extLst>
      <p:ext uri="{BB962C8B-B14F-4D97-AF65-F5344CB8AC3E}">
        <p14:creationId xmlns:p14="http://schemas.microsoft.com/office/powerpoint/2010/main" val="9391106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2</a:t>
            </a:r>
            <a:r>
              <a:rPr lang="en-US" sz="4000" b="0" i="0" dirty="0">
                <a:solidFill>
                  <a:srgbClr val="121212"/>
                </a:solidFill>
                <a:effectLst/>
                <a:latin typeface="Open Sans" panose="020B0606030504020204" pitchFamily="34" charset="0"/>
              </a:rPr>
              <a:t>He found a certain Jew named Aquila, a man of Pontus by race, who had recently come from Italy with his wife Priscilla, because Claudius had commanded all the Jews to depart from Rome. He came to them.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0373292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E32D968-6405-5EAF-DE8D-F30978B857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04024" y="0"/>
            <a:ext cx="12796024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E8E89CB-227A-9933-2E56-302EAED0B199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Acts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18:2</a:t>
            </a:r>
          </a:p>
        </p:txBody>
      </p:sp>
    </p:spTree>
    <p:extLst>
      <p:ext uri="{BB962C8B-B14F-4D97-AF65-F5344CB8AC3E}">
        <p14:creationId xmlns:p14="http://schemas.microsoft.com/office/powerpoint/2010/main" val="40245697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4800" dirty="0">
                <a:solidFill>
                  <a:srgbClr val="121212"/>
                </a:solidFill>
                <a:latin typeface="Arial" panose="020B0604020202020204" pitchFamily="34" charset="0"/>
              </a:rPr>
              <a:t> </a:t>
            </a:r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3B</a:t>
            </a:r>
            <a:r>
              <a:rPr lang="en-US" sz="4800" b="0" i="0" dirty="0">
                <a:solidFill>
                  <a:srgbClr val="121212"/>
                </a:solidFill>
                <a:effectLst/>
                <a:latin typeface="Open Sans" panose="020B0606030504020204" pitchFamily="34" charset="0"/>
              </a:rPr>
              <a:t>ecause he practiced the same trade, he lived with them and worked, for by trade they were tent makers.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9096383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2717</TotalTime>
  <Words>485</Words>
  <Application>Microsoft Office PowerPoint</Application>
  <PresentationFormat>Widescreen</PresentationFormat>
  <Paragraphs>41</Paragraphs>
  <Slides>28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6" baseType="lpstr">
      <vt:lpstr>Arial</vt:lpstr>
      <vt:lpstr>Calibri</vt:lpstr>
      <vt:lpstr>Calibri Light</vt:lpstr>
      <vt:lpstr>Microsoft Himalaya</vt:lpstr>
      <vt:lpstr>Open Sans</vt:lpstr>
      <vt:lpstr>TimesNewRomanPS-BoldMT</vt:lpstr>
      <vt:lpstr>TimesNewRomanPSMT</vt:lpstr>
      <vt:lpstr>Office Theme</vt:lpstr>
      <vt:lpstr>53-3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Leonie Smith</dc:creator>
  <cp:lastModifiedBy>Alfred Smith</cp:lastModifiedBy>
  <cp:revision>4</cp:revision>
  <dcterms:created xsi:type="dcterms:W3CDTF">2022-09-30T06:26:14Z</dcterms:created>
  <dcterms:modified xsi:type="dcterms:W3CDTF">2023-09-11T07:29:51Z</dcterms:modified>
</cp:coreProperties>
</file>