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7" r:id="rId2"/>
    <p:sldId id="258" r:id="rId3"/>
    <p:sldId id="259" r:id="rId4"/>
    <p:sldId id="270" r:id="rId5"/>
    <p:sldId id="260" r:id="rId6"/>
    <p:sldId id="271" r:id="rId7"/>
    <p:sldId id="261" r:id="rId8"/>
    <p:sldId id="272" r:id="rId9"/>
    <p:sldId id="262" r:id="rId10"/>
    <p:sldId id="273" r:id="rId11"/>
    <p:sldId id="263" r:id="rId12"/>
    <p:sldId id="274" r:id="rId13"/>
    <p:sldId id="264" r:id="rId14"/>
    <p:sldId id="275" r:id="rId15"/>
    <p:sldId id="265" r:id="rId16"/>
    <p:sldId id="282" r:id="rId17"/>
    <p:sldId id="281" r:id="rId18"/>
    <p:sldId id="276" r:id="rId19"/>
    <p:sldId id="266" r:id="rId20"/>
    <p:sldId id="277" r:id="rId21"/>
    <p:sldId id="267" r:id="rId22"/>
    <p:sldId id="278" r:id="rId23"/>
    <p:sldId id="268" r:id="rId24"/>
    <p:sldId id="279" r:id="rId25"/>
    <p:sldId id="269" r:id="rId26"/>
    <p:sldId id="280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B5DEEA1-0264-42CE-B00B-2775B4293FF9}" v="4" dt="2023-09-08T08:23:01.75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0467" autoAdjust="0"/>
  </p:normalViewPr>
  <p:slideViewPr>
    <p:cSldViewPr snapToGrid="0">
      <p:cViewPr varScale="1">
        <p:scale>
          <a:sx n="74" d="100"/>
          <a:sy n="74" d="100"/>
        </p:scale>
        <p:origin x="1042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fred Smith" userId="3c60a3631c0db8ad" providerId="LiveId" clId="{6B5DEEA1-0264-42CE-B00B-2775B4293FF9}"/>
    <pc:docChg chg="undo custSel modSld">
      <pc:chgData name="Alfred Smith" userId="3c60a3631c0db8ad" providerId="LiveId" clId="{6B5DEEA1-0264-42CE-B00B-2775B4293FF9}" dt="2023-09-11T07:34:18.641" v="70"/>
      <pc:docMkLst>
        <pc:docMk/>
      </pc:docMkLst>
      <pc:sldChg chg="delSp modTransition modAnim">
        <pc:chgData name="Alfred Smith" userId="3c60a3631c0db8ad" providerId="LiveId" clId="{6B5DEEA1-0264-42CE-B00B-2775B4293FF9}" dt="2023-09-08T08:21:55.014" v="0"/>
        <pc:sldMkLst>
          <pc:docMk/>
          <pc:sldMk cId="1499918570" sldId="257"/>
        </pc:sldMkLst>
        <pc:picChg chg="del">
          <ac:chgData name="Alfred Smith" userId="3c60a3631c0db8ad" providerId="LiveId" clId="{6B5DEEA1-0264-42CE-B00B-2775B4293FF9}" dt="2023-09-08T08:21:55.014" v="0"/>
          <ac:picMkLst>
            <pc:docMk/>
            <pc:sldMk cId="1499918570" sldId="257"/>
            <ac:picMk id="9" creationId="{CD6CA8E5-E87A-C0CB-8A0D-952A52744347}"/>
          </ac:picMkLst>
        </pc:picChg>
      </pc:sldChg>
      <pc:sldChg chg="modSp mod modTransition">
        <pc:chgData name="Alfred Smith" userId="3c60a3631c0db8ad" providerId="LiveId" clId="{6B5DEEA1-0264-42CE-B00B-2775B4293FF9}" dt="2023-09-08T08:22:43.848" v="3" actId="207"/>
        <pc:sldMkLst>
          <pc:docMk/>
          <pc:sldMk cId="3788111665" sldId="258"/>
        </pc:sldMkLst>
        <pc:spChg chg="mod">
          <ac:chgData name="Alfred Smith" userId="3c60a3631c0db8ad" providerId="LiveId" clId="{6B5DEEA1-0264-42CE-B00B-2775B4293FF9}" dt="2023-09-08T08:22:43.848" v="3" actId="207"/>
          <ac:spMkLst>
            <pc:docMk/>
            <pc:sldMk cId="3788111665" sldId="258"/>
            <ac:spMk id="4" creationId="{19E9E002-AEAA-BCA6-9D57-610FC2ADAB08}"/>
          </ac:spMkLst>
        </pc:spChg>
      </pc:sldChg>
      <pc:sldChg chg="delSp modSp mod modTransition modAnim">
        <pc:chgData name="Alfred Smith" userId="3c60a3631c0db8ad" providerId="LiveId" clId="{6B5DEEA1-0264-42CE-B00B-2775B4293FF9}" dt="2023-09-08T08:28:03.402" v="34" actId="20577"/>
        <pc:sldMkLst>
          <pc:docMk/>
          <pc:sldMk cId="454763615" sldId="259"/>
        </pc:sldMkLst>
        <pc:spChg chg="mod">
          <ac:chgData name="Alfred Smith" userId="3c60a3631c0db8ad" providerId="LiveId" clId="{6B5DEEA1-0264-42CE-B00B-2775B4293FF9}" dt="2023-09-08T08:28:03.402" v="34" actId="20577"/>
          <ac:spMkLst>
            <pc:docMk/>
            <pc:sldMk cId="454763615" sldId="259"/>
            <ac:spMk id="3" creationId="{A58184BD-88F1-BA02-40C1-D8403D0EEC0D}"/>
          </ac:spMkLst>
        </pc:spChg>
        <pc:picChg chg="del">
          <ac:chgData name="Alfred Smith" userId="3c60a3631c0db8ad" providerId="LiveId" clId="{6B5DEEA1-0264-42CE-B00B-2775B4293FF9}" dt="2023-09-08T08:21:55.014" v="0"/>
          <ac:picMkLst>
            <pc:docMk/>
            <pc:sldMk cId="454763615" sldId="259"/>
            <ac:picMk id="7" creationId="{6CD853FB-F9B5-3388-CBA7-69FDB396678A}"/>
          </ac:picMkLst>
        </pc:picChg>
      </pc:sldChg>
      <pc:sldChg chg="delSp modSp mod modTransition modAnim">
        <pc:chgData name="Alfred Smith" userId="3c60a3631c0db8ad" providerId="LiveId" clId="{6B5DEEA1-0264-42CE-B00B-2775B4293FF9}" dt="2023-09-11T07:31:23.224" v="48" actId="20577"/>
        <pc:sldMkLst>
          <pc:docMk/>
          <pc:sldMk cId="2346136586" sldId="260"/>
        </pc:sldMkLst>
        <pc:spChg chg="mod">
          <ac:chgData name="Alfred Smith" userId="3c60a3631c0db8ad" providerId="LiveId" clId="{6B5DEEA1-0264-42CE-B00B-2775B4293FF9}" dt="2023-09-08T08:27:59.516" v="33" actId="20577"/>
          <ac:spMkLst>
            <pc:docMk/>
            <pc:sldMk cId="2346136586" sldId="260"/>
            <ac:spMk id="3" creationId="{A58184BD-88F1-BA02-40C1-D8403D0EEC0D}"/>
          </ac:spMkLst>
        </pc:spChg>
        <pc:spChg chg="mod">
          <ac:chgData name="Alfred Smith" userId="3c60a3631c0db8ad" providerId="LiveId" clId="{6B5DEEA1-0264-42CE-B00B-2775B4293FF9}" dt="2023-09-11T07:31:23.224" v="48" actId="20577"/>
          <ac:spMkLst>
            <pc:docMk/>
            <pc:sldMk cId="2346136586" sldId="260"/>
            <ac:spMk id="4" creationId="{EE2AC625-9141-A801-F431-DD5F79396320}"/>
          </ac:spMkLst>
        </pc:spChg>
        <pc:picChg chg="del">
          <ac:chgData name="Alfred Smith" userId="3c60a3631c0db8ad" providerId="LiveId" clId="{6B5DEEA1-0264-42CE-B00B-2775B4293FF9}" dt="2023-09-08T08:21:55.014" v="0"/>
          <ac:picMkLst>
            <pc:docMk/>
            <pc:sldMk cId="2346136586" sldId="260"/>
            <ac:picMk id="7" creationId="{14093120-0D73-84B3-9270-895CE9AF5BBF}"/>
          </ac:picMkLst>
        </pc:picChg>
      </pc:sldChg>
      <pc:sldChg chg="delSp modSp mod modTransition modAnim">
        <pc:chgData name="Alfred Smith" userId="3c60a3631c0db8ad" providerId="LiveId" clId="{6B5DEEA1-0264-42CE-B00B-2775B4293FF9}" dt="2023-09-11T07:31:44.961" v="60" actId="20577"/>
        <pc:sldMkLst>
          <pc:docMk/>
          <pc:sldMk cId="4037329247" sldId="261"/>
        </pc:sldMkLst>
        <pc:spChg chg="mod">
          <ac:chgData name="Alfred Smith" userId="3c60a3631c0db8ad" providerId="LiveId" clId="{6B5DEEA1-0264-42CE-B00B-2775B4293FF9}" dt="2023-09-08T08:27:56.623" v="32" actId="20577"/>
          <ac:spMkLst>
            <pc:docMk/>
            <pc:sldMk cId="4037329247" sldId="261"/>
            <ac:spMk id="3" creationId="{A58184BD-88F1-BA02-40C1-D8403D0EEC0D}"/>
          </ac:spMkLst>
        </pc:spChg>
        <pc:spChg chg="mod">
          <ac:chgData name="Alfred Smith" userId="3c60a3631c0db8ad" providerId="LiveId" clId="{6B5DEEA1-0264-42CE-B00B-2775B4293FF9}" dt="2023-09-11T07:31:44.961" v="60" actId="20577"/>
          <ac:spMkLst>
            <pc:docMk/>
            <pc:sldMk cId="4037329247" sldId="261"/>
            <ac:spMk id="4" creationId="{EE2AC625-9141-A801-F431-DD5F79396320}"/>
          </ac:spMkLst>
        </pc:spChg>
        <pc:picChg chg="del">
          <ac:chgData name="Alfred Smith" userId="3c60a3631c0db8ad" providerId="LiveId" clId="{6B5DEEA1-0264-42CE-B00B-2775B4293FF9}" dt="2023-09-08T08:21:55.014" v="0"/>
          <ac:picMkLst>
            <pc:docMk/>
            <pc:sldMk cId="4037329247" sldId="261"/>
            <ac:picMk id="15" creationId="{03D5807F-C327-6D44-9525-FB2057B3D3B9}"/>
          </ac:picMkLst>
        </pc:picChg>
      </pc:sldChg>
      <pc:sldChg chg="delSp modSp mod modTransition modAnim">
        <pc:chgData name="Alfred Smith" userId="3c60a3631c0db8ad" providerId="LiveId" clId="{6B5DEEA1-0264-42CE-B00B-2775B4293FF9}" dt="2023-09-11T07:32:00.031" v="61"/>
        <pc:sldMkLst>
          <pc:docMk/>
          <pc:sldMk cId="1909638311" sldId="262"/>
        </pc:sldMkLst>
        <pc:spChg chg="mod">
          <ac:chgData name="Alfred Smith" userId="3c60a3631c0db8ad" providerId="LiveId" clId="{6B5DEEA1-0264-42CE-B00B-2775B4293FF9}" dt="2023-09-08T08:27:52.857" v="31" actId="20577"/>
          <ac:spMkLst>
            <pc:docMk/>
            <pc:sldMk cId="1909638311" sldId="262"/>
            <ac:spMk id="3" creationId="{A58184BD-88F1-BA02-40C1-D8403D0EEC0D}"/>
          </ac:spMkLst>
        </pc:spChg>
        <pc:spChg chg="mod">
          <ac:chgData name="Alfred Smith" userId="3c60a3631c0db8ad" providerId="LiveId" clId="{6B5DEEA1-0264-42CE-B00B-2775B4293FF9}" dt="2023-09-11T07:32:00.031" v="61"/>
          <ac:spMkLst>
            <pc:docMk/>
            <pc:sldMk cId="1909638311" sldId="262"/>
            <ac:spMk id="4" creationId="{EE2AC625-9141-A801-F431-DD5F79396320}"/>
          </ac:spMkLst>
        </pc:spChg>
        <pc:picChg chg="del">
          <ac:chgData name="Alfred Smith" userId="3c60a3631c0db8ad" providerId="LiveId" clId="{6B5DEEA1-0264-42CE-B00B-2775B4293FF9}" dt="2023-09-08T08:21:55.014" v="0"/>
          <ac:picMkLst>
            <pc:docMk/>
            <pc:sldMk cId="1909638311" sldId="262"/>
            <ac:picMk id="17" creationId="{81912985-FC5D-C5F6-0246-FC588D829A8E}"/>
          </ac:picMkLst>
        </pc:picChg>
      </pc:sldChg>
      <pc:sldChg chg="delSp modSp mod modTransition modAnim">
        <pc:chgData name="Alfred Smith" userId="3c60a3631c0db8ad" providerId="LiveId" clId="{6B5DEEA1-0264-42CE-B00B-2775B4293FF9}" dt="2023-09-11T07:32:17.204" v="62"/>
        <pc:sldMkLst>
          <pc:docMk/>
          <pc:sldMk cId="641208035" sldId="263"/>
        </pc:sldMkLst>
        <pc:spChg chg="mod">
          <ac:chgData name="Alfred Smith" userId="3c60a3631c0db8ad" providerId="LiveId" clId="{6B5DEEA1-0264-42CE-B00B-2775B4293FF9}" dt="2023-09-08T08:27:49.493" v="30" actId="20577"/>
          <ac:spMkLst>
            <pc:docMk/>
            <pc:sldMk cId="641208035" sldId="263"/>
            <ac:spMk id="3" creationId="{A58184BD-88F1-BA02-40C1-D8403D0EEC0D}"/>
          </ac:spMkLst>
        </pc:spChg>
        <pc:spChg chg="mod">
          <ac:chgData name="Alfred Smith" userId="3c60a3631c0db8ad" providerId="LiveId" clId="{6B5DEEA1-0264-42CE-B00B-2775B4293FF9}" dt="2023-09-11T07:32:17.204" v="62"/>
          <ac:spMkLst>
            <pc:docMk/>
            <pc:sldMk cId="641208035" sldId="263"/>
            <ac:spMk id="4" creationId="{EE2AC625-9141-A801-F431-DD5F79396320}"/>
          </ac:spMkLst>
        </pc:spChg>
        <pc:picChg chg="del">
          <ac:chgData name="Alfred Smith" userId="3c60a3631c0db8ad" providerId="LiveId" clId="{6B5DEEA1-0264-42CE-B00B-2775B4293FF9}" dt="2023-09-08T08:21:55.014" v="0"/>
          <ac:picMkLst>
            <pc:docMk/>
            <pc:sldMk cId="641208035" sldId="263"/>
            <ac:picMk id="12" creationId="{DC2B5131-B56B-C8DF-04AB-D9A49DE93180}"/>
          </ac:picMkLst>
        </pc:picChg>
      </pc:sldChg>
      <pc:sldChg chg="delSp modSp mod modTransition modAnim">
        <pc:chgData name="Alfred Smith" userId="3c60a3631c0db8ad" providerId="LiveId" clId="{6B5DEEA1-0264-42CE-B00B-2775B4293FF9}" dt="2023-09-11T07:32:30.261" v="63"/>
        <pc:sldMkLst>
          <pc:docMk/>
          <pc:sldMk cId="4044745628" sldId="264"/>
        </pc:sldMkLst>
        <pc:spChg chg="mod">
          <ac:chgData name="Alfred Smith" userId="3c60a3631c0db8ad" providerId="LiveId" clId="{6B5DEEA1-0264-42CE-B00B-2775B4293FF9}" dt="2023-09-08T08:27:44.756" v="29" actId="20577"/>
          <ac:spMkLst>
            <pc:docMk/>
            <pc:sldMk cId="4044745628" sldId="264"/>
            <ac:spMk id="3" creationId="{A58184BD-88F1-BA02-40C1-D8403D0EEC0D}"/>
          </ac:spMkLst>
        </pc:spChg>
        <pc:spChg chg="mod">
          <ac:chgData name="Alfred Smith" userId="3c60a3631c0db8ad" providerId="LiveId" clId="{6B5DEEA1-0264-42CE-B00B-2775B4293FF9}" dt="2023-09-11T07:32:30.261" v="63"/>
          <ac:spMkLst>
            <pc:docMk/>
            <pc:sldMk cId="4044745628" sldId="264"/>
            <ac:spMk id="4" creationId="{EE2AC625-9141-A801-F431-DD5F79396320}"/>
          </ac:spMkLst>
        </pc:spChg>
        <pc:picChg chg="del">
          <ac:chgData name="Alfred Smith" userId="3c60a3631c0db8ad" providerId="LiveId" clId="{6B5DEEA1-0264-42CE-B00B-2775B4293FF9}" dt="2023-09-08T08:21:55.014" v="0"/>
          <ac:picMkLst>
            <pc:docMk/>
            <pc:sldMk cId="4044745628" sldId="264"/>
            <ac:picMk id="31" creationId="{F9FD1EC4-9530-7B82-4D09-2D24A6C21DA4}"/>
          </ac:picMkLst>
        </pc:picChg>
      </pc:sldChg>
      <pc:sldChg chg="delSp modSp mod modTransition modAnim">
        <pc:chgData name="Alfred Smith" userId="3c60a3631c0db8ad" providerId="LiveId" clId="{6B5DEEA1-0264-42CE-B00B-2775B4293FF9}" dt="2023-09-11T07:32:43.468" v="64"/>
        <pc:sldMkLst>
          <pc:docMk/>
          <pc:sldMk cId="978260341" sldId="265"/>
        </pc:sldMkLst>
        <pc:spChg chg="mod">
          <ac:chgData name="Alfred Smith" userId="3c60a3631c0db8ad" providerId="LiveId" clId="{6B5DEEA1-0264-42CE-B00B-2775B4293FF9}" dt="2023-09-08T08:27:41.696" v="28" actId="20577"/>
          <ac:spMkLst>
            <pc:docMk/>
            <pc:sldMk cId="978260341" sldId="265"/>
            <ac:spMk id="3" creationId="{A58184BD-88F1-BA02-40C1-D8403D0EEC0D}"/>
          </ac:spMkLst>
        </pc:spChg>
        <pc:spChg chg="mod">
          <ac:chgData name="Alfred Smith" userId="3c60a3631c0db8ad" providerId="LiveId" clId="{6B5DEEA1-0264-42CE-B00B-2775B4293FF9}" dt="2023-09-11T07:32:43.468" v="64"/>
          <ac:spMkLst>
            <pc:docMk/>
            <pc:sldMk cId="978260341" sldId="265"/>
            <ac:spMk id="4" creationId="{EE2AC625-9141-A801-F431-DD5F79396320}"/>
          </ac:spMkLst>
        </pc:spChg>
        <pc:picChg chg="del">
          <ac:chgData name="Alfred Smith" userId="3c60a3631c0db8ad" providerId="LiveId" clId="{6B5DEEA1-0264-42CE-B00B-2775B4293FF9}" dt="2023-09-08T08:21:55.014" v="0"/>
          <ac:picMkLst>
            <pc:docMk/>
            <pc:sldMk cId="978260341" sldId="265"/>
            <ac:picMk id="17" creationId="{8CFF1C4D-6AC6-0BB0-71FF-665B541801CC}"/>
          </ac:picMkLst>
        </pc:picChg>
      </pc:sldChg>
      <pc:sldChg chg="delSp modSp mod modTransition modAnim">
        <pc:chgData name="Alfred Smith" userId="3c60a3631c0db8ad" providerId="LiveId" clId="{6B5DEEA1-0264-42CE-B00B-2775B4293FF9}" dt="2023-09-11T07:33:07.468" v="66"/>
        <pc:sldMkLst>
          <pc:docMk/>
          <pc:sldMk cId="3575870363" sldId="266"/>
        </pc:sldMkLst>
        <pc:spChg chg="mod">
          <ac:chgData name="Alfred Smith" userId="3c60a3631c0db8ad" providerId="LiveId" clId="{6B5DEEA1-0264-42CE-B00B-2775B4293FF9}" dt="2023-09-08T08:27:34.360" v="26" actId="20577"/>
          <ac:spMkLst>
            <pc:docMk/>
            <pc:sldMk cId="3575870363" sldId="266"/>
            <ac:spMk id="3" creationId="{A58184BD-88F1-BA02-40C1-D8403D0EEC0D}"/>
          </ac:spMkLst>
        </pc:spChg>
        <pc:spChg chg="mod">
          <ac:chgData name="Alfred Smith" userId="3c60a3631c0db8ad" providerId="LiveId" clId="{6B5DEEA1-0264-42CE-B00B-2775B4293FF9}" dt="2023-09-11T07:33:07.468" v="66"/>
          <ac:spMkLst>
            <pc:docMk/>
            <pc:sldMk cId="3575870363" sldId="266"/>
            <ac:spMk id="4" creationId="{EE2AC625-9141-A801-F431-DD5F79396320}"/>
          </ac:spMkLst>
        </pc:spChg>
        <pc:picChg chg="del">
          <ac:chgData name="Alfred Smith" userId="3c60a3631c0db8ad" providerId="LiveId" clId="{6B5DEEA1-0264-42CE-B00B-2775B4293FF9}" dt="2023-09-08T08:21:55.014" v="0"/>
          <ac:picMkLst>
            <pc:docMk/>
            <pc:sldMk cId="3575870363" sldId="266"/>
            <ac:picMk id="20" creationId="{273E2BA4-2F3F-EFB1-0E98-FF76EA9232F0}"/>
          </ac:picMkLst>
        </pc:picChg>
      </pc:sldChg>
      <pc:sldChg chg="delSp modSp mod modTransition modAnim">
        <pc:chgData name="Alfred Smith" userId="3c60a3631c0db8ad" providerId="LiveId" clId="{6B5DEEA1-0264-42CE-B00B-2775B4293FF9}" dt="2023-09-11T07:33:19.778" v="67"/>
        <pc:sldMkLst>
          <pc:docMk/>
          <pc:sldMk cId="4017137865" sldId="267"/>
        </pc:sldMkLst>
        <pc:spChg chg="mod">
          <ac:chgData name="Alfred Smith" userId="3c60a3631c0db8ad" providerId="LiveId" clId="{6B5DEEA1-0264-42CE-B00B-2775B4293FF9}" dt="2023-09-08T08:27:30.548" v="25" actId="20577"/>
          <ac:spMkLst>
            <pc:docMk/>
            <pc:sldMk cId="4017137865" sldId="267"/>
            <ac:spMk id="3" creationId="{A58184BD-88F1-BA02-40C1-D8403D0EEC0D}"/>
          </ac:spMkLst>
        </pc:spChg>
        <pc:spChg chg="mod">
          <ac:chgData name="Alfred Smith" userId="3c60a3631c0db8ad" providerId="LiveId" clId="{6B5DEEA1-0264-42CE-B00B-2775B4293FF9}" dt="2023-09-11T07:33:19.778" v="67"/>
          <ac:spMkLst>
            <pc:docMk/>
            <pc:sldMk cId="4017137865" sldId="267"/>
            <ac:spMk id="4" creationId="{EE2AC625-9141-A801-F431-DD5F79396320}"/>
          </ac:spMkLst>
        </pc:spChg>
        <pc:picChg chg="del">
          <ac:chgData name="Alfred Smith" userId="3c60a3631c0db8ad" providerId="LiveId" clId="{6B5DEEA1-0264-42CE-B00B-2775B4293FF9}" dt="2023-09-08T08:21:55.014" v="0"/>
          <ac:picMkLst>
            <pc:docMk/>
            <pc:sldMk cId="4017137865" sldId="267"/>
            <ac:picMk id="8" creationId="{836B4A9B-2C08-6860-945D-79AC435B9C31}"/>
          </ac:picMkLst>
        </pc:picChg>
      </pc:sldChg>
      <pc:sldChg chg="delSp modSp mod modTransition modAnim">
        <pc:chgData name="Alfred Smith" userId="3c60a3631c0db8ad" providerId="LiveId" clId="{6B5DEEA1-0264-42CE-B00B-2775B4293FF9}" dt="2023-09-11T07:34:02.104" v="69" actId="404"/>
        <pc:sldMkLst>
          <pc:docMk/>
          <pc:sldMk cId="3137811553" sldId="268"/>
        </pc:sldMkLst>
        <pc:spChg chg="mod">
          <ac:chgData name="Alfred Smith" userId="3c60a3631c0db8ad" providerId="LiveId" clId="{6B5DEEA1-0264-42CE-B00B-2775B4293FF9}" dt="2023-09-08T08:27:27.573" v="24" actId="20577"/>
          <ac:spMkLst>
            <pc:docMk/>
            <pc:sldMk cId="3137811553" sldId="268"/>
            <ac:spMk id="3" creationId="{A58184BD-88F1-BA02-40C1-D8403D0EEC0D}"/>
          </ac:spMkLst>
        </pc:spChg>
        <pc:spChg chg="mod">
          <ac:chgData name="Alfred Smith" userId="3c60a3631c0db8ad" providerId="LiveId" clId="{6B5DEEA1-0264-42CE-B00B-2775B4293FF9}" dt="2023-09-11T07:34:02.104" v="69" actId="404"/>
          <ac:spMkLst>
            <pc:docMk/>
            <pc:sldMk cId="3137811553" sldId="268"/>
            <ac:spMk id="4" creationId="{EE2AC625-9141-A801-F431-DD5F79396320}"/>
          </ac:spMkLst>
        </pc:spChg>
        <pc:picChg chg="del">
          <ac:chgData name="Alfred Smith" userId="3c60a3631c0db8ad" providerId="LiveId" clId="{6B5DEEA1-0264-42CE-B00B-2775B4293FF9}" dt="2023-09-08T08:21:55.014" v="0"/>
          <ac:picMkLst>
            <pc:docMk/>
            <pc:sldMk cId="3137811553" sldId="268"/>
            <ac:picMk id="11" creationId="{1C143471-0C2D-2BFB-61CE-53321A3C0473}"/>
          </ac:picMkLst>
        </pc:picChg>
      </pc:sldChg>
      <pc:sldChg chg="delSp modSp mod modTransition modAnim">
        <pc:chgData name="Alfred Smith" userId="3c60a3631c0db8ad" providerId="LiveId" clId="{6B5DEEA1-0264-42CE-B00B-2775B4293FF9}" dt="2023-09-11T07:34:18.641" v="70"/>
        <pc:sldMkLst>
          <pc:docMk/>
          <pc:sldMk cId="100491716" sldId="269"/>
        </pc:sldMkLst>
        <pc:spChg chg="mod">
          <ac:chgData name="Alfred Smith" userId="3c60a3631c0db8ad" providerId="LiveId" clId="{6B5DEEA1-0264-42CE-B00B-2775B4293FF9}" dt="2023-09-08T08:27:24.445" v="23" actId="20577"/>
          <ac:spMkLst>
            <pc:docMk/>
            <pc:sldMk cId="100491716" sldId="269"/>
            <ac:spMk id="3" creationId="{A58184BD-88F1-BA02-40C1-D8403D0EEC0D}"/>
          </ac:spMkLst>
        </pc:spChg>
        <pc:spChg chg="mod">
          <ac:chgData name="Alfred Smith" userId="3c60a3631c0db8ad" providerId="LiveId" clId="{6B5DEEA1-0264-42CE-B00B-2775B4293FF9}" dt="2023-09-11T07:34:18.641" v="70"/>
          <ac:spMkLst>
            <pc:docMk/>
            <pc:sldMk cId="100491716" sldId="269"/>
            <ac:spMk id="4" creationId="{EE2AC625-9141-A801-F431-DD5F79396320}"/>
          </ac:spMkLst>
        </pc:spChg>
        <pc:picChg chg="del">
          <ac:chgData name="Alfred Smith" userId="3c60a3631c0db8ad" providerId="LiveId" clId="{6B5DEEA1-0264-42CE-B00B-2775B4293FF9}" dt="2023-09-08T08:21:55.014" v="0"/>
          <ac:picMkLst>
            <pc:docMk/>
            <pc:sldMk cId="100491716" sldId="269"/>
            <ac:picMk id="11" creationId="{033F16FE-375A-6523-A7CD-46FDB29A4A94}"/>
          </ac:picMkLst>
        </pc:picChg>
      </pc:sldChg>
      <pc:sldChg chg="addSp delSp modSp mod modTransition">
        <pc:chgData name="Alfred Smith" userId="3c60a3631c0db8ad" providerId="LiveId" clId="{6B5DEEA1-0264-42CE-B00B-2775B4293FF9}" dt="2023-09-08T08:23:01.753" v="9"/>
        <pc:sldMkLst>
          <pc:docMk/>
          <pc:sldMk cId="4120481681" sldId="270"/>
        </pc:sldMkLst>
        <pc:spChg chg="del">
          <ac:chgData name="Alfred Smith" userId="3c60a3631c0db8ad" providerId="LiveId" clId="{6B5DEEA1-0264-42CE-B00B-2775B4293FF9}" dt="2023-09-08T08:23:00.677" v="8" actId="478"/>
          <ac:spMkLst>
            <pc:docMk/>
            <pc:sldMk cId="4120481681" sldId="270"/>
            <ac:spMk id="3" creationId="{8067005D-36E9-8647-98B2-BAC9D016F278}"/>
          </ac:spMkLst>
        </pc:spChg>
        <pc:spChg chg="add del mod">
          <ac:chgData name="Alfred Smith" userId="3c60a3631c0db8ad" providerId="LiveId" clId="{6B5DEEA1-0264-42CE-B00B-2775B4293FF9}" dt="2023-09-08T08:22:56.391" v="6"/>
          <ac:spMkLst>
            <pc:docMk/>
            <pc:sldMk cId="4120481681" sldId="270"/>
            <ac:spMk id="4" creationId="{0D0ECF03-F204-C274-0A3F-69EB3DF782E0}"/>
          </ac:spMkLst>
        </pc:spChg>
        <pc:spChg chg="add mod">
          <ac:chgData name="Alfred Smith" userId="3c60a3631c0db8ad" providerId="LiveId" clId="{6B5DEEA1-0264-42CE-B00B-2775B4293FF9}" dt="2023-09-08T08:23:01.753" v="9"/>
          <ac:spMkLst>
            <pc:docMk/>
            <pc:sldMk cId="4120481681" sldId="270"/>
            <ac:spMk id="5" creationId="{6DA3923F-D124-68A2-BF10-B569B402F8A6}"/>
          </ac:spMkLst>
        </pc:spChg>
        <pc:picChg chg="add del">
          <ac:chgData name="Alfred Smith" userId="3c60a3631c0db8ad" providerId="LiveId" clId="{6B5DEEA1-0264-42CE-B00B-2775B4293FF9}" dt="2023-09-08T08:22:56.864" v="7" actId="478"/>
          <ac:picMkLst>
            <pc:docMk/>
            <pc:sldMk cId="4120481681" sldId="270"/>
            <ac:picMk id="2" creationId="{60F209BA-33A3-4A0C-08EC-0EE5FF4750BF}"/>
          </ac:picMkLst>
        </pc:picChg>
      </pc:sldChg>
      <pc:sldChg chg="modSp mod modTransition">
        <pc:chgData name="Alfred Smith" userId="3c60a3631c0db8ad" providerId="LiveId" clId="{6B5DEEA1-0264-42CE-B00B-2775B4293FF9}" dt="2023-09-08T08:28:16.769" v="35"/>
        <pc:sldMkLst>
          <pc:docMk/>
          <pc:sldMk cId="939110669" sldId="271"/>
        </pc:sldMkLst>
        <pc:spChg chg="mod">
          <ac:chgData name="Alfred Smith" userId="3c60a3631c0db8ad" providerId="LiveId" clId="{6B5DEEA1-0264-42CE-B00B-2775B4293FF9}" dt="2023-09-08T08:28:16.769" v="35"/>
          <ac:spMkLst>
            <pc:docMk/>
            <pc:sldMk cId="939110669" sldId="271"/>
            <ac:spMk id="4" creationId="{A678CAB2-6D7D-4C31-2D55-69AF8CE9DC51}"/>
          </ac:spMkLst>
        </pc:spChg>
      </pc:sldChg>
      <pc:sldChg chg="modSp mod modTransition">
        <pc:chgData name="Alfred Smith" userId="3c60a3631c0db8ad" providerId="LiveId" clId="{6B5DEEA1-0264-42CE-B00B-2775B4293FF9}" dt="2023-09-08T08:28:19.970" v="36"/>
        <pc:sldMkLst>
          <pc:docMk/>
          <pc:sldMk cId="4024569785" sldId="272"/>
        </pc:sldMkLst>
        <pc:spChg chg="mod">
          <ac:chgData name="Alfred Smith" userId="3c60a3631c0db8ad" providerId="LiveId" clId="{6B5DEEA1-0264-42CE-B00B-2775B4293FF9}" dt="2023-09-08T08:28:19.970" v="36"/>
          <ac:spMkLst>
            <pc:docMk/>
            <pc:sldMk cId="4024569785" sldId="272"/>
            <ac:spMk id="4" creationId="{A1C8F6CB-9953-F029-FF5C-AB1FE457DB9A}"/>
          </ac:spMkLst>
        </pc:spChg>
      </pc:sldChg>
      <pc:sldChg chg="modSp mod modTransition">
        <pc:chgData name="Alfred Smith" userId="3c60a3631c0db8ad" providerId="LiveId" clId="{6B5DEEA1-0264-42CE-B00B-2775B4293FF9}" dt="2023-09-08T08:28:23.440" v="37"/>
        <pc:sldMkLst>
          <pc:docMk/>
          <pc:sldMk cId="487179600" sldId="273"/>
        </pc:sldMkLst>
        <pc:spChg chg="mod">
          <ac:chgData name="Alfred Smith" userId="3c60a3631c0db8ad" providerId="LiveId" clId="{6B5DEEA1-0264-42CE-B00B-2775B4293FF9}" dt="2023-09-08T08:28:23.440" v="37"/>
          <ac:spMkLst>
            <pc:docMk/>
            <pc:sldMk cId="487179600" sldId="273"/>
            <ac:spMk id="4" creationId="{C8431637-8EC7-48DE-7005-C3CBBEC8889A}"/>
          </ac:spMkLst>
        </pc:spChg>
      </pc:sldChg>
      <pc:sldChg chg="modSp mod modTransition">
        <pc:chgData name="Alfred Smith" userId="3c60a3631c0db8ad" providerId="LiveId" clId="{6B5DEEA1-0264-42CE-B00B-2775B4293FF9}" dt="2023-09-08T08:28:26.297" v="38"/>
        <pc:sldMkLst>
          <pc:docMk/>
          <pc:sldMk cId="2168401200" sldId="274"/>
        </pc:sldMkLst>
        <pc:spChg chg="mod">
          <ac:chgData name="Alfred Smith" userId="3c60a3631c0db8ad" providerId="LiveId" clId="{6B5DEEA1-0264-42CE-B00B-2775B4293FF9}" dt="2023-09-08T08:28:26.297" v="38"/>
          <ac:spMkLst>
            <pc:docMk/>
            <pc:sldMk cId="2168401200" sldId="274"/>
            <ac:spMk id="3" creationId="{3CF3CFF8-B62D-6030-13E5-169B51B99A91}"/>
          </ac:spMkLst>
        </pc:spChg>
      </pc:sldChg>
      <pc:sldChg chg="modSp mod modTransition">
        <pc:chgData name="Alfred Smith" userId="3c60a3631c0db8ad" providerId="LiveId" clId="{6B5DEEA1-0264-42CE-B00B-2775B4293FF9}" dt="2023-09-08T08:28:29.255" v="39"/>
        <pc:sldMkLst>
          <pc:docMk/>
          <pc:sldMk cId="2996969115" sldId="275"/>
        </pc:sldMkLst>
        <pc:spChg chg="mod">
          <ac:chgData name="Alfred Smith" userId="3c60a3631c0db8ad" providerId="LiveId" clId="{6B5DEEA1-0264-42CE-B00B-2775B4293FF9}" dt="2023-09-08T08:28:29.255" v="39"/>
          <ac:spMkLst>
            <pc:docMk/>
            <pc:sldMk cId="2996969115" sldId="275"/>
            <ac:spMk id="6" creationId="{0B69299E-B703-0D9B-9679-A4411C709ABD}"/>
          </ac:spMkLst>
        </pc:spChg>
      </pc:sldChg>
      <pc:sldChg chg="modSp mod modTransition">
        <pc:chgData name="Alfred Smith" userId="3c60a3631c0db8ad" providerId="LiveId" clId="{6B5DEEA1-0264-42CE-B00B-2775B4293FF9}" dt="2023-09-08T08:28:34.991" v="41"/>
        <pc:sldMkLst>
          <pc:docMk/>
          <pc:sldMk cId="2390376940" sldId="276"/>
        </pc:sldMkLst>
        <pc:spChg chg="mod">
          <ac:chgData name="Alfred Smith" userId="3c60a3631c0db8ad" providerId="LiveId" clId="{6B5DEEA1-0264-42CE-B00B-2775B4293FF9}" dt="2023-09-08T08:28:34.991" v="41"/>
          <ac:spMkLst>
            <pc:docMk/>
            <pc:sldMk cId="2390376940" sldId="276"/>
            <ac:spMk id="8" creationId="{D78C04D9-8882-B9B4-13B6-1DFE762D2C8E}"/>
          </ac:spMkLst>
        </pc:spChg>
      </pc:sldChg>
      <pc:sldChg chg="modSp mod modTransition">
        <pc:chgData name="Alfred Smith" userId="3c60a3631c0db8ad" providerId="LiveId" clId="{6B5DEEA1-0264-42CE-B00B-2775B4293FF9}" dt="2023-09-08T08:28:38.030" v="42"/>
        <pc:sldMkLst>
          <pc:docMk/>
          <pc:sldMk cId="4265919077" sldId="277"/>
        </pc:sldMkLst>
        <pc:spChg chg="mod">
          <ac:chgData name="Alfred Smith" userId="3c60a3631c0db8ad" providerId="LiveId" clId="{6B5DEEA1-0264-42CE-B00B-2775B4293FF9}" dt="2023-09-08T08:28:38.030" v="42"/>
          <ac:spMkLst>
            <pc:docMk/>
            <pc:sldMk cId="4265919077" sldId="277"/>
            <ac:spMk id="4" creationId="{FCE9C7D3-C4F9-FFE5-8558-9E2EB3BAC16D}"/>
          </ac:spMkLst>
        </pc:spChg>
      </pc:sldChg>
      <pc:sldChg chg="modSp mod modTransition">
        <pc:chgData name="Alfred Smith" userId="3c60a3631c0db8ad" providerId="LiveId" clId="{6B5DEEA1-0264-42CE-B00B-2775B4293FF9}" dt="2023-09-08T08:28:42.694" v="43"/>
        <pc:sldMkLst>
          <pc:docMk/>
          <pc:sldMk cId="210266664" sldId="278"/>
        </pc:sldMkLst>
        <pc:spChg chg="mod">
          <ac:chgData name="Alfred Smith" userId="3c60a3631c0db8ad" providerId="LiveId" clId="{6B5DEEA1-0264-42CE-B00B-2775B4293FF9}" dt="2023-09-08T08:28:42.694" v="43"/>
          <ac:spMkLst>
            <pc:docMk/>
            <pc:sldMk cId="210266664" sldId="278"/>
            <ac:spMk id="4" creationId="{E8AA5E5D-F534-BF51-EEFF-D39923A48DEF}"/>
          </ac:spMkLst>
        </pc:spChg>
      </pc:sldChg>
      <pc:sldChg chg="modSp mod modTransition">
        <pc:chgData name="Alfred Smith" userId="3c60a3631c0db8ad" providerId="LiveId" clId="{6B5DEEA1-0264-42CE-B00B-2775B4293FF9}" dt="2023-09-08T08:28:45.560" v="44"/>
        <pc:sldMkLst>
          <pc:docMk/>
          <pc:sldMk cId="888433145" sldId="279"/>
        </pc:sldMkLst>
        <pc:spChg chg="mod">
          <ac:chgData name="Alfred Smith" userId="3c60a3631c0db8ad" providerId="LiveId" clId="{6B5DEEA1-0264-42CE-B00B-2775B4293FF9}" dt="2023-09-08T08:28:45.560" v="44"/>
          <ac:spMkLst>
            <pc:docMk/>
            <pc:sldMk cId="888433145" sldId="279"/>
            <ac:spMk id="4" creationId="{C0948452-12C2-3AF3-33BD-AAB5E52A11E1}"/>
          </ac:spMkLst>
        </pc:spChg>
      </pc:sldChg>
      <pc:sldChg chg="modSp mod modTransition">
        <pc:chgData name="Alfred Smith" userId="3c60a3631c0db8ad" providerId="LiveId" clId="{6B5DEEA1-0264-42CE-B00B-2775B4293FF9}" dt="2023-09-08T08:28:48.476" v="45"/>
        <pc:sldMkLst>
          <pc:docMk/>
          <pc:sldMk cId="791300187" sldId="280"/>
        </pc:sldMkLst>
        <pc:spChg chg="mod">
          <ac:chgData name="Alfred Smith" userId="3c60a3631c0db8ad" providerId="LiveId" clId="{6B5DEEA1-0264-42CE-B00B-2775B4293FF9}" dt="2023-09-08T08:28:48.476" v="45"/>
          <ac:spMkLst>
            <pc:docMk/>
            <pc:sldMk cId="791300187" sldId="280"/>
            <ac:spMk id="3" creationId="{D145F3A1-444C-A73F-98BE-70B73C2E3FF1}"/>
          </ac:spMkLst>
        </pc:spChg>
      </pc:sldChg>
      <pc:sldChg chg="delSp modSp mod modTransition modAnim">
        <pc:chgData name="Alfred Smith" userId="3c60a3631c0db8ad" providerId="LiveId" clId="{6B5DEEA1-0264-42CE-B00B-2775B4293FF9}" dt="2023-09-11T07:32:53.559" v="65"/>
        <pc:sldMkLst>
          <pc:docMk/>
          <pc:sldMk cId="368756414" sldId="281"/>
        </pc:sldMkLst>
        <pc:spChg chg="mod">
          <ac:chgData name="Alfred Smith" userId="3c60a3631c0db8ad" providerId="LiveId" clId="{6B5DEEA1-0264-42CE-B00B-2775B4293FF9}" dt="2023-09-08T08:27:37.968" v="27" actId="20577"/>
          <ac:spMkLst>
            <pc:docMk/>
            <pc:sldMk cId="368756414" sldId="281"/>
            <ac:spMk id="3" creationId="{A58184BD-88F1-BA02-40C1-D8403D0EEC0D}"/>
          </ac:spMkLst>
        </pc:spChg>
        <pc:spChg chg="mod">
          <ac:chgData name="Alfred Smith" userId="3c60a3631c0db8ad" providerId="LiveId" clId="{6B5DEEA1-0264-42CE-B00B-2775B4293FF9}" dt="2023-09-11T07:32:53.559" v="65"/>
          <ac:spMkLst>
            <pc:docMk/>
            <pc:sldMk cId="368756414" sldId="281"/>
            <ac:spMk id="4" creationId="{EE2AC625-9141-A801-F431-DD5F79396320}"/>
          </ac:spMkLst>
        </pc:spChg>
        <pc:picChg chg="del">
          <ac:chgData name="Alfred Smith" userId="3c60a3631c0db8ad" providerId="LiveId" clId="{6B5DEEA1-0264-42CE-B00B-2775B4293FF9}" dt="2023-09-08T08:21:55.014" v="0"/>
          <ac:picMkLst>
            <pc:docMk/>
            <pc:sldMk cId="368756414" sldId="281"/>
            <ac:picMk id="9" creationId="{F21B2536-79A6-1066-0C7D-B8B303BCD22B}"/>
          </ac:picMkLst>
        </pc:picChg>
      </pc:sldChg>
      <pc:sldChg chg="modSp mod modTransition">
        <pc:chgData name="Alfred Smith" userId="3c60a3631c0db8ad" providerId="LiveId" clId="{6B5DEEA1-0264-42CE-B00B-2775B4293FF9}" dt="2023-09-08T08:28:31.889" v="40"/>
        <pc:sldMkLst>
          <pc:docMk/>
          <pc:sldMk cId="2879568996" sldId="282"/>
        </pc:sldMkLst>
        <pc:spChg chg="mod">
          <ac:chgData name="Alfred Smith" userId="3c60a3631c0db8ad" providerId="LiveId" clId="{6B5DEEA1-0264-42CE-B00B-2775B4293FF9}" dt="2023-09-08T08:28:31.889" v="40"/>
          <ac:spMkLst>
            <pc:docMk/>
            <pc:sldMk cId="2879568996" sldId="282"/>
            <ac:spMk id="4" creationId="{B72B06A1-BBF3-086E-8FF4-E30847335EAE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1084DD-7FC0-4A22-9CF3-02422E1B05B3}" type="datetimeFigureOut">
              <a:rPr lang="en-IN" smtClean="0"/>
              <a:t>11-09-2023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D9FD99-6F09-4AC6-8D62-5D15F886FEC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28134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1" i="0" u="none" strike="noStrike" baseline="0">
                <a:latin typeface="TimesNewRomanPS-BoldMT"/>
              </a:rPr>
              <a:t>Ch</a:t>
            </a:r>
          </a:p>
          <a:p>
            <a:pPr algn="l"/>
            <a:r>
              <a:rPr lang="en-US" sz="1200" b="1" i="0" u="none" strike="noStrike" baseline="0">
                <a:latin typeface="TimesNewRomanPS-BoldMT"/>
              </a:rPr>
              <a:t>53 </a:t>
            </a:r>
            <a:r>
              <a:rPr lang="en-US" sz="1200" b="1" i="0" u="none" strike="noStrike" baseline="0" dirty="0">
                <a:latin typeface="TimesNewRomanPS-BoldMT"/>
              </a:rPr>
              <a:t>Paul’s 2nd Journey, Part 2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1. Chased out of Thessalonica – Acts 17:1-10 (Left and Center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2. Driven out of Berea – Acts 17:10-14 (Right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3. Paul in Athens – Acts 17:15-34 (Right Center)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4. Paul making tents – Acts 18:1-5 (Right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5. Leaving the Jews and going to the Gentiles – Acts 18:6-11 (Center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6. The Jews bring Paul to the Judgment seat – Acts 18:12-17 (Left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7. Paul In Ephesus – Acts 18:18-22 (left Center)</a:t>
            </a:r>
            <a:endParaRPr lang="en-IN" dirty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D9FD99-6F09-4AC6-8D62-5D15F886FEC9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24350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30F0A-9E6B-005F-3BD1-94A3124B91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23F1CC-DA31-4B44-95DC-806A6923E6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00E8C7-E854-8B54-6A49-5398EEA65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11-09-2023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E44E68-D797-0B35-DE3D-0F9D9F1D9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2246E-C35B-0B16-82B6-7BACDBC94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48449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4F5D5-34CC-89FF-C594-314B86680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D8E815-A46B-7E8F-EA35-FA41604C2E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84FE9D-9E42-EC87-F93F-14C9798CB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11-09-2023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891782-3CD9-C4FF-5D00-1A3A077D4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803DBA-2AAD-DCAE-1F76-F73042728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42041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8A5718-FD07-EA23-DEBC-FA196403A1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2AACDA-8ADC-FEA7-D804-7DC20970F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F7E821-A101-FCBF-8D20-267967D99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11-09-2023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ABF3C7-ECE0-528A-1D6E-FDDBA1544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9B08B3-124A-2D72-BF55-231A33F61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26079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99F82-2AAC-A171-C9C7-34707B6EA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9339C-D66D-B0E4-642D-5B5B8BB2D5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01482C-E22A-7192-7E25-D5FAB04E7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11-09-2023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9DBCB2-9534-CF75-0913-6197E1588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337408-1094-8554-47B5-264EE4AD9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11506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15324-4A5C-2505-6EC6-CBA54A6E5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4E747C-2398-87E4-31C2-612F519EB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80C750-C22E-CB2E-8BDD-99CFBB54B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11-09-2023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0E239C-AF17-42D9-5035-A86F95C8E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65979C-34C2-EC4B-32C2-5CD65C5A2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46586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FD331-51E3-8AB5-97E1-4402D3D60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58C797-A3A0-60E3-ECD8-CBA4D591D4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C10FEC-03E4-44AC-C222-FD52E5D648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B87F45-3A02-A9B2-98E0-BD12587CE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11-09-2023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B579F0-E32F-559B-B3D7-E4F2212BB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0AE78A-F486-4F12-86E3-8E1485154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77077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90F28-E105-AE3C-0D2A-61DE2C3B4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B398F9-61DA-A8AD-4B3A-BECAB8035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D6D6DA-1CF5-657F-79C7-88618AD413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4C0A03-0E58-5883-C688-8A1887EA18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6893DC-A047-19A2-49DB-93B70EDE72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A3D9C3-ED44-D74C-98E5-3314CDF66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11-09-2023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AC3819-06A9-AF6E-5732-BBEA928B1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9C1E8A-EB49-0C05-6719-D054FABE1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86956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AFF47-E5CA-FB14-E368-67FD18E36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2C9E80-E92B-AFFE-AB1E-EA640DA4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11-09-2023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CA4A95-3028-5F1E-5BE3-D519E0931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D1ACDC-9485-603E-1E45-36B778A78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80509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7D1C37-FF40-1787-4D78-9B02C9581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11-09-2023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EB9049-52D3-31A6-BD4F-CA2CA5A0F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0AAEA8-6A4B-1D48-749C-24088D28E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29615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2914F-E599-6015-1D60-BEEB0E141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11434-FEE2-C962-04FE-1F62D03A7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07A6F4-4247-7A2D-A606-D9D9EAE345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D54FD1-FB71-2B26-8F94-EA083F304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11-09-2023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DE8CFA-751C-1E0B-FED5-513D22103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7E5C96-3FF3-8A90-1C67-1ED205E59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04522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67F52-8BAD-5713-B978-E77A7202A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573C86-7D72-F14C-DA3E-EA2F9E6FC9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8FBCE5-3F85-14C6-532E-105B49E53E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03F889-898C-CDE6-A5BF-7D350A89C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11-09-2023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5092D4-9ED2-6CEA-36E0-41B68DBB9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DA7D34-A2EA-9EA4-B558-FECEF7420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32668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7F1FC9-20E7-E331-E8D9-0F9B82CC0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2E20B9-D945-7A22-DE69-DF4F55554A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A441C5-42D0-FD67-0418-5811BA2696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B49F8-33D0-4DA0-8476-0927F5147411}" type="datetimeFigureOut">
              <a:rPr lang="en-IN" smtClean="0"/>
              <a:t>11-09-2023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49AE3-5747-A7F2-B309-4E0D6D255C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BA8F99-58FE-3A85-36C2-7EC86CF86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09522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4029F-D823-8CA0-19FD-0251CC3E3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53-4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8937D-0D81-2DA1-1C55-FD99B23FE1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This work is licensed under a Creative Commons Attribution-</a:t>
            </a:r>
            <a:r>
              <a:rPr lang="en-US" dirty="0" err="1"/>
              <a:t>ShareAlike</a:t>
            </a:r>
            <a:r>
              <a:rPr lang="en-US" dirty="0"/>
              <a:t> 4.0 International License.</a:t>
            </a:r>
          </a:p>
          <a:p>
            <a:r>
              <a:rPr lang="en-US" dirty="0"/>
              <a:t>Please add this statement to all the videos you create.</a:t>
            </a:r>
          </a:p>
          <a:p>
            <a:r>
              <a:rPr lang="en-US"/>
              <a:t>English Bible quotes are from the World English Bible US, which is in the public domain.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4999185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F665F69-23E9-C979-BF9C-EA560D9603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591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8431637-8EC7-48DE-7005-C3CBBEC8889A}"/>
              </a:ext>
            </a:extLst>
          </p:cNvPr>
          <p:cNvSpPr txBox="1"/>
          <p:nvPr/>
        </p:nvSpPr>
        <p:spPr>
          <a:xfrm>
            <a:off x="371622" y="5896779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Acts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18:14</a:t>
            </a:r>
          </a:p>
        </p:txBody>
      </p:sp>
    </p:spTree>
    <p:extLst>
      <p:ext uri="{BB962C8B-B14F-4D97-AF65-F5344CB8AC3E}">
        <p14:creationId xmlns:p14="http://schemas.microsoft.com/office/powerpoint/2010/main" val="4871796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sz="4400" dirty="0"/>
              <a:t> </a:t>
            </a:r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15</a:t>
            </a:r>
            <a:r>
              <a:rPr lang="en-US" sz="4400" b="0" i="0" dirty="0">
                <a:solidFill>
                  <a:srgbClr val="121212"/>
                </a:solidFill>
                <a:effectLst/>
                <a:latin typeface="Open Sans" panose="020B0606030504020204" pitchFamily="34" charset="0"/>
              </a:rPr>
              <a:t>but if they are questions about words and names and your own law, look to it yourselves. For I don’t want to be a judge of these matters.” </a:t>
            </a:r>
            <a:r>
              <a:rPr lang="en-US" sz="4400" b="0" i="0" dirty="0">
                <a:solidFill>
                  <a:srgbClr val="777A7B"/>
                </a:solidFill>
                <a:effectLst/>
                <a:latin typeface="Open Sans" panose="020B0606030504020204" pitchFamily="34" charset="0"/>
              </a:rPr>
              <a:t>16</a:t>
            </a:r>
            <a:r>
              <a:rPr lang="en-US" sz="4400" b="0" i="0" dirty="0">
                <a:solidFill>
                  <a:srgbClr val="121212"/>
                </a:solidFill>
                <a:effectLst/>
                <a:latin typeface="Open Sans" panose="020B0606030504020204" pitchFamily="34" charset="0"/>
              </a:rPr>
              <a:t>So he drove them from the judgment seat.</a:t>
            </a:r>
            <a:endParaRPr lang="en-IN" sz="4400" dirty="0"/>
          </a:p>
        </p:txBody>
      </p:sp>
    </p:spTree>
    <p:extLst>
      <p:ext uri="{BB962C8B-B14F-4D97-AF65-F5344CB8AC3E}">
        <p14:creationId xmlns:p14="http://schemas.microsoft.com/office/powerpoint/2010/main" val="6412080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65DAF66-272F-A6F0-91F8-A4660424B8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660923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CF3CFF8-B62D-6030-13E5-169B51B99A91}"/>
              </a:ext>
            </a:extLst>
          </p:cNvPr>
          <p:cNvSpPr txBox="1"/>
          <p:nvPr/>
        </p:nvSpPr>
        <p:spPr>
          <a:xfrm>
            <a:off x="269711" y="5596831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Acts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18:15,16</a:t>
            </a:r>
          </a:p>
        </p:txBody>
      </p:sp>
    </p:spTree>
    <p:extLst>
      <p:ext uri="{BB962C8B-B14F-4D97-AF65-F5344CB8AC3E}">
        <p14:creationId xmlns:p14="http://schemas.microsoft.com/office/powerpoint/2010/main" val="21684012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17</a:t>
            </a:r>
            <a:r>
              <a:rPr lang="en-US" sz="4400" b="0" i="0" dirty="0">
                <a:solidFill>
                  <a:srgbClr val="121212"/>
                </a:solidFill>
                <a:effectLst/>
                <a:latin typeface="Open Sans" panose="020B0606030504020204" pitchFamily="34" charset="0"/>
              </a:rPr>
              <a:t>Then all the Greeks seized Sosthenes, the ruler of the synagogue, and beat him before the judgment seat. Gallio didn’t care about any of these things.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447456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91D1DC7-B47C-781F-6603-ABC23BFE72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34767"/>
            <a:ext cx="12192000" cy="699276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B69299E-B703-0D9B-9679-A4411C709ABD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Acts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18:17</a:t>
            </a:r>
          </a:p>
        </p:txBody>
      </p:sp>
    </p:spTree>
    <p:extLst>
      <p:ext uri="{BB962C8B-B14F-4D97-AF65-F5344CB8AC3E}">
        <p14:creationId xmlns:p14="http://schemas.microsoft.com/office/powerpoint/2010/main" val="29969691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18</a:t>
            </a:r>
            <a:r>
              <a:rPr lang="en-US" sz="4000" b="0" i="0" dirty="0">
                <a:solidFill>
                  <a:srgbClr val="121212"/>
                </a:solidFill>
                <a:effectLst/>
                <a:latin typeface="Open Sans" panose="020B0606030504020204" pitchFamily="34" charset="0"/>
              </a:rPr>
              <a:t>Paul, having stayed after this many more days, took his leave of the brothers, and sailed from there for Syria, together with Priscilla and Aquila.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9782603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F69CE7E-34A2-BDDD-2EDA-AC64B7865D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"/>
            <a:ext cx="1243448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72B06A1-BBF3-086E-8FF4-E30847335EAE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Acts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18:18</a:t>
            </a:r>
          </a:p>
        </p:txBody>
      </p:sp>
    </p:spTree>
    <p:extLst>
      <p:ext uri="{BB962C8B-B14F-4D97-AF65-F5344CB8AC3E}">
        <p14:creationId xmlns:p14="http://schemas.microsoft.com/office/powerpoint/2010/main" val="28795689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121212"/>
                </a:solidFill>
                <a:effectLst/>
                <a:latin typeface="Open Sans" panose="020B0606030504020204" pitchFamily="34" charset="0"/>
              </a:rPr>
              <a:t>He shaved his head in </a:t>
            </a:r>
            <a:r>
              <a:rPr lang="en-US" sz="4000" b="0" i="0" dirty="0" err="1">
                <a:solidFill>
                  <a:srgbClr val="121212"/>
                </a:solidFill>
                <a:effectLst/>
                <a:latin typeface="Open Sans" panose="020B0606030504020204" pitchFamily="34" charset="0"/>
              </a:rPr>
              <a:t>Cenchreae</a:t>
            </a:r>
            <a:r>
              <a:rPr lang="en-US" sz="4000" b="0" i="0" dirty="0">
                <a:solidFill>
                  <a:srgbClr val="121212"/>
                </a:solidFill>
                <a:effectLst/>
                <a:latin typeface="Open Sans" panose="020B0606030504020204" pitchFamily="34" charset="0"/>
              </a:rPr>
              <a:t>, for he had a vow.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687564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72B06A1-BBF3-086E-8FF4-E30847335EAE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མཛད་པ།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18:18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B88F06D-8273-BE8A-B297-78E2E6BB0A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8827"/>
            <a:ext cx="12192000" cy="693682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78C04D9-8882-B9B4-13B6-1DFE762D2C8E}"/>
              </a:ext>
            </a:extLst>
          </p:cNvPr>
          <p:cNvSpPr txBox="1"/>
          <p:nvPr/>
        </p:nvSpPr>
        <p:spPr>
          <a:xfrm>
            <a:off x="382354" y="3953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Acts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18:18</a:t>
            </a:r>
          </a:p>
        </p:txBody>
      </p:sp>
    </p:spTree>
    <p:extLst>
      <p:ext uri="{BB962C8B-B14F-4D97-AF65-F5344CB8AC3E}">
        <p14:creationId xmlns:p14="http://schemas.microsoft.com/office/powerpoint/2010/main" val="23903769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19</a:t>
            </a:r>
            <a:r>
              <a:rPr lang="en-US" sz="4400" b="0" i="0" dirty="0">
                <a:solidFill>
                  <a:srgbClr val="121212"/>
                </a:solidFill>
                <a:effectLst/>
                <a:latin typeface="Open Sans" panose="020B0606030504020204" pitchFamily="34" charset="0"/>
              </a:rPr>
              <a:t>He came to Ephesus, and he left them there; but he himself entered into the synagogue and reasoned with the Jews.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5758703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A6F6B7E-5A76-BD26-88F9-57332E2540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896"/>
            <a:ext cx="12192000" cy="686789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9E9E002-AEAA-BCA6-9D57-610FC2ADAB08}"/>
              </a:ext>
            </a:extLst>
          </p:cNvPr>
          <p:cNvSpPr txBox="1"/>
          <p:nvPr/>
        </p:nvSpPr>
        <p:spPr>
          <a:xfrm>
            <a:off x="2743202" y="-9896"/>
            <a:ext cx="7673007" cy="272659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6000" b="0" i="0" u="none" strike="noStrike" baseline="0" dirty="0">
                <a:solidFill>
                  <a:schemeClr val="bg1"/>
                </a:solidFill>
                <a:latin typeface="TimesNewRomanPSMT"/>
              </a:rPr>
              <a:t>The Jews bring Paul to the Judgment seat – Acts 18:12-22</a:t>
            </a:r>
            <a:endParaRPr lang="en-IN" sz="6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1116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11E5F62-8A15-5B6D-ED9D-42378AB2B4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42121" y="-310309"/>
            <a:ext cx="12934122" cy="716830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CE9C7D3-C4F9-FFE5-8558-9E2EB3BAC16D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Acts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18:19</a:t>
            </a:r>
          </a:p>
        </p:txBody>
      </p:sp>
    </p:spTree>
    <p:extLst>
      <p:ext uri="{BB962C8B-B14F-4D97-AF65-F5344CB8AC3E}">
        <p14:creationId xmlns:p14="http://schemas.microsoft.com/office/powerpoint/2010/main" val="42659190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400" dirty="0">
                <a:solidFill>
                  <a:srgbClr val="121212"/>
                </a:solidFill>
                <a:latin typeface="Arial" panose="020B0604020202020204" pitchFamily="34" charset="0"/>
              </a:rPr>
              <a:t> </a:t>
            </a:r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20</a:t>
            </a:r>
            <a:r>
              <a:rPr lang="en-US" sz="4400" b="0" i="0" dirty="0">
                <a:solidFill>
                  <a:srgbClr val="121212"/>
                </a:solidFill>
                <a:effectLst/>
                <a:latin typeface="Open Sans" panose="020B0606030504020204" pitchFamily="34" charset="0"/>
              </a:rPr>
              <a:t>When they asked him to stay with them a longer time, he declined;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171378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287369-4C6C-542A-39B6-F4244E1309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"/>
            <a:ext cx="12575263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8AA5E5D-F534-BF51-EEFF-D39923A48DEF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Acts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18:20</a:t>
            </a:r>
          </a:p>
        </p:txBody>
      </p:sp>
    </p:spTree>
    <p:extLst>
      <p:ext uri="{BB962C8B-B14F-4D97-AF65-F5344CB8AC3E}">
        <p14:creationId xmlns:p14="http://schemas.microsoft.com/office/powerpoint/2010/main" val="2102666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sz="1600" dirty="0"/>
              <a:t> </a:t>
            </a:r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21</a:t>
            </a:r>
            <a:r>
              <a:rPr lang="en-US" sz="4400" b="0" i="0" dirty="0">
                <a:solidFill>
                  <a:srgbClr val="121212"/>
                </a:solidFill>
                <a:effectLst/>
                <a:latin typeface="Open Sans" panose="020B0606030504020204" pitchFamily="34" charset="0"/>
              </a:rPr>
              <a:t>but taking his leave of them, he said, “I must by all means keep this coming feast in Jerusalem, but I will return again to you if God wills.” Then he set sail from Ephesus.</a:t>
            </a:r>
            <a:endParaRPr lang="en-IN" sz="1600" dirty="0"/>
          </a:p>
        </p:txBody>
      </p:sp>
    </p:spTree>
    <p:extLst>
      <p:ext uri="{BB962C8B-B14F-4D97-AF65-F5344CB8AC3E}">
        <p14:creationId xmlns:p14="http://schemas.microsoft.com/office/powerpoint/2010/main" val="31378115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DFADE03-4F88-7FF0-1621-5CBD999E02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80811" y="1"/>
            <a:ext cx="12672811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0948452-12C2-3AF3-33BD-AAB5E52A11E1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Acts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18:21</a:t>
            </a:r>
          </a:p>
        </p:txBody>
      </p:sp>
    </p:spTree>
    <p:extLst>
      <p:ext uri="{BB962C8B-B14F-4D97-AF65-F5344CB8AC3E}">
        <p14:creationId xmlns:p14="http://schemas.microsoft.com/office/powerpoint/2010/main" val="8884331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400" dirty="0">
                <a:solidFill>
                  <a:srgbClr val="121212"/>
                </a:solidFill>
                <a:latin typeface="Arial" panose="020B0604020202020204" pitchFamily="34" charset="0"/>
              </a:rPr>
              <a:t> </a:t>
            </a:r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22</a:t>
            </a:r>
            <a:r>
              <a:rPr lang="en-US" sz="4400" b="0" i="0" dirty="0">
                <a:solidFill>
                  <a:srgbClr val="121212"/>
                </a:solidFill>
                <a:effectLst/>
                <a:latin typeface="Open Sans" panose="020B0606030504020204" pitchFamily="34" charset="0"/>
              </a:rPr>
              <a:t>When he had landed at Caesarea, he went up and greeted the assembly, and went down to Antioch.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004917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2735F6F-0650-2267-2E6B-B08E8354D9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896"/>
            <a:ext cx="12192000" cy="686789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145F3A1-444C-A73F-98BE-70B73C2E3FF1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>
                <a:solidFill>
                  <a:schemeClr val="bg1"/>
                </a:solidFill>
                <a:latin typeface="TimesNewRomanPSMT"/>
              </a:rPr>
              <a:t>Acts </a:t>
            </a:r>
            <a:r>
              <a:rPr lang="en-IN" sz="4400" b="1" cap="all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18:22</a:t>
            </a:r>
            <a:endParaRPr lang="en-I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13001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endParaRPr lang="en-IN" sz="80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6000" b="0" i="0" u="none" strike="noStrike" baseline="0" dirty="0">
                <a:latin typeface="TimesNewRomanPSMT"/>
              </a:rPr>
              <a:t>The Jews bring Paul to the Judgment seat – Acts 18:12-22</a:t>
            </a:r>
            <a:endParaRPr lang="en-IN" sz="6000" dirty="0"/>
          </a:p>
        </p:txBody>
      </p:sp>
    </p:spTree>
    <p:extLst>
      <p:ext uri="{BB962C8B-B14F-4D97-AF65-F5344CB8AC3E}">
        <p14:creationId xmlns:p14="http://schemas.microsoft.com/office/powerpoint/2010/main" val="4547636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0F209BA-33A3-4A0C-08EC-0EE5FF4750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896"/>
            <a:ext cx="12192000" cy="68678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DA3923F-D124-68A2-BF10-B569B402F8A6}"/>
              </a:ext>
            </a:extLst>
          </p:cNvPr>
          <p:cNvSpPr txBox="1"/>
          <p:nvPr/>
        </p:nvSpPr>
        <p:spPr>
          <a:xfrm>
            <a:off x="2743202" y="-9896"/>
            <a:ext cx="7673007" cy="272659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6000" b="0" i="0" u="none" strike="noStrike" baseline="0" dirty="0">
                <a:solidFill>
                  <a:schemeClr val="bg1"/>
                </a:solidFill>
                <a:latin typeface="TimesNewRomanPSMT"/>
              </a:rPr>
              <a:t>The Jews bring Paul to the Judgment seat – Acts 18:12-22</a:t>
            </a:r>
            <a:endParaRPr lang="en-IN" sz="6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4816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12</a:t>
            </a:r>
            <a:r>
              <a:rPr lang="en-US" sz="4800" b="0" i="0" dirty="0">
                <a:solidFill>
                  <a:srgbClr val="121212"/>
                </a:solidFill>
                <a:effectLst/>
                <a:latin typeface="Open Sans" panose="020B0606030504020204" pitchFamily="34" charset="0"/>
              </a:rPr>
              <a:t>But when Gallio was proconsul of Achaia, the Jews with one accord rose up against Paul and brought him before the judgment seat.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3461365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A836B6-5D44-FE2E-860C-4535185081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660923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78CAB2-6D7D-4C31-2D55-69AF8CE9DC51}"/>
              </a:ext>
            </a:extLst>
          </p:cNvPr>
          <p:cNvSpPr txBox="1"/>
          <p:nvPr/>
        </p:nvSpPr>
        <p:spPr>
          <a:xfrm>
            <a:off x="269711" y="561008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Acts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18:12</a:t>
            </a:r>
          </a:p>
        </p:txBody>
      </p:sp>
    </p:spTree>
    <p:extLst>
      <p:ext uri="{BB962C8B-B14F-4D97-AF65-F5344CB8AC3E}">
        <p14:creationId xmlns:p14="http://schemas.microsoft.com/office/powerpoint/2010/main" val="9391106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13They </a:t>
            </a:r>
            <a:r>
              <a:rPr lang="en-US" sz="4800" b="0" i="0" dirty="0">
                <a:solidFill>
                  <a:srgbClr val="121212"/>
                </a:solidFill>
                <a:effectLst/>
                <a:latin typeface="Open Sans" panose="020B0606030504020204" pitchFamily="34" charset="0"/>
              </a:rPr>
              <a:t>said, “This man persuades men to worship God contrary to the law.”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373292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03321A7-64E1-BFF9-ED11-FE13BE4FC1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4545" y="-3313"/>
            <a:ext cx="13419971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1C8F6CB-9953-F029-FF5C-AB1FE457DB9A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Acts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18:13</a:t>
            </a:r>
          </a:p>
        </p:txBody>
      </p:sp>
    </p:spTree>
    <p:extLst>
      <p:ext uri="{BB962C8B-B14F-4D97-AF65-F5344CB8AC3E}">
        <p14:creationId xmlns:p14="http://schemas.microsoft.com/office/powerpoint/2010/main" val="40245697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14</a:t>
            </a:r>
            <a:r>
              <a:rPr lang="en-US" sz="4000" b="0" i="0" dirty="0">
                <a:solidFill>
                  <a:srgbClr val="121212"/>
                </a:solidFill>
                <a:effectLst/>
                <a:latin typeface="Open Sans" panose="020B0606030504020204" pitchFamily="34" charset="0"/>
              </a:rPr>
              <a:t>But when Paul was about to open his mouth, Gallio said to the Jews, “If indeed it were a matter of wrong or of wicked crime, you Jews, it would be reasonable that I should bear with you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9096383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2718</TotalTime>
  <Words>517</Words>
  <Application>Microsoft Office PowerPoint</Application>
  <PresentationFormat>Widescreen</PresentationFormat>
  <Paragraphs>40</Paragraphs>
  <Slides>26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5" baseType="lpstr">
      <vt:lpstr>Arial</vt:lpstr>
      <vt:lpstr>ArialMT</vt:lpstr>
      <vt:lpstr>Calibri</vt:lpstr>
      <vt:lpstr>Calibri Light</vt:lpstr>
      <vt:lpstr>Microsoft Himalaya</vt:lpstr>
      <vt:lpstr>Open Sans</vt:lpstr>
      <vt:lpstr>TimesNewRomanPS-BoldMT</vt:lpstr>
      <vt:lpstr>TimesNewRomanPSMT</vt:lpstr>
      <vt:lpstr>Office Theme</vt:lpstr>
      <vt:lpstr>53-4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4</cp:revision>
  <dcterms:created xsi:type="dcterms:W3CDTF">2022-09-30T06:26:14Z</dcterms:created>
  <dcterms:modified xsi:type="dcterms:W3CDTF">2023-09-11T07:34:27Z</dcterms:modified>
</cp:coreProperties>
</file>