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70" r:id="rId5"/>
    <p:sldId id="260" r:id="rId6"/>
    <p:sldId id="272" r:id="rId7"/>
    <p:sldId id="261" r:id="rId8"/>
    <p:sldId id="271" r:id="rId9"/>
    <p:sldId id="262" r:id="rId10"/>
    <p:sldId id="273" r:id="rId11"/>
    <p:sldId id="263" r:id="rId12"/>
    <p:sldId id="265" r:id="rId13"/>
    <p:sldId id="296" r:id="rId14"/>
    <p:sldId id="275" r:id="rId15"/>
    <p:sldId id="264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37D6B2-03D6-47AE-ABF6-68320C730615}" v="2" dt="2023-09-08T08:56:31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80782" autoAdjust="0"/>
  </p:normalViewPr>
  <p:slideViewPr>
    <p:cSldViewPr snapToGrid="0">
      <p:cViewPr varScale="1">
        <p:scale>
          <a:sx n="66" d="100"/>
          <a:sy n="66" d="100"/>
        </p:scale>
        <p:origin x="136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C737D6B2-03D6-47AE-ABF6-68320C730615}"/>
    <pc:docChg chg="undo custSel modSld">
      <pc:chgData name="Alfred Smith" userId="3c60a3631c0db8ad" providerId="LiveId" clId="{C737D6B2-03D6-47AE-ABF6-68320C730615}" dt="2023-09-11T07:39:08.168" v="34" actId="20577"/>
      <pc:docMkLst>
        <pc:docMk/>
      </pc:docMkLst>
      <pc:sldChg chg="delSp modTransition modAnim">
        <pc:chgData name="Alfred Smith" userId="3c60a3631c0db8ad" providerId="LiveId" clId="{C737D6B2-03D6-47AE-ABF6-68320C730615}" dt="2023-09-08T08:55:27.153" v="0"/>
        <pc:sldMkLst>
          <pc:docMk/>
          <pc:sldMk cId="1499918570" sldId="257"/>
        </pc:sldMkLst>
        <pc:picChg chg="del">
          <ac:chgData name="Alfred Smith" userId="3c60a3631c0db8ad" providerId="LiveId" clId="{C737D6B2-03D6-47AE-ABF6-68320C730615}" dt="2023-09-08T08:55:27.153" v="0"/>
          <ac:picMkLst>
            <pc:docMk/>
            <pc:sldMk cId="1499918570" sldId="257"/>
            <ac:picMk id="8" creationId="{3F7D5C3D-9675-EC3A-91F0-1ED1542F6B9A}"/>
          </ac:picMkLst>
        </pc:picChg>
      </pc:sldChg>
      <pc:sldChg chg="modSp mod modTransition">
        <pc:chgData name="Alfred Smith" userId="3c60a3631c0db8ad" providerId="LiveId" clId="{C737D6B2-03D6-47AE-ABF6-68320C730615}" dt="2023-09-08T08:56:17.328" v="12" actId="20577"/>
        <pc:sldMkLst>
          <pc:docMk/>
          <pc:sldMk cId="3788111665" sldId="258"/>
        </pc:sldMkLst>
        <pc:spChg chg="mod">
          <ac:chgData name="Alfred Smith" userId="3c60a3631c0db8ad" providerId="LiveId" clId="{C737D6B2-03D6-47AE-ABF6-68320C730615}" dt="2023-09-08T08:56:17.328" v="12" actId="20577"/>
          <ac:spMkLst>
            <pc:docMk/>
            <pc:sldMk cId="3788111665" sldId="258"/>
            <ac:spMk id="2" creationId="{A523346F-5EF5-F5B3-0A71-7CCF8D8F7FF5}"/>
          </ac:spMkLst>
        </pc:spChg>
      </pc:sldChg>
      <pc:sldChg chg="delSp modSp mod modTransition modAnim">
        <pc:chgData name="Alfred Smith" userId="3c60a3631c0db8ad" providerId="LiveId" clId="{C737D6B2-03D6-47AE-ABF6-68320C730615}" dt="2023-09-11T07:38:27.522" v="27" actId="20577"/>
        <pc:sldMkLst>
          <pc:docMk/>
          <pc:sldMk cId="454763615" sldId="259"/>
        </pc:sldMkLst>
        <pc:spChg chg="mod">
          <ac:chgData name="Alfred Smith" userId="3c60a3631c0db8ad" providerId="LiveId" clId="{C737D6B2-03D6-47AE-ABF6-68320C730615}" dt="2023-09-11T07:38:27.522" v="27" actId="20577"/>
          <ac:spMkLst>
            <pc:docMk/>
            <pc:sldMk cId="454763615" sldId="259"/>
            <ac:spMk id="3" creationId="{A58184BD-88F1-BA02-40C1-D8403D0EEC0D}"/>
          </ac:spMkLst>
        </pc:spChg>
        <pc:picChg chg="del">
          <ac:chgData name="Alfred Smith" userId="3c60a3631c0db8ad" providerId="LiveId" clId="{C737D6B2-03D6-47AE-ABF6-68320C730615}" dt="2023-09-08T08:55:27.153" v="0"/>
          <ac:picMkLst>
            <pc:docMk/>
            <pc:sldMk cId="454763615" sldId="259"/>
            <ac:picMk id="40" creationId="{CAC49A2E-687E-6C7A-4FC0-6043BBD33B53}"/>
          </ac:picMkLst>
        </pc:picChg>
      </pc:sldChg>
      <pc:sldChg chg="delSp modSp mod modTransition modAnim">
        <pc:chgData name="Alfred Smith" userId="3c60a3631c0db8ad" providerId="LiveId" clId="{C737D6B2-03D6-47AE-ABF6-68320C730615}" dt="2023-09-11T07:38:31.644" v="28" actId="20577"/>
        <pc:sldMkLst>
          <pc:docMk/>
          <pc:sldMk cId="2346136586" sldId="260"/>
        </pc:sldMkLst>
        <pc:spChg chg="mod">
          <ac:chgData name="Alfred Smith" userId="3c60a3631c0db8ad" providerId="LiveId" clId="{C737D6B2-03D6-47AE-ABF6-68320C730615}" dt="2023-09-11T07:38:31.644" v="28" actId="20577"/>
          <ac:spMkLst>
            <pc:docMk/>
            <pc:sldMk cId="2346136586" sldId="260"/>
            <ac:spMk id="3" creationId="{A58184BD-88F1-BA02-40C1-D8403D0EEC0D}"/>
          </ac:spMkLst>
        </pc:spChg>
        <pc:spChg chg="mod">
          <ac:chgData name="Alfred Smith" userId="3c60a3631c0db8ad" providerId="LiveId" clId="{C737D6B2-03D6-47AE-ABF6-68320C730615}" dt="2023-09-11T07:35:38.136" v="15"/>
          <ac:spMkLst>
            <pc:docMk/>
            <pc:sldMk cId="2346136586" sldId="260"/>
            <ac:spMk id="4" creationId="{EE2AC625-9141-A801-F431-DD5F79396320}"/>
          </ac:spMkLst>
        </pc:spChg>
        <pc:picChg chg="del">
          <ac:chgData name="Alfred Smith" userId="3c60a3631c0db8ad" providerId="LiveId" clId="{C737D6B2-03D6-47AE-ABF6-68320C730615}" dt="2023-09-08T08:55:27.153" v="0"/>
          <ac:picMkLst>
            <pc:docMk/>
            <pc:sldMk cId="2346136586" sldId="260"/>
            <ac:picMk id="28" creationId="{7EFF483D-DBEE-3109-D059-B67E3F045A07}"/>
          </ac:picMkLst>
        </pc:picChg>
      </pc:sldChg>
      <pc:sldChg chg="delSp modSp mod modTransition modAnim">
        <pc:chgData name="Alfred Smith" userId="3c60a3631c0db8ad" providerId="LiveId" clId="{C737D6B2-03D6-47AE-ABF6-68320C730615}" dt="2023-09-11T07:38:53.080" v="30" actId="20577"/>
        <pc:sldMkLst>
          <pc:docMk/>
          <pc:sldMk cId="4037329247" sldId="261"/>
        </pc:sldMkLst>
        <pc:spChg chg="mod">
          <ac:chgData name="Alfred Smith" userId="3c60a3631c0db8ad" providerId="LiveId" clId="{C737D6B2-03D6-47AE-ABF6-68320C730615}" dt="2023-09-11T07:38:53.080" v="30" actId="20577"/>
          <ac:spMkLst>
            <pc:docMk/>
            <pc:sldMk cId="4037329247" sldId="261"/>
            <ac:spMk id="3" creationId="{A58184BD-88F1-BA02-40C1-D8403D0EEC0D}"/>
          </ac:spMkLst>
        </pc:spChg>
        <pc:spChg chg="mod">
          <ac:chgData name="Alfred Smith" userId="3c60a3631c0db8ad" providerId="LiveId" clId="{C737D6B2-03D6-47AE-ABF6-68320C730615}" dt="2023-09-11T07:35:52.790" v="16"/>
          <ac:spMkLst>
            <pc:docMk/>
            <pc:sldMk cId="4037329247" sldId="261"/>
            <ac:spMk id="4" creationId="{EE2AC625-9141-A801-F431-DD5F79396320}"/>
          </ac:spMkLst>
        </pc:spChg>
        <pc:picChg chg="del">
          <ac:chgData name="Alfred Smith" userId="3c60a3631c0db8ad" providerId="LiveId" clId="{C737D6B2-03D6-47AE-ABF6-68320C730615}" dt="2023-09-08T08:55:27.153" v="0"/>
          <ac:picMkLst>
            <pc:docMk/>
            <pc:sldMk cId="4037329247" sldId="261"/>
            <ac:picMk id="14" creationId="{174AA00D-CB08-CB8C-A805-2D88342A0E85}"/>
          </ac:picMkLst>
        </pc:picChg>
      </pc:sldChg>
      <pc:sldChg chg="delSp modSp mod modTransition modAnim">
        <pc:chgData name="Alfred Smith" userId="3c60a3631c0db8ad" providerId="LiveId" clId="{C737D6B2-03D6-47AE-ABF6-68320C730615}" dt="2023-09-11T07:38:56.866" v="31" actId="20577"/>
        <pc:sldMkLst>
          <pc:docMk/>
          <pc:sldMk cId="1909638311" sldId="262"/>
        </pc:sldMkLst>
        <pc:spChg chg="mod">
          <ac:chgData name="Alfred Smith" userId="3c60a3631c0db8ad" providerId="LiveId" clId="{C737D6B2-03D6-47AE-ABF6-68320C730615}" dt="2023-09-11T07:38:56.866" v="31" actId="20577"/>
          <ac:spMkLst>
            <pc:docMk/>
            <pc:sldMk cId="1909638311" sldId="262"/>
            <ac:spMk id="3" creationId="{A58184BD-88F1-BA02-40C1-D8403D0EEC0D}"/>
          </ac:spMkLst>
        </pc:spChg>
        <pc:spChg chg="mod">
          <ac:chgData name="Alfred Smith" userId="3c60a3631c0db8ad" providerId="LiveId" clId="{C737D6B2-03D6-47AE-ABF6-68320C730615}" dt="2023-09-11T07:36:11.773" v="17"/>
          <ac:spMkLst>
            <pc:docMk/>
            <pc:sldMk cId="1909638311" sldId="262"/>
            <ac:spMk id="4" creationId="{EE2AC625-9141-A801-F431-DD5F79396320}"/>
          </ac:spMkLst>
        </pc:spChg>
        <pc:picChg chg="del">
          <ac:chgData name="Alfred Smith" userId="3c60a3631c0db8ad" providerId="LiveId" clId="{C737D6B2-03D6-47AE-ABF6-68320C730615}" dt="2023-09-08T08:55:27.153" v="0"/>
          <ac:picMkLst>
            <pc:docMk/>
            <pc:sldMk cId="1909638311" sldId="262"/>
            <ac:picMk id="22" creationId="{31617D5E-959A-1517-462F-F2CFD4F649BF}"/>
          </ac:picMkLst>
        </pc:picChg>
      </pc:sldChg>
      <pc:sldChg chg="delSp modSp mod modTransition modAnim">
        <pc:chgData name="Alfred Smith" userId="3c60a3631c0db8ad" providerId="LiveId" clId="{C737D6B2-03D6-47AE-ABF6-68320C730615}" dt="2023-09-11T07:39:00.002" v="32" actId="20577"/>
        <pc:sldMkLst>
          <pc:docMk/>
          <pc:sldMk cId="641208035" sldId="263"/>
        </pc:sldMkLst>
        <pc:spChg chg="mod">
          <ac:chgData name="Alfred Smith" userId="3c60a3631c0db8ad" providerId="LiveId" clId="{C737D6B2-03D6-47AE-ABF6-68320C730615}" dt="2023-09-11T07:39:00.002" v="32" actId="20577"/>
          <ac:spMkLst>
            <pc:docMk/>
            <pc:sldMk cId="641208035" sldId="263"/>
            <ac:spMk id="3" creationId="{A58184BD-88F1-BA02-40C1-D8403D0EEC0D}"/>
          </ac:spMkLst>
        </pc:spChg>
        <pc:spChg chg="mod">
          <ac:chgData name="Alfred Smith" userId="3c60a3631c0db8ad" providerId="LiveId" clId="{C737D6B2-03D6-47AE-ABF6-68320C730615}" dt="2023-09-11T07:36:46.237" v="18"/>
          <ac:spMkLst>
            <pc:docMk/>
            <pc:sldMk cId="641208035" sldId="263"/>
            <ac:spMk id="4" creationId="{EE2AC625-9141-A801-F431-DD5F79396320}"/>
          </ac:spMkLst>
        </pc:spChg>
        <pc:picChg chg="del">
          <ac:chgData name="Alfred Smith" userId="3c60a3631c0db8ad" providerId="LiveId" clId="{C737D6B2-03D6-47AE-ABF6-68320C730615}" dt="2023-09-08T08:55:27.153" v="0"/>
          <ac:picMkLst>
            <pc:docMk/>
            <pc:sldMk cId="641208035" sldId="263"/>
            <ac:picMk id="30" creationId="{F772B33F-5531-9564-BF7C-F688FDAFB9AF}"/>
          </ac:picMkLst>
        </pc:picChg>
      </pc:sldChg>
      <pc:sldChg chg="delSp modSp mod modTransition modAnim">
        <pc:chgData name="Alfred Smith" userId="3c60a3631c0db8ad" providerId="LiveId" clId="{C737D6B2-03D6-47AE-ABF6-68320C730615}" dt="2023-09-11T07:39:08.168" v="34" actId="20577"/>
        <pc:sldMkLst>
          <pc:docMk/>
          <pc:sldMk cId="4044745628" sldId="264"/>
        </pc:sldMkLst>
        <pc:spChg chg="mod">
          <ac:chgData name="Alfred Smith" userId="3c60a3631c0db8ad" providerId="LiveId" clId="{C737D6B2-03D6-47AE-ABF6-68320C730615}" dt="2023-09-11T07:39:08.168" v="34" actId="20577"/>
          <ac:spMkLst>
            <pc:docMk/>
            <pc:sldMk cId="4044745628" sldId="264"/>
            <ac:spMk id="3" creationId="{A58184BD-88F1-BA02-40C1-D8403D0EEC0D}"/>
          </ac:spMkLst>
        </pc:spChg>
        <pc:spChg chg="mod">
          <ac:chgData name="Alfred Smith" userId="3c60a3631c0db8ad" providerId="LiveId" clId="{C737D6B2-03D6-47AE-ABF6-68320C730615}" dt="2023-09-11T07:37:14.396" v="20"/>
          <ac:spMkLst>
            <pc:docMk/>
            <pc:sldMk cId="4044745628" sldId="264"/>
            <ac:spMk id="4" creationId="{EE2AC625-9141-A801-F431-DD5F79396320}"/>
          </ac:spMkLst>
        </pc:spChg>
        <pc:picChg chg="del">
          <ac:chgData name="Alfred Smith" userId="3c60a3631c0db8ad" providerId="LiveId" clId="{C737D6B2-03D6-47AE-ABF6-68320C730615}" dt="2023-09-08T08:55:27.153" v="0"/>
          <ac:picMkLst>
            <pc:docMk/>
            <pc:sldMk cId="4044745628" sldId="264"/>
            <ac:picMk id="7" creationId="{06383ACB-9D2B-1859-4C03-F1D15B0977C4}"/>
          </ac:picMkLst>
        </pc:picChg>
      </pc:sldChg>
      <pc:sldChg chg="modSp mod modTransition">
        <pc:chgData name="Alfred Smith" userId="3c60a3631c0db8ad" providerId="LiveId" clId="{C737D6B2-03D6-47AE-ABF6-68320C730615}" dt="2023-09-11T07:37:56.935" v="24"/>
        <pc:sldMkLst>
          <pc:docMk/>
          <pc:sldMk cId="978260341" sldId="265"/>
        </pc:sldMkLst>
        <pc:spChg chg="mod">
          <ac:chgData name="Alfred Smith" userId="3c60a3631c0db8ad" providerId="LiveId" clId="{C737D6B2-03D6-47AE-ABF6-68320C730615}" dt="2023-09-11T07:37:56.935" v="24"/>
          <ac:spMkLst>
            <pc:docMk/>
            <pc:sldMk cId="978260341" sldId="265"/>
            <ac:spMk id="6" creationId="{745CD3AE-12B3-1471-AF4F-D6F2F196608E}"/>
          </ac:spMkLst>
        </pc:spChg>
      </pc:sldChg>
      <pc:sldChg chg="addSp delSp modSp mod modTransition">
        <pc:chgData name="Alfred Smith" userId="3c60a3631c0db8ad" providerId="LiveId" clId="{C737D6B2-03D6-47AE-ABF6-68320C730615}" dt="2023-09-08T08:56:31.667" v="14"/>
        <pc:sldMkLst>
          <pc:docMk/>
          <pc:sldMk cId="4120481681" sldId="270"/>
        </pc:sldMkLst>
        <pc:spChg chg="add mod">
          <ac:chgData name="Alfred Smith" userId="3c60a3631c0db8ad" providerId="LiveId" clId="{C737D6B2-03D6-47AE-ABF6-68320C730615}" dt="2023-09-08T08:56:31.667" v="14"/>
          <ac:spMkLst>
            <pc:docMk/>
            <pc:sldMk cId="4120481681" sldId="270"/>
            <ac:spMk id="3" creationId="{ECFA9115-8399-46DD-021B-558AA0524765}"/>
          </ac:spMkLst>
        </pc:spChg>
        <pc:spChg chg="del">
          <ac:chgData name="Alfred Smith" userId="3c60a3631c0db8ad" providerId="LiveId" clId="{C737D6B2-03D6-47AE-ABF6-68320C730615}" dt="2023-09-08T08:56:30.967" v="13" actId="478"/>
          <ac:spMkLst>
            <pc:docMk/>
            <pc:sldMk cId="4120481681" sldId="270"/>
            <ac:spMk id="4" creationId="{D80F2352-BD43-4624-E217-F3DFBE6C4C81}"/>
          </ac:spMkLst>
        </pc:spChg>
      </pc:sldChg>
      <pc:sldChg chg="modSp mod modTransition">
        <pc:chgData name="Alfred Smith" userId="3c60a3631c0db8ad" providerId="LiveId" clId="{C737D6B2-03D6-47AE-ABF6-68320C730615}" dt="2023-09-11T07:37:48.170" v="22"/>
        <pc:sldMkLst>
          <pc:docMk/>
          <pc:sldMk cId="939110669" sldId="271"/>
        </pc:sldMkLst>
        <pc:spChg chg="mod">
          <ac:chgData name="Alfred Smith" userId="3c60a3631c0db8ad" providerId="LiveId" clId="{C737D6B2-03D6-47AE-ABF6-68320C730615}" dt="2023-09-11T07:37:48.170" v="22"/>
          <ac:spMkLst>
            <pc:docMk/>
            <pc:sldMk cId="939110669" sldId="271"/>
            <ac:spMk id="4" creationId="{AA3EB568-8DD0-A990-4DA1-35F8A5367F9A}"/>
          </ac:spMkLst>
        </pc:spChg>
      </pc:sldChg>
      <pc:sldChg chg="modSp mod modTransition">
        <pc:chgData name="Alfred Smith" userId="3c60a3631c0db8ad" providerId="LiveId" clId="{C737D6B2-03D6-47AE-ABF6-68320C730615}" dt="2023-09-11T07:37:43.343" v="21"/>
        <pc:sldMkLst>
          <pc:docMk/>
          <pc:sldMk cId="4024569785" sldId="272"/>
        </pc:sldMkLst>
        <pc:spChg chg="mod">
          <ac:chgData name="Alfred Smith" userId="3c60a3631c0db8ad" providerId="LiveId" clId="{C737D6B2-03D6-47AE-ABF6-68320C730615}" dt="2023-09-11T07:37:43.343" v="21"/>
          <ac:spMkLst>
            <pc:docMk/>
            <pc:sldMk cId="4024569785" sldId="272"/>
            <ac:spMk id="4" creationId="{B046DD6A-6355-3D9D-8FFC-EE22F218E4A9}"/>
          </ac:spMkLst>
        </pc:spChg>
      </pc:sldChg>
      <pc:sldChg chg="modSp mod modTransition">
        <pc:chgData name="Alfred Smith" userId="3c60a3631c0db8ad" providerId="LiveId" clId="{C737D6B2-03D6-47AE-ABF6-68320C730615}" dt="2023-09-11T07:37:52.691" v="23"/>
        <pc:sldMkLst>
          <pc:docMk/>
          <pc:sldMk cId="487179600" sldId="273"/>
        </pc:sldMkLst>
        <pc:spChg chg="mod">
          <ac:chgData name="Alfred Smith" userId="3c60a3631c0db8ad" providerId="LiveId" clId="{C737D6B2-03D6-47AE-ABF6-68320C730615}" dt="2023-09-11T07:37:52.691" v="23"/>
          <ac:spMkLst>
            <pc:docMk/>
            <pc:sldMk cId="487179600" sldId="273"/>
            <ac:spMk id="4" creationId="{925A0259-3255-C245-6F7B-A69F5D2D34DF}"/>
          </ac:spMkLst>
        </pc:spChg>
      </pc:sldChg>
      <pc:sldChg chg="modSp mod modTransition">
        <pc:chgData name="Alfred Smith" userId="3c60a3631c0db8ad" providerId="LiveId" clId="{C737D6B2-03D6-47AE-ABF6-68320C730615}" dt="2023-09-11T07:38:04.272" v="26"/>
        <pc:sldMkLst>
          <pc:docMk/>
          <pc:sldMk cId="2168401200" sldId="274"/>
        </pc:sldMkLst>
        <pc:spChg chg="mod">
          <ac:chgData name="Alfred Smith" userId="3c60a3631c0db8ad" providerId="LiveId" clId="{C737D6B2-03D6-47AE-ABF6-68320C730615}" dt="2023-09-11T07:38:04.272" v="26"/>
          <ac:spMkLst>
            <pc:docMk/>
            <pc:sldMk cId="2168401200" sldId="274"/>
            <ac:spMk id="3" creationId="{3D142D26-3D60-29A1-0F7E-0FD38135F55D}"/>
          </ac:spMkLst>
        </pc:spChg>
      </pc:sldChg>
      <pc:sldChg chg="modSp mod modTransition">
        <pc:chgData name="Alfred Smith" userId="3c60a3631c0db8ad" providerId="LiveId" clId="{C737D6B2-03D6-47AE-ABF6-68320C730615}" dt="2023-09-11T07:38:01.066" v="25"/>
        <pc:sldMkLst>
          <pc:docMk/>
          <pc:sldMk cId="2996969115" sldId="275"/>
        </pc:sldMkLst>
        <pc:spChg chg="mod">
          <ac:chgData name="Alfred Smith" userId="3c60a3631c0db8ad" providerId="LiveId" clId="{C737D6B2-03D6-47AE-ABF6-68320C730615}" dt="2023-09-11T07:38:01.066" v="25"/>
          <ac:spMkLst>
            <pc:docMk/>
            <pc:sldMk cId="2996969115" sldId="275"/>
            <ac:spMk id="4" creationId="{12C1CCD4-457D-4816-0E5B-9DE4FFE1790D}"/>
          </ac:spMkLst>
        </pc:spChg>
      </pc:sldChg>
      <pc:sldChg chg="delSp modSp mod modTransition modAnim">
        <pc:chgData name="Alfred Smith" userId="3c60a3631c0db8ad" providerId="LiveId" clId="{C737D6B2-03D6-47AE-ABF6-68320C730615}" dt="2023-09-11T07:39:04.036" v="33" actId="20577"/>
        <pc:sldMkLst>
          <pc:docMk/>
          <pc:sldMk cId="2252713888" sldId="296"/>
        </pc:sldMkLst>
        <pc:spChg chg="mod">
          <ac:chgData name="Alfred Smith" userId="3c60a3631c0db8ad" providerId="LiveId" clId="{C737D6B2-03D6-47AE-ABF6-68320C730615}" dt="2023-09-11T07:39:04.036" v="33" actId="20577"/>
          <ac:spMkLst>
            <pc:docMk/>
            <pc:sldMk cId="2252713888" sldId="296"/>
            <ac:spMk id="3" creationId="{A58184BD-88F1-BA02-40C1-D8403D0EEC0D}"/>
          </ac:spMkLst>
        </pc:spChg>
        <pc:spChg chg="mod">
          <ac:chgData name="Alfred Smith" userId="3c60a3631c0db8ad" providerId="LiveId" clId="{C737D6B2-03D6-47AE-ABF6-68320C730615}" dt="2023-09-11T07:36:57.923" v="19"/>
          <ac:spMkLst>
            <pc:docMk/>
            <pc:sldMk cId="2252713888" sldId="296"/>
            <ac:spMk id="4" creationId="{EE2AC625-9141-A801-F431-DD5F79396320}"/>
          </ac:spMkLst>
        </pc:spChg>
        <pc:picChg chg="del">
          <ac:chgData name="Alfred Smith" userId="3c60a3631c0db8ad" providerId="LiveId" clId="{C737D6B2-03D6-47AE-ABF6-68320C730615}" dt="2023-09-08T08:55:27.153" v="0"/>
          <ac:picMkLst>
            <pc:docMk/>
            <pc:sldMk cId="2252713888" sldId="296"/>
            <ac:picMk id="18" creationId="{385629A2-1A55-0AD8-F30D-CC69246EDB3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084DD-7FC0-4A22-9CF3-02422E1B05B3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9FD99-6F09-4AC6-8D62-5D15F886FE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813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8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IN" sz="1800" b="1" i="0" u="none" strike="noStrike" baseline="0">
                <a:latin typeface="TimesNewRomanPS-BoldMT"/>
              </a:rPr>
              <a:t>54 </a:t>
            </a:r>
            <a:r>
              <a:rPr lang="en-IN" sz="1800" b="1" i="0" u="none" strike="noStrike" baseline="0" dirty="0">
                <a:latin typeface="TimesNewRomanPS-BoldMT"/>
              </a:rPr>
              <a:t>Paul’s 3rd journey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1. Apollos – Acts 18:24-28 (Left Top)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2. 2 years in Ephesus – Acts 19:1-10 (Center Top)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3. 7 sons of </a:t>
            </a:r>
            <a:r>
              <a:rPr lang="en-US" sz="1800" b="0" i="0" u="none" strike="noStrike" baseline="0" dirty="0" err="1">
                <a:latin typeface="TimesNewRomanPSMT"/>
              </a:rPr>
              <a:t>Sceva</a:t>
            </a:r>
            <a:r>
              <a:rPr lang="en-US" sz="1800" b="0" i="0" u="none" strike="noStrike" baseline="0" dirty="0">
                <a:latin typeface="TimesNewRomanPSMT"/>
              </a:rPr>
              <a:t> – Acts 19:11-20 (Right Top)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4. Artemis of the Ephesians – Acts 19:21 – 20:1 (Right Center)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5. Eutychus – Acts 20:6-12 (Right Bottom)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6. Paul visits the Ephesian Elders – Acts 20:16-38 (Center Bottom)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7. Agabus’ prophecy – Acts 21:8-15 (Left Bottom)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9FD99-6F09-4AC6-8D62-5D15F886FEC9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35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0F0A-9E6B-005F-3BD1-94A3124B9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3F1CC-DA31-4B44-95DC-806A6923E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0E8C7-E854-8B54-6A49-5398EEA6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44E68-D797-0B35-DE3D-0F9D9F1D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246E-C35B-0B16-82B6-7BACDBC9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844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F5D5-34CC-89FF-C594-314B8668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8E815-A46B-7E8F-EA35-FA41604C2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4FE9D-9E42-EC87-F93F-14C9798C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91782-3CD9-C4FF-5D00-1A3A077D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03DBA-2AAD-DCAE-1F76-F7304272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04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A5718-FD07-EA23-DEBC-FA196403A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ACDA-8ADC-FEA7-D804-7DC20970F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7E821-A101-FCBF-8D20-267967D9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BF3C7-ECE0-528A-1D6E-FDDBA154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B08B3-124A-2D72-BF55-231A33F6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07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9F82-2AAC-A171-C9C7-34707B6E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9339C-D66D-B0E4-642D-5B5B8BB2D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1482C-E22A-7192-7E25-D5FAB04E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DBCB2-9534-CF75-0913-6197E158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37408-1094-8554-47B5-264EE4A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50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5324-4A5C-2505-6EC6-CBA54A6E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E747C-2398-87E4-31C2-612F519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0C750-C22E-CB2E-8BDD-99CFBB54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E239C-AF17-42D9-5035-A86F95C8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979C-34C2-EC4B-32C2-5CD65C5A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658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D331-51E3-8AB5-97E1-4402D3D6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8C797-A3A0-60E3-ECD8-CBA4D591D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10FEC-03E4-44AC-C222-FD52E5D6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87F45-3A02-A9B2-98E0-BD12587C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579F0-E32F-559B-B3D7-E4F2212B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AE78A-F486-4F12-86E3-8E148515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07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0F28-E105-AE3C-0D2A-61DE2C3B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398F9-61DA-A8AD-4B3A-BECAB803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6D6DA-1CF5-657F-79C7-88618AD41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C0A03-0E58-5883-C688-8A1887EA1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893DC-A047-19A2-49DB-93B70EDE7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A3D9C3-ED44-D74C-98E5-3314CDF6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C3819-06A9-AF6E-5732-BBEA928B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C1E8A-EB49-0C05-6719-D054FABE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9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FF47-E5CA-FB14-E368-67FD18E3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C9E80-E92B-AFFE-AB1E-EA640DA4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A4A95-3028-5F1E-5BE3-D519E093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1ACDC-9485-603E-1E45-36B778A7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050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D1C37-FF40-1787-4D78-9B02C958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B9049-52D3-31A6-BD4F-CA2CA5A0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AEA8-6A4B-1D48-749C-24088D28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61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914F-E599-6015-1D60-BEEB0E14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11434-FEE2-C962-04FE-1F62D03A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A6F4-4247-7A2D-A606-D9D9EAE34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54FD1-FB71-2B26-8F94-EA083F30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E8CFA-751C-1E0B-FED5-513D2210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E5C96-3FF3-8A90-1C67-1ED205E5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52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7F52-8BAD-5713-B978-E77A7202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73C86-7D72-F14C-DA3E-EA2F9E6FC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FBCE5-3F85-14C6-532E-105B49E53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3F889-898C-CDE6-A5BF-7D350A89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092D4-9ED2-6CEA-36E0-41B68DBB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A7D34-A2EA-9EA4-B558-FECEF742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66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F1FC9-20E7-E331-E8D9-0F9B82CC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E20B9-D945-7A22-DE69-DF4F5555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41C5-42D0-FD67-0418-5811BA269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B49F8-33D0-4DA0-8476-0927F5147411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49AE3-5747-A7F2-B309-4E0D6D255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A8F99-58FE-3A85-36C2-7EC86CF8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5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029F-D823-8CA0-19FD-0251CC3E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54-1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937D-0D81-2DA1-1C55-FD99B23FE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is licensed under a Creative Commons Attribution-</a:t>
            </a:r>
            <a:r>
              <a:rPr lang="en-US" dirty="0" err="1"/>
              <a:t>ShareAlike</a:t>
            </a:r>
            <a:r>
              <a:rPr lang="en-US" dirty="0"/>
              <a:t> 4.0 International License.</a:t>
            </a:r>
          </a:p>
          <a:p>
            <a:r>
              <a:rPr lang="en-US" dirty="0"/>
              <a:t>Please add this statement to all the videos you create.</a:t>
            </a:r>
          </a:p>
          <a:p>
            <a:r>
              <a:rPr lang="en-US"/>
              <a:t>English Bible quotes are from the World English Bible US, which is in the public domain.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9918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E6193A-0572-8B87-B94C-5527BD0D8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327218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5A0259-3255-C245-6F7B-A69F5D2D34DF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Acts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18:26</a:t>
            </a:r>
          </a:p>
        </p:txBody>
      </p:sp>
    </p:spTree>
    <p:extLst>
      <p:ext uri="{BB962C8B-B14F-4D97-AF65-F5344CB8AC3E}">
        <p14:creationId xmlns:p14="http://schemas.microsoft.com/office/powerpoint/2010/main" val="48717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0" y="299898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4400" dirty="0"/>
              <a:t> </a:t>
            </a:r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27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When he had determined to pass over into Achaia, the brothers encouraged him; and wrote to the disciples to receive him.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641208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group of men in a room&#10;&#10;Description automatically generated with low confidence">
            <a:extLst>
              <a:ext uri="{FF2B5EF4-FFF2-40B4-BE49-F238E27FC236}">
                <a16:creationId xmlns:a16="http://schemas.microsoft.com/office/drawing/2014/main" id="{9A52FF67-349A-C3A5-9FD4-EC321AF4C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8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5CD3AE-12B3-1471-AF4F-D6F2F196608E}"/>
              </a:ext>
            </a:extLst>
          </p:cNvPr>
          <p:cNvSpPr txBox="1"/>
          <p:nvPr/>
        </p:nvSpPr>
        <p:spPr>
          <a:xfrm>
            <a:off x="9144000" y="227940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Acts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18:27</a:t>
            </a:r>
          </a:p>
        </p:txBody>
      </p:sp>
    </p:spTree>
    <p:extLst>
      <p:ext uri="{BB962C8B-B14F-4D97-AF65-F5344CB8AC3E}">
        <p14:creationId xmlns:p14="http://schemas.microsoft.com/office/powerpoint/2010/main" val="978260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When he had come, he greatly helped those who had believed through grace; 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2252713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EBD4AA-8DB3-2854-836D-BCD5E97D4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52039"/>
            <a:ext cx="12192000" cy="76100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C1CCD4-457D-4816-0E5B-9DE4FFE1790D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Acts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18:27</a:t>
            </a:r>
          </a:p>
        </p:txBody>
      </p:sp>
    </p:spTree>
    <p:extLst>
      <p:ext uri="{BB962C8B-B14F-4D97-AF65-F5344CB8AC3E}">
        <p14:creationId xmlns:p14="http://schemas.microsoft.com/office/powerpoint/2010/main" val="2996969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800">
                <a:solidFill>
                  <a:srgbClr val="777A7B"/>
                </a:solidFill>
                <a:latin typeface="Arial" panose="020B0604020202020204" pitchFamily="34" charset="0"/>
              </a:rPr>
              <a:t>28</a:t>
            </a:r>
            <a:r>
              <a:rPr lang="en-US" sz="4800" b="0" i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for he powerfully refuted the Jews, publicly showing by the Scriptures that Jesus was the Christ.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44745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BAE481-5ECD-6EB9-F15C-AA75FE987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-1" y="-411480"/>
            <a:ext cx="12925469" cy="72694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142D26-3D60-29A1-0F7E-0FD38135F55D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Acts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18:28</a:t>
            </a:r>
          </a:p>
        </p:txBody>
      </p:sp>
    </p:spTree>
    <p:extLst>
      <p:ext uri="{BB962C8B-B14F-4D97-AF65-F5344CB8AC3E}">
        <p14:creationId xmlns:p14="http://schemas.microsoft.com/office/powerpoint/2010/main" val="2168401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A3C2C9-256D-3EEF-02C2-02DE7028B9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-1" y="-365760"/>
            <a:ext cx="12844177" cy="72237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23346F-5EF5-F5B3-0A71-7CCF8D8F7FF5}"/>
              </a:ext>
            </a:extLst>
          </p:cNvPr>
          <p:cNvSpPr txBox="1"/>
          <p:nvPr/>
        </p:nvSpPr>
        <p:spPr>
          <a:xfrm>
            <a:off x="7454096" y="2409372"/>
            <a:ext cx="4883047" cy="39043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Apollos – </a:t>
            </a:r>
          </a:p>
          <a:p>
            <a:pPr algn="l"/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Acts 18:24-28</a:t>
            </a:r>
            <a:endParaRPr lang="en-IN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1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bo-CN" sz="8000" b="1" cap="all" dirty="0">
              <a:solidFill>
                <a:srgbClr val="121212"/>
              </a:solidFill>
              <a:latin typeface="ArialM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345671" y="149949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IN" sz="6000" b="1" i="0" u="none" strike="noStrike" baseline="0" dirty="0">
                <a:latin typeface="TimesNewRomanPS-BoldMT"/>
              </a:rPr>
              <a:t>54 Paul’s 3rd journey</a:t>
            </a:r>
          </a:p>
          <a:p>
            <a:pPr algn="l"/>
            <a:r>
              <a:rPr lang="en-US" sz="6000" b="0" i="0" u="none" strike="noStrike" baseline="0" dirty="0">
                <a:latin typeface="TimesNewRomanPSMT"/>
              </a:rPr>
              <a:t>Apollos – Acts 18:24-28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454763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4764C4-9B31-E048-2AB8-5AA20196D1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-1" y="-411480"/>
            <a:ext cx="12925469" cy="72694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FA9115-8399-46DD-021B-558AA0524765}"/>
              </a:ext>
            </a:extLst>
          </p:cNvPr>
          <p:cNvSpPr txBox="1"/>
          <p:nvPr/>
        </p:nvSpPr>
        <p:spPr>
          <a:xfrm>
            <a:off x="7454096" y="2409372"/>
            <a:ext cx="4883047" cy="39043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Apollos – </a:t>
            </a:r>
          </a:p>
          <a:p>
            <a:pPr algn="l"/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Acts 18:24-28</a:t>
            </a:r>
            <a:endParaRPr lang="en-IN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8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800" dirty="0">
                <a:solidFill>
                  <a:srgbClr val="777A7B"/>
                </a:solidFill>
                <a:latin typeface="Arial" panose="020B0604020202020204" pitchFamily="34" charset="0"/>
              </a:rPr>
              <a:t>24</a:t>
            </a:r>
            <a:r>
              <a:rPr lang="en-US" sz="48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Now a certain Jew named Apollos, an Alexandrian by race, an eloquent man, came to Ephesus. He was mighty in the Scriptures.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6136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5F2578-755B-D0A9-5CB0-878CDD43A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04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46DD6A-6355-3D9D-8FFC-EE22F218E4A9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Acts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18:24</a:t>
            </a:r>
          </a:p>
        </p:txBody>
      </p:sp>
    </p:spTree>
    <p:extLst>
      <p:ext uri="{BB962C8B-B14F-4D97-AF65-F5344CB8AC3E}">
        <p14:creationId xmlns:p14="http://schemas.microsoft.com/office/powerpoint/2010/main" val="402456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25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This man had been instructed in the way of the Lord; and being fervent in spirit, he spoke and taught accurately the things concerning Jesus, although he knew only the baptism of John.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37329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E16AB7-320D-F2DC-EC45-681A45390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4367" y="0"/>
            <a:ext cx="1245636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3EB568-8DD0-A990-4DA1-35F8A5367F9A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Acts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18:25</a:t>
            </a:r>
          </a:p>
        </p:txBody>
      </p:sp>
    </p:spTree>
    <p:extLst>
      <p:ext uri="{BB962C8B-B14F-4D97-AF65-F5344CB8AC3E}">
        <p14:creationId xmlns:p14="http://schemas.microsoft.com/office/powerpoint/2010/main" val="93911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26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Open Sans" panose="020B0606030504020204" pitchFamily="34" charset="0"/>
              </a:rPr>
              <a:t>He began to speak boldly in the synagogue. But when Priscilla and Aquila heard him, they took him aside, and explained to him the way of God more accurately.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9638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5536</TotalTime>
  <Words>323</Words>
  <Application>Microsoft Office PowerPoint</Application>
  <PresentationFormat>Widescreen</PresentationFormat>
  <Paragraphs>32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ArialMT</vt:lpstr>
      <vt:lpstr>Calibri</vt:lpstr>
      <vt:lpstr>Calibri Light</vt:lpstr>
      <vt:lpstr>Microsoft Himalaya</vt:lpstr>
      <vt:lpstr>Open Sans</vt:lpstr>
      <vt:lpstr>TimesNewRomanPS-BoldMT</vt:lpstr>
      <vt:lpstr>TimesNewRomanPSMT</vt:lpstr>
      <vt:lpstr>Office Theme</vt:lpstr>
      <vt:lpstr>54-1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4</cp:revision>
  <dcterms:created xsi:type="dcterms:W3CDTF">2022-09-30T06:26:14Z</dcterms:created>
  <dcterms:modified xsi:type="dcterms:W3CDTF">2023-09-11T07:39:09Z</dcterms:modified>
</cp:coreProperties>
</file>