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65" r:id="rId16"/>
    <p:sldId id="276" r:id="rId17"/>
    <p:sldId id="266" r:id="rId18"/>
    <p:sldId id="277" r:id="rId19"/>
    <p:sldId id="267" r:id="rId20"/>
    <p:sldId id="278" r:id="rId21"/>
    <p:sldId id="26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28721-7439-4E95-B73D-BFAE6D4CDB13}" v="2" dt="2023-09-11T07:44:48.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51" autoAdjust="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5C228721-7439-4E95-B73D-BFAE6D4CDB13}"/>
    <pc:docChg chg="undo custSel modSld">
      <pc:chgData name="Alfred Smith" userId="3c60a3631c0db8ad" providerId="LiveId" clId="{5C228721-7439-4E95-B73D-BFAE6D4CDB13}" dt="2023-09-11T07:46:15.533" v="39"/>
      <pc:docMkLst>
        <pc:docMk/>
      </pc:docMkLst>
      <pc:sldChg chg="delSp modTransition modAnim">
        <pc:chgData name="Alfred Smith" userId="3c60a3631c0db8ad" providerId="LiveId" clId="{5C228721-7439-4E95-B73D-BFAE6D4CDB13}" dt="2023-09-11T07:44:48.319" v="20"/>
        <pc:sldMkLst>
          <pc:docMk/>
          <pc:sldMk cId="1499918570" sldId="257"/>
        </pc:sldMkLst>
        <pc:picChg chg="del">
          <ac:chgData name="Alfred Smith" userId="3c60a3631c0db8ad" providerId="LiveId" clId="{5C228721-7439-4E95-B73D-BFAE6D4CDB13}" dt="2023-09-11T07:44:48.319" v="20"/>
          <ac:picMkLst>
            <pc:docMk/>
            <pc:sldMk cId="1499918570" sldId="257"/>
            <ac:picMk id="8" creationId="{C0D39D55-6CE9-79F8-F9F4-8D4033CC4CA3}"/>
          </ac:picMkLst>
        </pc:picChg>
      </pc:sldChg>
      <pc:sldChg chg="modSp mod modTransition">
        <pc:chgData name="Alfred Smith" userId="3c60a3631c0db8ad" providerId="LiveId" clId="{5C228721-7439-4E95-B73D-BFAE6D4CDB13}" dt="2023-09-11T07:44:48.319" v="20"/>
        <pc:sldMkLst>
          <pc:docMk/>
          <pc:sldMk cId="3788111665" sldId="258"/>
        </pc:sldMkLst>
        <pc:spChg chg="mod">
          <ac:chgData name="Alfred Smith" userId="3c60a3631c0db8ad" providerId="LiveId" clId="{5C228721-7439-4E95-B73D-BFAE6D4CDB13}" dt="2023-09-11T07:42:02.334" v="5" actId="14100"/>
          <ac:spMkLst>
            <pc:docMk/>
            <pc:sldMk cId="3788111665" sldId="258"/>
            <ac:spMk id="6" creationId="{D3355912-F2A8-5E21-D464-F230C1BA53B7}"/>
          </ac:spMkLst>
        </pc:spChg>
      </pc:sldChg>
      <pc:sldChg chg="delSp modSp mod modTransition modAnim">
        <pc:chgData name="Alfred Smith" userId="3c60a3631c0db8ad" providerId="LiveId" clId="{5C228721-7439-4E95-B73D-BFAE6D4CDB13}" dt="2023-09-11T07:45:36.165" v="30" actId="20577"/>
        <pc:sldMkLst>
          <pc:docMk/>
          <pc:sldMk cId="454763615" sldId="259"/>
        </pc:sldMkLst>
        <pc:spChg chg="mod">
          <ac:chgData name="Alfred Smith" userId="3c60a3631c0db8ad" providerId="LiveId" clId="{5C228721-7439-4E95-B73D-BFAE6D4CDB13}" dt="2023-09-11T07:45:36.165" v="30" actId="20577"/>
          <ac:spMkLst>
            <pc:docMk/>
            <pc:sldMk cId="454763615" sldId="259"/>
            <ac:spMk id="3" creationId="{A58184BD-88F1-BA02-40C1-D8403D0EEC0D}"/>
          </ac:spMkLst>
        </pc:spChg>
        <pc:picChg chg="del">
          <ac:chgData name="Alfred Smith" userId="3c60a3631c0db8ad" providerId="LiveId" clId="{5C228721-7439-4E95-B73D-BFAE6D4CDB13}" dt="2023-09-11T07:44:48.319" v="20"/>
          <ac:picMkLst>
            <pc:docMk/>
            <pc:sldMk cId="454763615" sldId="259"/>
            <ac:picMk id="12" creationId="{E8EBAA71-1ECB-E736-D289-8B676146A941}"/>
          </ac:picMkLst>
        </pc:picChg>
      </pc:sldChg>
      <pc:sldChg chg="delSp modSp mod modTransition modAnim">
        <pc:chgData name="Alfred Smith" userId="3c60a3631c0db8ad" providerId="LiveId" clId="{5C228721-7439-4E95-B73D-BFAE6D4CDB13}" dt="2023-09-11T07:45:32.974" v="29" actId="20577"/>
        <pc:sldMkLst>
          <pc:docMk/>
          <pc:sldMk cId="2346136586" sldId="260"/>
        </pc:sldMkLst>
        <pc:spChg chg="mod">
          <ac:chgData name="Alfred Smith" userId="3c60a3631c0db8ad" providerId="LiveId" clId="{5C228721-7439-4E95-B73D-BFAE6D4CDB13}" dt="2023-09-11T07:45:32.974" v="29" actId="20577"/>
          <ac:spMkLst>
            <pc:docMk/>
            <pc:sldMk cId="2346136586" sldId="260"/>
            <ac:spMk id="3" creationId="{A58184BD-88F1-BA02-40C1-D8403D0EEC0D}"/>
          </ac:spMkLst>
        </pc:spChg>
        <pc:spChg chg="mod">
          <ac:chgData name="Alfred Smith" userId="3c60a3631c0db8ad" providerId="LiveId" clId="{5C228721-7439-4E95-B73D-BFAE6D4CDB13}" dt="2023-09-11T07:42:43.769" v="11" actId="404"/>
          <ac:spMkLst>
            <pc:docMk/>
            <pc:sldMk cId="2346136586" sldId="260"/>
            <ac:spMk id="4" creationId="{EE2AC625-9141-A801-F431-DD5F79396320}"/>
          </ac:spMkLst>
        </pc:spChg>
        <pc:picChg chg="del">
          <ac:chgData name="Alfred Smith" userId="3c60a3631c0db8ad" providerId="LiveId" clId="{5C228721-7439-4E95-B73D-BFAE6D4CDB13}" dt="2023-09-11T07:44:48.319" v="20"/>
          <ac:picMkLst>
            <pc:docMk/>
            <pc:sldMk cId="2346136586" sldId="260"/>
            <ac:picMk id="12" creationId="{6B0AFFB9-062F-6C55-05ED-247E1D06CEED}"/>
          </ac:picMkLst>
        </pc:picChg>
      </pc:sldChg>
      <pc:sldChg chg="delSp modSp mod modTransition modAnim">
        <pc:chgData name="Alfred Smith" userId="3c60a3631c0db8ad" providerId="LiveId" clId="{5C228721-7439-4E95-B73D-BFAE6D4CDB13}" dt="2023-09-11T07:45:29.781" v="28" actId="20577"/>
        <pc:sldMkLst>
          <pc:docMk/>
          <pc:sldMk cId="4037329247" sldId="261"/>
        </pc:sldMkLst>
        <pc:spChg chg="mod">
          <ac:chgData name="Alfred Smith" userId="3c60a3631c0db8ad" providerId="LiveId" clId="{5C228721-7439-4E95-B73D-BFAE6D4CDB13}" dt="2023-09-11T07:45:29.781" v="28" actId="20577"/>
          <ac:spMkLst>
            <pc:docMk/>
            <pc:sldMk cId="4037329247" sldId="261"/>
            <ac:spMk id="3" creationId="{A58184BD-88F1-BA02-40C1-D8403D0EEC0D}"/>
          </ac:spMkLst>
        </pc:spChg>
        <pc:spChg chg="mod">
          <ac:chgData name="Alfred Smith" userId="3c60a3631c0db8ad" providerId="LiveId" clId="{5C228721-7439-4E95-B73D-BFAE6D4CDB13}" dt="2023-09-11T07:42:55.935" v="12"/>
          <ac:spMkLst>
            <pc:docMk/>
            <pc:sldMk cId="4037329247" sldId="261"/>
            <ac:spMk id="4" creationId="{EE2AC625-9141-A801-F431-DD5F79396320}"/>
          </ac:spMkLst>
        </pc:spChg>
        <pc:picChg chg="del">
          <ac:chgData name="Alfred Smith" userId="3c60a3631c0db8ad" providerId="LiveId" clId="{5C228721-7439-4E95-B73D-BFAE6D4CDB13}" dt="2023-09-11T07:44:48.319" v="20"/>
          <ac:picMkLst>
            <pc:docMk/>
            <pc:sldMk cId="4037329247" sldId="261"/>
            <ac:picMk id="12" creationId="{B97BFD5F-B871-D197-8DB3-D420D5D82371}"/>
          </ac:picMkLst>
        </pc:picChg>
      </pc:sldChg>
      <pc:sldChg chg="delSp modSp mod modTransition modAnim">
        <pc:chgData name="Alfred Smith" userId="3c60a3631c0db8ad" providerId="LiveId" clId="{5C228721-7439-4E95-B73D-BFAE6D4CDB13}" dt="2023-09-11T07:45:27.008" v="27" actId="20577"/>
        <pc:sldMkLst>
          <pc:docMk/>
          <pc:sldMk cId="1909638311" sldId="262"/>
        </pc:sldMkLst>
        <pc:spChg chg="mod">
          <ac:chgData name="Alfred Smith" userId="3c60a3631c0db8ad" providerId="LiveId" clId="{5C228721-7439-4E95-B73D-BFAE6D4CDB13}" dt="2023-09-11T07:45:27.008" v="27" actId="20577"/>
          <ac:spMkLst>
            <pc:docMk/>
            <pc:sldMk cId="1909638311" sldId="262"/>
            <ac:spMk id="3" creationId="{A58184BD-88F1-BA02-40C1-D8403D0EEC0D}"/>
          </ac:spMkLst>
        </pc:spChg>
        <pc:spChg chg="mod">
          <ac:chgData name="Alfred Smith" userId="3c60a3631c0db8ad" providerId="LiveId" clId="{5C228721-7439-4E95-B73D-BFAE6D4CDB13}" dt="2023-09-11T07:43:07.814" v="13"/>
          <ac:spMkLst>
            <pc:docMk/>
            <pc:sldMk cId="1909638311" sldId="262"/>
            <ac:spMk id="4" creationId="{EE2AC625-9141-A801-F431-DD5F79396320}"/>
          </ac:spMkLst>
        </pc:spChg>
        <pc:picChg chg="del">
          <ac:chgData name="Alfred Smith" userId="3c60a3631c0db8ad" providerId="LiveId" clId="{5C228721-7439-4E95-B73D-BFAE6D4CDB13}" dt="2023-09-11T07:44:48.319" v="20"/>
          <ac:picMkLst>
            <pc:docMk/>
            <pc:sldMk cId="1909638311" sldId="262"/>
            <ac:picMk id="8" creationId="{DA0E0FA9-6B40-F951-C2F5-1E1072BFB6C7}"/>
          </ac:picMkLst>
        </pc:picChg>
      </pc:sldChg>
      <pc:sldChg chg="delSp modSp mod modTransition modAnim">
        <pc:chgData name="Alfred Smith" userId="3c60a3631c0db8ad" providerId="LiveId" clId="{5C228721-7439-4E95-B73D-BFAE6D4CDB13}" dt="2023-09-11T07:45:23.845" v="26" actId="20577"/>
        <pc:sldMkLst>
          <pc:docMk/>
          <pc:sldMk cId="641208035" sldId="263"/>
        </pc:sldMkLst>
        <pc:spChg chg="mod">
          <ac:chgData name="Alfred Smith" userId="3c60a3631c0db8ad" providerId="LiveId" clId="{5C228721-7439-4E95-B73D-BFAE6D4CDB13}" dt="2023-09-11T07:45:23.845" v="26" actId="20577"/>
          <ac:spMkLst>
            <pc:docMk/>
            <pc:sldMk cId="641208035" sldId="263"/>
            <ac:spMk id="3" creationId="{A58184BD-88F1-BA02-40C1-D8403D0EEC0D}"/>
          </ac:spMkLst>
        </pc:spChg>
        <pc:spChg chg="mod">
          <ac:chgData name="Alfred Smith" userId="3c60a3631c0db8ad" providerId="LiveId" clId="{5C228721-7439-4E95-B73D-BFAE6D4CDB13}" dt="2023-09-11T07:43:20.770" v="14"/>
          <ac:spMkLst>
            <pc:docMk/>
            <pc:sldMk cId="641208035" sldId="263"/>
            <ac:spMk id="4" creationId="{EE2AC625-9141-A801-F431-DD5F79396320}"/>
          </ac:spMkLst>
        </pc:spChg>
        <pc:picChg chg="del">
          <ac:chgData name="Alfred Smith" userId="3c60a3631c0db8ad" providerId="LiveId" clId="{5C228721-7439-4E95-B73D-BFAE6D4CDB13}" dt="2023-09-11T07:44:48.319" v="20"/>
          <ac:picMkLst>
            <pc:docMk/>
            <pc:sldMk cId="641208035" sldId="263"/>
            <ac:picMk id="8" creationId="{6EE0E263-2529-26FF-8634-D8865327AC56}"/>
          </ac:picMkLst>
        </pc:picChg>
      </pc:sldChg>
      <pc:sldChg chg="delSp modSp mod modTransition modAnim">
        <pc:chgData name="Alfred Smith" userId="3c60a3631c0db8ad" providerId="LiveId" clId="{5C228721-7439-4E95-B73D-BFAE6D4CDB13}" dt="2023-09-11T07:45:18.241" v="25" actId="20577"/>
        <pc:sldMkLst>
          <pc:docMk/>
          <pc:sldMk cId="4044745628" sldId="264"/>
        </pc:sldMkLst>
        <pc:spChg chg="mod">
          <ac:chgData name="Alfred Smith" userId="3c60a3631c0db8ad" providerId="LiveId" clId="{5C228721-7439-4E95-B73D-BFAE6D4CDB13}" dt="2023-09-11T07:45:18.241" v="25" actId="20577"/>
          <ac:spMkLst>
            <pc:docMk/>
            <pc:sldMk cId="4044745628" sldId="264"/>
            <ac:spMk id="3" creationId="{A58184BD-88F1-BA02-40C1-D8403D0EEC0D}"/>
          </ac:spMkLst>
        </pc:spChg>
        <pc:spChg chg="mod">
          <ac:chgData name="Alfred Smith" userId="3c60a3631c0db8ad" providerId="LiveId" clId="{5C228721-7439-4E95-B73D-BFAE6D4CDB13}" dt="2023-09-11T07:43:37.701" v="15"/>
          <ac:spMkLst>
            <pc:docMk/>
            <pc:sldMk cId="4044745628" sldId="264"/>
            <ac:spMk id="4" creationId="{EE2AC625-9141-A801-F431-DD5F79396320}"/>
          </ac:spMkLst>
        </pc:spChg>
        <pc:picChg chg="del">
          <ac:chgData name="Alfred Smith" userId="3c60a3631c0db8ad" providerId="LiveId" clId="{5C228721-7439-4E95-B73D-BFAE6D4CDB13}" dt="2023-09-11T07:44:48.319" v="20"/>
          <ac:picMkLst>
            <pc:docMk/>
            <pc:sldMk cId="4044745628" sldId="264"/>
            <ac:picMk id="8" creationId="{34AD459A-6295-737F-C09B-5BD6C6E6EDA3}"/>
          </ac:picMkLst>
        </pc:picChg>
      </pc:sldChg>
      <pc:sldChg chg="delSp modSp mod modTransition modAnim">
        <pc:chgData name="Alfred Smith" userId="3c60a3631c0db8ad" providerId="LiveId" clId="{5C228721-7439-4E95-B73D-BFAE6D4CDB13}" dt="2023-09-11T07:45:01.702" v="24" actId="20577"/>
        <pc:sldMkLst>
          <pc:docMk/>
          <pc:sldMk cId="978260341" sldId="265"/>
        </pc:sldMkLst>
        <pc:spChg chg="mod">
          <ac:chgData name="Alfred Smith" userId="3c60a3631c0db8ad" providerId="LiveId" clId="{5C228721-7439-4E95-B73D-BFAE6D4CDB13}" dt="2023-09-11T07:45:01.702" v="24" actId="20577"/>
          <ac:spMkLst>
            <pc:docMk/>
            <pc:sldMk cId="978260341" sldId="265"/>
            <ac:spMk id="3" creationId="{A58184BD-88F1-BA02-40C1-D8403D0EEC0D}"/>
          </ac:spMkLst>
        </pc:spChg>
        <pc:spChg chg="mod">
          <ac:chgData name="Alfred Smith" userId="3c60a3631c0db8ad" providerId="LiveId" clId="{5C228721-7439-4E95-B73D-BFAE6D4CDB13}" dt="2023-09-11T07:43:50.847" v="16"/>
          <ac:spMkLst>
            <pc:docMk/>
            <pc:sldMk cId="978260341" sldId="265"/>
            <ac:spMk id="4" creationId="{EE2AC625-9141-A801-F431-DD5F79396320}"/>
          </ac:spMkLst>
        </pc:spChg>
        <pc:picChg chg="del">
          <ac:chgData name="Alfred Smith" userId="3c60a3631c0db8ad" providerId="LiveId" clId="{5C228721-7439-4E95-B73D-BFAE6D4CDB13}" dt="2023-09-11T07:44:48.319" v="20"/>
          <ac:picMkLst>
            <pc:docMk/>
            <pc:sldMk cId="978260341" sldId="265"/>
            <ac:picMk id="8" creationId="{0DB214E7-52C0-FB65-A720-8E4CBE79BBCE}"/>
          </ac:picMkLst>
        </pc:picChg>
      </pc:sldChg>
      <pc:sldChg chg="delSp modSp mod modTransition modAnim">
        <pc:chgData name="Alfred Smith" userId="3c60a3631c0db8ad" providerId="LiveId" clId="{5C228721-7439-4E95-B73D-BFAE6D4CDB13}" dt="2023-09-11T07:44:57.145" v="23" actId="20577"/>
        <pc:sldMkLst>
          <pc:docMk/>
          <pc:sldMk cId="3575870363" sldId="266"/>
        </pc:sldMkLst>
        <pc:spChg chg="mod">
          <ac:chgData name="Alfred Smith" userId="3c60a3631c0db8ad" providerId="LiveId" clId="{5C228721-7439-4E95-B73D-BFAE6D4CDB13}" dt="2023-09-11T07:44:57.145" v="23" actId="20577"/>
          <ac:spMkLst>
            <pc:docMk/>
            <pc:sldMk cId="3575870363" sldId="266"/>
            <ac:spMk id="3" creationId="{A58184BD-88F1-BA02-40C1-D8403D0EEC0D}"/>
          </ac:spMkLst>
        </pc:spChg>
        <pc:spChg chg="mod">
          <ac:chgData name="Alfred Smith" userId="3c60a3631c0db8ad" providerId="LiveId" clId="{5C228721-7439-4E95-B73D-BFAE6D4CDB13}" dt="2023-09-11T07:44:01.132" v="17"/>
          <ac:spMkLst>
            <pc:docMk/>
            <pc:sldMk cId="3575870363" sldId="266"/>
            <ac:spMk id="4" creationId="{EE2AC625-9141-A801-F431-DD5F79396320}"/>
          </ac:spMkLst>
        </pc:spChg>
        <pc:picChg chg="del">
          <ac:chgData name="Alfred Smith" userId="3c60a3631c0db8ad" providerId="LiveId" clId="{5C228721-7439-4E95-B73D-BFAE6D4CDB13}" dt="2023-09-11T07:44:48.319" v="20"/>
          <ac:picMkLst>
            <pc:docMk/>
            <pc:sldMk cId="3575870363" sldId="266"/>
            <ac:picMk id="8" creationId="{17539230-36C7-B322-631A-C7D4E6EDB96B}"/>
          </ac:picMkLst>
        </pc:picChg>
      </pc:sldChg>
      <pc:sldChg chg="delSp modSp mod modTransition modAnim">
        <pc:chgData name="Alfred Smith" userId="3c60a3631c0db8ad" providerId="LiveId" clId="{5C228721-7439-4E95-B73D-BFAE6D4CDB13}" dt="2023-09-11T07:44:54.097" v="22" actId="20577"/>
        <pc:sldMkLst>
          <pc:docMk/>
          <pc:sldMk cId="4017137865" sldId="267"/>
        </pc:sldMkLst>
        <pc:spChg chg="mod">
          <ac:chgData name="Alfred Smith" userId="3c60a3631c0db8ad" providerId="LiveId" clId="{5C228721-7439-4E95-B73D-BFAE6D4CDB13}" dt="2023-09-11T07:44:54.097" v="22" actId="20577"/>
          <ac:spMkLst>
            <pc:docMk/>
            <pc:sldMk cId="4017137865" sldId="267"/>
            <ac:spMk id="3" creationId="{A58184BD-88F1-BA02-40C1-D8403D0EEC0D}"/>
          </ac:spMkLst>
        </pc:spChg>
        <pc:spChg chg="mod">
          <ac:chgData name="Alfred Smith" userId="3c60a3631c0db8ad" providerId="LiveId" clId="{5C228721-7439-4E95-B73D-BFAE6D4CDB13}" dt="2023-09-11T07:44:15.556" v="18"/>
          <ac:spMkLst>
            <pc:docMk/>
            <pc:sldMk cId="4017137865" sldId="267"/>
            <ac:spMk id="4" creationId="{EE2AC625-9141-A801-F431-DD5F79396320}"/>
          </ac:spMkLst>
        </pc:spChg>
        <pc:picChg chg="del">
          <ac:chgData name="Alfred Smith" userId="3c60a3631c0db8ad" providerId="LiveId" clId="{5C228721-7439-4E95-B73D-BFAE6D4CDB13}" dt="2023-09-11T07:44:48.319" v="20"/>
          <ac:picMkLst>
            <pc:docMk/>
            <pc:sldMk cId="4017137865" sldId="267"/>
            <ac:picMk id="17" creationId="{8F0CCD62-A3C1-846A-7BC9-393B2CF66A16}"/>
          </ac:picMkLst>
        </pc:picChg>
      </pc:sldChg>
      <pc:sldChg chg="delSp modSp mod modTransition modAnim">
        <pc:chgData name="Alfred Smith" userId="3c60a3631c0db8ad" providerId="LiveId" clId="{5C228721-7439-4E95-B73D-BFAE6D4CDB13}" dt="2023-09-11T07:44:51.365" v="21" actId="20577"/>
        <pc:sldMkLst>
          <pc:docMk/>
          <pc:sldMk cId="3137811553" sldId="268"/>
        </pc:sldMkLst>
        <pc:spChg chg="mod">
          <ac:chgData name="Alfred Smith" userId="3c60a3631c0db8ad" providerId="LiveId" clId="{5C228721-7439-4E95-B73D-BFAE6D4CDB13}" dt="2023-09-11T07:44:51.365" v="21" actId="20577"/>
          <ac:spMkLst>
            <pc:docMk/>
            <pc:sldMk cId="3137811553" sldId="268"/>
            <ac:spMk id="3" creationId="{A58184BD-88F1-BA02-40C1-D8403D0EEC0D}"/>
          </ac:spMkLst>
        </pc:spChg>
        <pc:spChg chg="mod">
          <ac:chgData name="Alfred Smith" userId="3c60a3631c0db8ad" providerId="LiveId" clId="{5C228721-7439-4E95-B73D-BFAE6D4CDB13}" dt="2023-09-11T07:44:30.116" v="19"/>
          <ac:spMkLst>
            <pc:docMk/>
            <pc:sldMk cId="3137811553" sldId="268"/>
            <ac:spMk id="4" creationId="{EE2AC625-9141-A801-F431-DD5F79396320}"/>
          </ac:spMkLst>
        </pc:spChg>
        <pc:picChg chg="del">
          <ac:chgData name="Alfred Smith" userId="3c60a3631c0db8ad" providerId="LiveId" clId="{5C228721-7439-4E95-B73D-BFAE6D4CDB13}" dt="2023-09-11T07:44:48.319" v="20"/>
          <ac:picMkLst>
            <pc:docMk/>
            <pc:sldMk cId="3137811553" sldId="268"/>
            <ac:picMk id="17" creationId="{AC17BDE5-C859-2FC4-4895-11EFB08984A0}"/>
          </ac:picMkLst>
        </pc:picChg>
      </pc:sldChg>
      <pc:sldChg chg="addSp delSp modSp mod modTransition">
        <pc:chgData name="Alfred Smith" userId="3c60a3631c0db8ad" providerId="LiveId" clId="{5C228721-7439-4E95-B73D-BFAE6D4CDB13}" dt="2023-09-11T07:44:48.319" v="20"/>
        <pc:sldMkLst>
          <pc:docMk/>
          <pc:sldMk cId="4120481681" sldId="270"/>
        </pc:sldMkLst>
        <pc:spChg chg="add mod">
          <ac:chgData name="Alfred Smith" userId="3c60a3631c0db8ad" providerId="LiveId" clId="{5C228721-7439-4E95-B73D-BFAE6D4CDB13}" dt="2023-09-11T07:42:14.534" v="7"/>
          <ac:spMkLst>
            <pc:docMk/>
            <pc:sldMk cId="4120481681" sldId="270"/>
            <ac:spMk id="2" creationId="{22E314FB-A7C8-1E1B-9B70-F546CD2ED85B}"/>
          </ac:spMkLst>
        </pc:spChg>
        <pc:spChg chg="del">
          <ac:chgData name="Alfred Smith" userId="3c60a3631c0db8ad" providerId="LiveId" clId="{5C228721-7439-4E95-B73D-BFAE6D4CDB13}" dt="2023-09-11T07:42:13.979" v="6" actId="478"/>
          <ac:spMkLst>
            <pc:docMk/>
            <pc:sldMk cId="4120481681" sldId="270"/>
            <ac:spMk id="4" creationId="{D5FB099A-EC96-6F36-8C3C-08040C0326B9}"/>
          </ac:spMkLst>
        </pc:spChg>
      </pc:sldChg>
      <pc:sldChg chg="modSp mod modTransition">
        <pc:chgData name="Alfred Smith" userId="3c60a3631c0db8ad" providerId="LiveId" clId="{5C228721-7439-4E95-B73D-BFAE6D4CDB13}" dt="2023-09-11T07:45:48.596" v="31"/>
        <pc:sldMkLst>
          <pc:docMk/>
          <pc:sldMk cId="939110669" sldId="271"/>
        </pc:sldMkLst>
        <pc:spChg chg="mod">
          <ac:chgData name="Alfred Smith" userId="3c60a3631c0db8ad" providerId="LiveId" clId="{5C228721-7439-4E95-B73D-BFAE6D4CDB13}" dt="2023-09-11T07:45:48.596" v="31"/>
          <ac:spMkLst>
            <pc:docMk/>
            <pc:sldMk cId="939110669" sldId="271"/>
            <ac:spMk id="6" creationId="{2B99AC6E-79CB-1A2E-7765-B7A5BBBFBE5E}"/>
          </ac:spMkLst>
        </pc:spChg>
      </pc:sldChg>
      <pc:sldChg chg="modSp mod modTransition">
        <pc:chgData name="Alfred Smith" userId="3c60a3631c0db8ad" providerId="LiveId" clId="{5C228721-7439-4E95-B73D-BFAE6D4CDB13}" dt="2023-09-11T07:45:51.936" v="32"/>
        <pc:sldMkLst>
          <pc:docMk/>
          <pc:sldMk cId="4024569785" sldId="272"/>
        </pc:sldMkLst>
        <pc:spChg chg="mod">
          <ac:chgData name="Alfred Smith" userId="3c60a3631c0db8ad" providerId="LiveId" clId="{5C228721-7439-4E95-B73D-BFAE6D4CDB13}" dt="2023-09-11T07:45:51.936" v="32"/>
          <ac:spMkLst>
            <pc:docMk/>
            <pc:sldMk cId="4024569785" sldId="272"/>
            <ac:spMk id="4" creationId="{3655A3EF-0FFD-643C-A796-043E840C0F5A}"/>
          </ac:spMkLst>
        </pc:spChg>
      </pc:sldChg>
      <pc:sldChg chg="modSp mod modTransition">
        <pc:chgData name="Alfred Smith" userId="3c60a3631c0db8ad" providerId="LiveId" clId="{5C228721-7439-4E95-B73D-BFAE6D4CDB13}" dt="2023-09-11T07:45:54.699" v="33"/>
        <pc:sldMkLst>
          <pc:docMk/>
          <pc:sldMk cId="487179600" sldId="273"/>
        </pc:sldMkLst>
        <pc:spChg chg="mod">
          <ac:chgData name="Alfred Smith" userId="3c60a3631c0db8ad" providerId="LiveId" clId="{5C228721-7439-4E95-B73D-BFAE6D4CDB13}" dt="2023-09-11T07:45:54.699" v="33"/>
          <ac:spMkLst>
            <pc:docMk/>
            <pc:sldMk cId="487179600" sldId="273"/>
            <ac:spMk id="4" creationId="{CE392438-A104-3934-8AD6-3A554590480F}"/>
          </ac:spMkLst>
        </pc:spChg>
      </pc:sldChg>
      <pc:sldChg chg="modSp mod modTransition">
        <pc:chgData name="Alfred Smith" userId="3c60a3631c0db8ad" providerId="LiveId" clId="{5C228721-7439-4E95-B73D-BFAE6D4CDB13}" dt="2023-09-11T07:45:57.447" v="34"/>
        <pc:sldMkLst>
          <pc:docMk/>
          <pc:sldMk cId="2168401200" sldId="274"/>
        </pc:sldMkLst>
        <pc:spChg chg="mod">
          <ac:chgData name="Alfred Smith" userId="3c60a3631c0db8ad" providerId="LiveId" clId="{5C228721-7439-4E95-B73D-BFAE6D4CDB13}" dt="2023-09-11T07:45:57.447" v="34"/>
          <ac:spMkLst>
            <pc:docMk/>
            <pc:sldMk cId="2168401200" sldId="274"/>
            <ac:spMk id="3" creationId="{D7C6B9CE-EABC-B75E-6DC7-030B394E4574}"/>
          </ac:spMkLst>
        </pc:spChg>
      </pc:sldChg>
      <pc:sldChg chg="modSp mod modTransition">
        <pc:chgData name="Alfred Smith" userId="3c60a3631c0db8ad" providerId="LiveId" clId="{5C228721-7439-4E95-B73D-BFAE6D4CDB13}" dt="2023-09-11T07:46:03.285" v="35"/>
        <pc:sldMkLst>
          <pc:docMk/>
          <pc:sldMk cId="2996969115" sldId="275"/>
        </pc:sldMkLst>
        <pc:spChg chg="mod">
          <ac:chgData name="Alfred Smith" userId="3c60a3631c0db8ad" providerId="LiveId" clId="{5C228721-7439-4E95-B73D-BFAE6D4CDB13}" dt="2023-09-11T07:46:03.285" v="35"/>
          <ac:spMkLst>
            <pc:docMk/>
            <pc:sldMk cId="2996969115" sldId="275"/>
            <ac:spMk id="4" creationId="{944FD590-1F48-6E11-1A80-73FC9ABD1D66}"/>
          </ac:spMkLst>
        </pc:spChg>
      </pc:sldChg>
      <pc:sldChg chg="modSp mod modTransition">
        <pc:chgData name="Alfred Smith" userId="3c60a3631c0db8ad" providerId="LiveId" clId="{5C228721-7439-4E95-B73D-BFAE6D4CDB13}" dt="2023-09-11T07:46:06.562" v="36"/>
        <pc:sldMkLst>
          <pc:docMk/>
          <pc:sldMk cId="2390376940" sldId="276"/>
        </pc:sldMkLst>
        <pc:spChg chg="mod">
          <ac:chgData name="Alfred Smith" userId="3c60a3631c0db8ad" providerId="LiveId" clId="{5C228721-7439-4E95-B73D-BFAE6D4CDB13}" dt="2023-09-11T07:46:06.562" v="36"/>
          <ac:spMkLst>
            <pc:docMk/>
            <pc:sldMk cId="2390376940" sldId="276"/>
            <ac:spMk id="4" creationId="{273FD31E-8ADB-2748-76E5-6B1D80245D08}"/>
          </ac:spMkLst>
        </pc:spChg>
      </pc:sldChg>
      <pc:sldChg chg="modSp mod modTransition">
        <pc:chgData name="Alfred Smith" userId="3c60a3631c0db8ad" providerId="LiveId" clId="{5C228721-7439-4E95-B73D-BFAE6D4CDB13}" dt="2023-09-11T07:46:10.255" v="37"/>
        <pc:sldMkLst>
          <pc:docMk/>
          <pc:sldMk cId="4265919077" sldId="277"/>
        </pc:sldMkLst>
        <pc:spChg chg="mod">
          <ac:chgData name="Alfred Smith" userId="3c60a3631c0db8ad" providerId="LiveId" clId="{5C228721-7439-4E95-B73D-BFAE6D4CDB13}" dt="2023-09-11T07:46:10.255" v="37"/>
          <ac:spMkLst>
            <pc:docMk/>
            <pc:sldMk cId="4265919077" sldId="277"/>
            <ac:spMk id="4" creationId="{F13D59F1-2912-44CD-B415-424605C5E58B}"/>
          </ac:spMkLst>
        </pc:spChg>
      </pc:sldChg>
      <pc:sldChg chg="modSp mod modTransition">
        <pc:chgData name="Alfred Smith" userId="3c60a3631c0db8ad" providerId="LiveId" clId="{5C228721-7439-4E95-B73D-BFAE6D4CDB13}" dt="2023-09-11T07:46:12.977" v="38"/>
        <pc:sldMkLst>
          <pc:docMk/>
          <pc:sldMk cId="210266664" sldId="278"/>
        </pc:sldMkLst>
        <pc:spChg chg="mod">
          <ac:chgData name="Alfred Smith" userId="3c60a3631c0db8ad" providerId="LiveId" clId="{5C228721-7439-4E95-B73D-BFAE6D4CDB13}" dt="2023-09-11T07:46:12.977" v="38"/>
          <ac:spMkLst>
            <pc:docMk/>
            <pc:sldMk cId="210266664" sldId="278"/>
            <ac:spMk id="4" creationId="{158BA6DD-A429-EAB0-B47D-9D03BC0DEEB6}"/>
          </ac:spMkLst>
        </pc:spChg>
      </pc:sldChg>
      <pc:sldChg chg="modSp mod modTransition">
        <pc:chgData name="Alfred Smith" userId="3c60a3631c0db8ad" providerId="LiveId" clId="{5C228721-7439-4E95-B73D-BFAE6D4CDB13}" dt="2023-09-11T07:46:15.533" v="39"/>
        <pc:sldMkLst>
          <pc:docMk/>
          <pc:sldMk cId="888433145" sldId="279"/>
        </pc:sldMkLst>
        <pc:spChg chg="mod">
          <ac:chgData name="Alfred Smith" userId="3c60a3631c0db8ad" providerId="LiveId" clId="{5C228721-7439-4E95-B73D-BFAE6D4CDB13}" dt="2023-09-11T07:46:15.533" v="39"/>
          <ac:spMkLst>
            <pc:docMk/>
            <pc:sldMk cId="888433145" sldId="279"/>
            <ac:spMk id="3" creationId="{0FC48C4F-ECA5-B7C6-3CF2-285A94252C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11-09-2023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54 </a:t>
            </a:r>
            <a:r>
              <a:rPr lang="en-IN" sz="1200" b="1" i="0" u="none" strike="noStrike" baseline="0" dirty="0">
                <a:latin typeface="TimesNewRomanPS-BoldMT"/>
              </a:rPr>
              <a:t>Paul’s 3rd journey</a:t>
            </a:r>
          </a:p>
          <a:p>
            <a:pPr algn="l"/>
            <a:r>
              <a:rPr lang="en-US" sz="1200" b="0" i="0" u="none" strike="noStrike" baseline="0" dirty="0">
                <a:latin typeface="TimesNewRomanPSMT"/>
              </a:rPr>
              <a:t>1. Apollos – Acts 18:24-28 (Left Top)</a:t>
            </a:r>
          </a:p>
          <a:p>
            <a:pPr algn="l"/>
            <a:r>
              <a:rPr lang="en-US" sz="1200" b="0" i="0" u="none" strike="noStrike" baseline="0" dirty="0">
                <a:latin typeface="TimesNewRomanPSMT"/>
              </a:rPr>
              <a:t>2. 2 years in Ephesus – Acts 19:1-10 (Center Top)</a:t>
            </a:r>
          </a:p>
          <a:p>
            <a:pPr algn="l"/>
            <a:r>
              <a:rPr lang="en-US" sz="1200" b="0" i="0" u="none" strike="noStrike" baseline="0" dirty="0">
                <a:latin typeface="TimesNewRomanPSMT"/>
              </a:rPr>
              <a:t>3. 7 sons of </a:t>
            </a:r>
            <a:r>
              <a:rPr lang="en-US" sz="1200" b="0" i="0" u="none" strike="noStrike" baseline="0" dirty="0" err="1">
                <a:latin typeface="TimesNewRomanPSMT"/>
              </a:rPr>
              <a:t>Sceva</a:t>
            </a:r>
            <a:r>
              <a:rPr lang="en-US" sz="1200" b="0" i="0" u="none" strike="noStrike" baseline="0" dirty="0">
                <a:latin typeface="TimesNewRomanPSMT"/>
              </a:rPr>
              <a:t> – Acts 19:11-20 (Right Top)</a:t>
            </a:r>
          </a:p>
          <a:p>
            <a:pPr algn="l"/>
            <a:r>
              <a:rPr lang="en-US" sz="1200" b="0" i="0" u="none" strike="noStrike" baseline="0" dirty="0">
                <a:latin typeface="TimesNewRomanPSMT"/>
              </a:rPr>
              <a:t>4. Artemis of the Ephesians – Acts 19:21 – 20:1 (Right Center)</a:t>
            </a:r>
          </a:p>
          <a:p>
            <a:pPr algn="l"/>
            <a:r>
              <a:rPr lang="en-US" sz="1200" b="0" i="0" u="none" strike="noStrike" baseline="0" dirty="0">
                <a:latin typeface="TimesNewRomanPSMT"/>
              </a:rPr>
              <a:t>5. Eutychus – Acts 20:6-12 (Right Bottom)</a:t>
            </a:r>
          </a:p>
          <a:p>
            <a:pPr algn="l"/>
            <a:r>
              <a:rPr lang="en-US" sz="1200" b="0" i="0" u="none" strike="noStrike" baseline="0" dirty="0">
                <a:latin typeface="TimesNewRomanPSMT"/>
              </a:rPr>
              <a:t>6. Paul visits the Ephesian Elders – Acts 20:16-38 (Center Bottom)</a:t>
            </a:r>
          </a:p>
          <a:p>
            <a:pPr algn="l"/>
            <a:r>
              <a:rPr lang="en-US" sz="1200" b="0" i="0" u="none" strike="noStrike" baseline="0" dirty="0">
                <a:latin typeface="TimesNewRomanPSMT"/>
              </a:rPr>
              <a:t>7. Agabus’ prophecy – Acts 21:8-15 (Left Bottom)</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54-2</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AD7C0-6118-CA2C-695F-C600CD013A59}"/>
              </a:ext>
            </a:extLst>
          </p:cNvPr>
          <p:cNvPicPr>
            <a:picLocks noChangeAspect="1"/>
          </p:cNvPicPr>
          <p:nvPr/>
        </p:nvPicPr>
        <p:blipFill>
          <a:blip r:embed="rId2"/>
          <a:stretch>
            <a:fillRect/>
          </a:stretch>
        </p:blipFill>
        <p:spPr>
          <a:xfrm>
            <a:off x="0" y="-323151"/>
            <a:ext cx="12192000" cy="7181152"/>
          </a:xfrm>
          <a:prstGeom prst="rect">
            <a:avLst/>
          </a:prstGeom>
        </p:spPr>
      </p:pic>
      <p:sp>
        <p:nvSpPr>
          <p:cNvPr id="4" name="TextBox 3">
            <a:extLst>
              <a:ext uri="{FF2B5EF4-FFF2-40B4-BE49-F238E27FC236}">
                <a16:creationId xmlns:a16="http://schemas.microsoft.com/office/drawing/2014/main" id="{CE392438-A104-3934-8AD6-3A554590480F}"/>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4</a:t>
            </a:r>
            <a:r>
              <a:rPr lang="en-US" sz="4400" b="0" i="0" dirty="0">
                <a:solidFill>
                  <a:srgbClr val="121212"/>
                </a:solidFill>
                <a:effectLst/>
                <a:latin typeface="Open Sans" panose="020B0606030504020204" pitchFamily="34" charset="0"/>
              </a:rPr>
              <a:t>Paul said, “John indeed baptized with the baptism of repentance, saying to the people that they should believe in the one who would come after him, that is, in Christ Jesus.”</a:t>
            </a:r>
            <a:endParaRPr lang="en-IN" dirty="0"/>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8C5F3-8B90-ED37-E9B8-9F6E2F3D4D24}"/>
              </a:ext>
            </a:extLst>
          </p:cNvPr>
          <p:cNvPicPr>
            <a:picLocks noChangeAspect="1"/>
          </p:cNvPicPr>
          <p:nvPr/>
        </p:nvPicPr>
        <p:blipFill rotWithShape="1">
          <a:blip r:embed="rId2"/>
          <a:srcRect l="14206"/>
          <a:stretch/>
        </p:blipFill>
        <p:spPr>
          <a:xfrm flipH="1">
            <a:off x="19" y="1282"/>
            <a:ext cx="15327647" cy="8620204"/>
          </a:xfrm>
          <a:prstGeom prst="rect">
            <a:avLst/>
          </a:prstGeom>
        </p:spPr>
      </p:pic>
      <p:sp>
        <p:nvSpPr>
          <p:cNvPr id="3" name="TextBox 2">
            <a:extLst>
              <a:ext uri="{FF2B5EF4-FFF2-40B4-BE49-F238E27FC236}">
                <a16:creationId xmlns:a16="http://schemas.microsoft.com/office/drawing/2014/main" id="{D7C6B9CE-EABC-B75E-6DC7-030B394E4574}"/>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5</a:t>
            </a:r>
            <a:r>
              <a:rPr lang="en-US" sz="4800" b="0" i="0" dirty="0">
                <a:solidFill>
                  <a:srgbClr val="121212"/>
                </a:solidFill>
                <a:effectLst/>
                <a:latin typeface="Open Sans" panose="020B0606030504020204" pitchFamily="34" charset="0"/>
              </a:rPr>
              <a:t>When they heard this, they were baptized in the name of the Lord Jesus. </a:t>
            </a:r>
            <a:endParaRPr lang="en-IN" dirty="0"/>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FD941-CC65-F2B9-DD31-D3FAC54246A5}"/>
              </a:ext>
            </a:extLst>
          </p:cNvPr>
          <p:cNvPicPr>
            <a:picLocks noChangeAspect="1"/>
          </p:cNvPicPr>
          <p:nvPr/>
        </p:nvPicPr>
        <p:blipFill>
          <a:blip r:embed="rId2"/>
          <a:stretch>
            <a:fillRect/>
          </a:stretch>
        </p:blipFill>
        <p:spPr>
          <a:xfrm>
            <a:off x="0" y="-36375"/>
            <a:ext cx="12192000" cy="6894375"/>
          </a:xfrm>
          <a:prstGeom prst="rect">
            <a:avLst/>
          </a:prstGeom>
        </p:spPr>
      </p:pic>
      <p:sp>
        <p:nvSpPr>
          <p:cNvPr id="4" name="TextBox 3">
            <a:extLst>
              <a:ext uri="{FF2B5EF4-FFF2-40B4-BE49-F238E27FC236}">
                <a16:creationId xmlns:a16="http://schemas.microsoft.com/office/drawing/2014/main" id="{944FD590-1F48-6E11-1A80-73FC9ABD1D66}"/>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6</a:t>
            </a:r>
            <a:r>
              <a:rPr lang="en-US" sz="4400" b="0" i="0" dirty="0">
                <a:solidFill>
                  <a:srgbClr val="121212"/>
                </a:solidFill>
                <a:effectLst/>
                <a:latin typeface="Open Sans" panose="020B0606030504020204" pitchFamily="34" charset="0"/>
              </a:rPr>
              <a:t>When Paul had laid his hands on them, the Holy Spirit came on them and they spoke with other languages and prophesied. </a:t>
            </a:r>
            <a:r>
              <a:rPr lang="en-US" sz="4400" b="0" i="0" dirty="0">
                <a:solidFill>
                  <a:srgbClr val="777A7B"/>
                </a:solidFill>
                <a:effectLst/>
                <a:latin typeface="Open Sans" panose="020B0606030504020204" pitchFamily="34" charset="0"/>
              </a:rPr>
              <a:t>7</a:t>
            </a:r>
            <a:r>
              <a:rPr lang="en-US" sz="4400" b="0" i="0" dirty="0">
                <a:solidFill>
                  <a:srgbClr val="121212"/>
                </a:solidFill>
                <a:effectLst/>
                <a:latin typeface="Open Sans" panose="020B0606030504020204" pitchFamily="34" charset="0"/>
              </a:rPr>
              <a:t>They were about twelve men in all.</a:t>
            </a:r>
            <a:endParaRPr lang="en-IN" sz="4400" dirty="0"/>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62A9DD-8C42-9BB5-29DB-4E0A9F42B9A0}"/>
              </a:ext>
            </a:extLst>
          </p:cNvPr>
          <p:cNvPicPr>
            <a:picLocks noChangeAspect="1"/>
          </p:cNvPicPr>
          <p:nvPr/>
        </p:nvPicPr>
        <p:blipFill>
          <a:blip r:embed="rId2"/>
          <a:stretch>
            <a:fillRect/>
          </a:stretch>
        </p:blipFill>
        <p:spPr>
          <a:xfrm>
            <a:off x="-104931" y="-53820"/>
            <a:ext cx="13475439" cy="6911821"/>
          </a:xfrm>
          <a:prstGeom prst="rect">
            <a:avLst/>
          </a:prstGeom>
        </p:spPr>
      </p:pic>
      <p:sp>
        <p:nvSpPr>
          <p:cNvPr id="4" name="TextBox 3">
            <a:extLst>
              <a:ext uri="{FF2B5EF4-FFF2-40B4-BE49-F238E27FC236}">
                <a16:creationId xmlns:a16="http://schemas.microsoft.com/office/drawing/2014/main" id="{273FD31E-8ADB-2748-76E5-6B1D80245D08}"/>
              </a:ext>
            </a:extLst>
          </p:cNvPr>
          <p:cNvSpPr txBox="1"/>
          <p:nvPr/>
        </p:nvSpPr>
        <p:spPr>
          <a:xfrm>
            <a:off x="9568826" y="123031"/>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19:6,7</a:t>
            </a:r>
          </a:p>
        </p:txBody>
      </p:sp>
    </p:spTree>
    <p:extLst>
      <p:ext uri="{BB962C8B-B14F-4D97-AF65-F5344CB8AC3E}">
        <p14:creationId xmlns:p14="http://schemas.microsoft.com/office/powerpoint/2010/main" val="23903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8</a:t>
            </a:r>
            <a:r>
              <a:rPr lang="en-US" sz="4800" b="0" i="0" dirty="0">
                <a:solidFill>
                  <a:srgbClr val="121212"/>
                </a:solidFill>
                <a:effectLst/>
                <a:latin typeface="Open Sans" panose="020B0606030504020204" pitchFamily="34" charset="0"/>
              </a:rPr>
              <a:t>He entered into the synagogue and spoke boldly for a period of three months, reasoning and persuading about the things concerning God’s Kingdom.</a:t>
            </a:r>
            <a:endParaRPr lang="en-IN" dirty="0"/>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C5139-0B4C-DD9A-57DD-983F5EC4D6C9}"/>
              </a:ext>
            </a:extLst>
          </p:cNvPr>
          <p:cNvPicPr>
            <a:picLocks noChangeAspect="1"/>
          </p:cNvPicPr>
          <p:nvPr/>
        </p:nvPicPr>
        <p:blipFill>
          <a:blip r:embed="rId2"/>
          <a:stretch>
            <a:fillRect/>
          </a:stretch>
        </p:blipFill>
        <p:spPr>
          <a:xfrm>
            <a:off x="-114300" y="-8915"/>
            <a:ext cx="12306300" cy="6866915"/>
          </a:xfrm>
          <a:prstGeom prst="rect">
            <a:avLst/>
          </a:prstGeom>
        </p:spPr>
      </p:pic>
      <p:sp>
        <p:nvSpPr>
          <p:cNvPr id="4" name="TextBox 3">
            <a:extLst>
              <a:ext uri="{FF2B5EF4-FFF2-40B4-BE49-F238E27FC236}">
                <a16:creationId xmlns:a16="http://schemas.microsoft.com/office/drawing/2014/main" id="{F13D59F1-2912-44CD-B415-424605C5E58B}"/>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19:8</a:t>
            </a:r>
          </a:p>
        </p:txBody>
      </p:sp>
    </p:spTree>
    <p:extLst>
      <p:ext uri="{BB962C8B-B14F-4D97-AF65-F5344CB8AC3E}">
        <p14:creationId xmlns:p14="http://schemas.microsoft.com/office/powerpoint/2010/main" val="4265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9</a:t>
            </a:r>
            <a:r>
              <a:rPr lang="en-US" sz="4000" b="0" i="0" dirty="0">
                <a:solidFill>
                  <a:srgbClr val="121212"/>
                </a:solidFill>
                <a:effectLst/>
                <a:latin typeface="Open Sans" panose="020B0606030504020204" pitchFamily="34" charset="0"/>
              </a:rPr>
              <a:t>But when some were hardened and disobedient, speaking evil of the Way before the multitude, he departed from them and separated the disciples, reasoning daily in the school of Tyrannus. </a:t>
            </a:r>
            <a:endParaRPr lang="en-IN" dirty="0"/>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CECE85F-0570-2D85-B01F-1CF4AEF78F37}"/>
              </a:ext>
            </a:extLst>
          </p:cNvPr>
          <p:cNvPicPr>
            <a:picLocks noChangeAspect="1"/>
          </p:cNvPicPr>
          <p:nvPr/>
        </p:nvPicPr>
        <p:blipFill rotWithShape="1">
          <a:blip r:embed="rId2"/>
          <a:srcRect r="872"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3355912-F2A8-5E21-D464-F230C1BA53B7}"/>
              </a:ext>
            </a:extLst>
          </p:cNvPr>
          <p:cNvSpPr txBox="1"/>
          <p:nvPr/>
        </p:nvSpPr>
        <p:spPr>
          <a:xfrm>
            <a:off x="4532671" y="3500857"/>
            <a:ext cx="7657805" cy="2742628"/>
          </a:xfrm>
          <a:prstGeom prst="rect">
            <a:avLst/>
          </a:prstGeom>
          <a:noFill/>
        </p:spPr>
        <p:txBody>
          <a:bodyPr wrap="square" rtlCol="0">
            <a:noAutofit/>
          </a:bodyPr>
          <a:lstStyle/>
          <a:p>
            <a:r>
              <a:rPr lang="en-IN" sz="6000" dirty="0">
                <a:solidFill>
                  <a:schemeClr val="bg1"/>
                </a:solidFill>
              </a:rPr>
              <a:t> </a:t>
            </a:r>
            <a:r>
              <a:rPr lang="en-US" sz="6000" b="0" i="0" u="none" strike="noStrike" baseline="0" dirty="0">
                <a:solidFill>
                  <a:schemeClr val="bg1"/>
                </a:solidFill>
                <a:latin typeface="TimesNewRomanPSMT"/>
              </a:rPr>
              <a:t>Two years in Ephesus – Acts 19:1-10 </a:t>
            </a:r>
            <a:endParaRPr lang="en-IN" sz="6000" dirty="0">
              <a:solidFill>
                <a:schemeClr val="bg1"/>
              </a:solidFill>
            </a:endParaRPr>
          </a:p>
          <a:p>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0479F-8002-9D76-1236-69E28747790F}"/>
              </a:ext>
            </a:extLst>
          </p:cNvPr>
          <p:cNvPicPr>
            <a:picLocks noChangeAspect="1"/>
          </p:cNvPicPr>
          <p:nvPr/>
        </p:nvPicPr>
        <p:blipFill>
          <a:blip r:embed="rId2"/>
          <a:stretch>
            <a:fillRect/>
          </a:stretch>
        </p:blipFill>
        <p:spPr>
          <a:xfrm>
            <a:off x="-1064663" y="0"/>
            <a:ext cx="13256664" cy="6858000"/>
          </a:xfrm>
          <a:prstGeom prst="rect">
            <a:avLst/>
          </a:prstGeom>
        </p:spPr>
      </p:pic>
      <p:sp>
        <p:nvSpPr>
          <p:cNvPr id="4" name="TextBox 3">
            <a:extLst>
              <a:ext uri="{FF2B5EF4-FFF2-40B4-BE49-F238E27FC236}">
                <a16:creationId xmlns:a16="http://schemas.microsoft.com/office/drawing/2014/main" id="{158BA6DD-A429-EAB0-B47D-9D03BC0DEEB6}"/>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19:9</a:t>
            </a:r>
          </a:p>
        </p:txBody>
      </p:sp>
    </p:spTree>
    <p:extLst>
      <p:ext uri="{BB962C8B-B14F-4D97-AF65-F5344CB8AC3E}">
        <p14:creationId xmlns:p14="http://schemas.microsoft.com/office/powerpoint/2010/main" val="21026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10</a:t>
            </a:r>
            <a:r>
              <a:rPr lang="en-US" sz="4800" b="0" i="0" dirty="0">
                <a:solidFill>
                  <a:srgbClr val="121212"/>
                </a:solidFill>
                <a:effectLst/>
                <a:latin typeface="Open Sans" panose="020B0606030504020204" pitchFamily="34" charset="0"/>
              </a:rPr>
              <a:t>This continued for two years, so that all those who lived in Asia heard the word of the Lord Jesus, both Jews and Greeks.</a:t>
            </a:r>
            <a:endParaRPr lang="en-IN" dirty="0"/>
          </a:p>
        </p:txBody>
      </p:sp>
    </p:spTree>
    <p:extLst>
      <p:ext uri="{BB962C8B-B14F-4D97-AF65-F5344CB8AC3E}">
        <p14:creationId xmlns:p14="http://schemas.microsoft.com/office/powerpoint/2010/main" val="31378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9DF03-8125-8342-78D4-44BFF010C167}"/>
              </a:ext>
            </a:extLst>
          </p:cNvPr>
          <p:cNvPicPr>
            <a:picLocks noChangeAspect="1"/>
          </p:cNvPicPr>
          <p:nvPr/>
        </p:nvPicPr>
        <p:blipFill rotWithShape="1">
          <a:blip r:embed="rId2"/>
          <a:srcRect r="872" b="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0FC48C4F-ECA5-B7C6-3CF2-285A94252CC7}"/>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a:solidFill>
                  <a:schemeClr val="bg1"/>
                </a:solidFill>
                <a:latin typeface="TimesNewRomanPSMT"/>
              </a:rPr>
              <a:t>Acts </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19:10</a:t>
            </a:r>
            <a:endPar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Two years in Ephesus – Acts 19:1-10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C23F109-C73F-2427-A6B8-F46DFAB101F7}"/>
              </a:ext>
            </a:extLst>
          </p:cNvPr>
          <p:cNvPicPr>
            <a:picLocks noChangeAspect="1"/>
          </p:cNvPicPr>
          <p:nvPr/>
        </p:nvPicPr>
        <p:blipFill rotWithShape="1">
          <a:blip r:embed="rId2"/>
          <a:srcRect r="872"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2E314FB-A7C8-1E1B-9B70-F546CD2ED85B}"/>
              </a:ext>
            </a:extLst>
          </p:cNvPr>
          <p:cNvSpPr txBox="1"/>
          <p:nvPr/>
        </p:nvSpPr>
        <p:spPr>
          <a:xfrm>
            <a:off x="4532671" y="3500857"/>
            <a:ext cx="7657805" cy="2742628"/>
          </a:xfrm>
          <a:prstGeom prst="rect">
            <a:avLst/>
          </a:prstGeom>
          <a:noFill/>
        </p:spPr>
        <p:txBody>
          <a:bodyPr wrap="square" rtlCol="0">
            <a:noAutofit/>
          </a:bodyPr>
          <a:lstStyle/>
          <a:p>
            <a:r>
              <a:rPr lang="en-IN" sz="6000" dirty="0">
                <a:solidFill>
                  <a:schemeClr val="bg1"/>
                </a:solidFill>
              </a:rPr>
              <a:t> </a:t>
            </a:r>
            <a:r>
              <a:rPr lang="en-US" sz="6000" b="0" i="0" u="none" strike="noStrike" baseline="0" dirty="0">
                <a:solidFill>
                  <a:schemeClr val="bg1"/>
                </a:solidFill>
                <a:latin typeface="TimesNewRomanPSMT"/>
              </a:rPr>
              <a:t>Two years in Ephesus – Acts 19:1-10 </a:t>
            </a:r>
            <a:endParaRPr lang="en-IN" sz="6000" dirty="0">
              <a:solidFill>
                <a:schemeClr val="bg1"/>
              </a:solidFill>
            </a:endParaRPr>
          </a:p>
          <a:p>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1600" dirty="0"/>
              <a:t> </a:t>
            </a:r>
            <a:r>
              <a:rPr lang="en-US" sz="4800" dirty="0">
                <a:solidFill>
                  <a:srgbClr val="777A7B"/>
                </a:solidFill>
                <a:latin typeface="Arial" panose="020B0604020202020204" pitchFamily="34" charset="0"/>
              </a:rPr>
              <a:t>1</a:t>
            </a:r>
            <a:r>
              <a:rPr lang="en-US" sz="4800" b="0" i="0" dirty="0">
                <a:solidFill>
                  <a:srgbClr val="121212"/>
                </a:solidFill>
                <a:effectLst/>
                <a:latin typeface="Open Sans" panose="020B0606030504020204" pitchFamily="34" charset="0"/>
              </a:rPr>
              <a:t>While Apollos was at Corinth, Paul, having passed through the upper country, came to Ephesus and found certain disciples.</a:t>
            </a:r>
            <a:endParaRPr lang="en-IN" sz="1600" dirty="0"/>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309ECF7-1C6A-4956-7284-0313CC56A6E7}"/>
              </a:ext>
            </a:extLst>
          </p:cNvPr>
          <p:cNvPicPr>
            <a:picLocks noChangeAspect="1"/>
          </p:cNvPicPr>
          <p:nvPr/>
        </p:nvPicPr>
        <p:blipFill rotWithShape="1">
          <a:blip r:embed="rId2"/>
          <a:srcRect l="176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B99AC6E-79CB-1A2E-7765-B7A5BBBFBE5E}"/>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IN" dirty="0"/>
              <a:t> </a:t>
            </a:r>
            <a:r>
              <a:rPr lang="en-US" sz="4400" dirty="0">
                <a:solidFill>
                  <a:srgbClr val="777A7B"/>
                </a:solidFill>
                <a:latin typeface="Arial" panose="020B0604020202020204" pitchFamily="34" charset="0"/>
              </a:rPr>
              <a:t>2</a:t>
            </a:r>
            <a:r>
              <a:rPr lang="en-US" sz="4400" b="0" i="0" dirty="0">
                <a:solidFill>
                  <a:srgbClr val="121212"/>
                </a:solidFill>
                <a:effectLst/>
                <a:latin typeface="Open Sans" panose="020B0606030504020204" pitchFamily="34" charset="0"/>
              </a:rPr>
              <a:t>He said to them, “Did you receive the Holy Spirit when you believed?”</a:t>
            </a:r>
          </a:p>
          <a:p>
            <a:pPr algn="l"/>
            <a:r>
              <a:rPr lang="en-US" sz="4400" b="0" i="0" dirty="0">
                <a:solidFill>
                  <a:srgbClr val="121212"/>
                </a:solidFill>
                <a:effectLst/>
                <a:latin typeface="Open Sans" panose="020B0606030504020204" pitchFamily="34" charset="0"/>
              </a:rPr>
              <a:t>They said to him, “No, we haven’t even heard that there is a Holy Spirit.”</a:t>
            </a:r>
          </a:p>
          <a:p>
            <a:endParaRPr lang="en-IN" dirty="0"/>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E0E070D-D218-9BF2-9201-F3B3C3859753}"/>
              </a:ext>
            </a:extLst>
          </p:cNvPr>
          <p:cNvPicPr>
            <a:picLocks noChangeAspect="1"/>
          </p:cNvPicPr>
          <p:nvPr/>
        </p:nvPicPr>
        <p:blipFill rotWithShape="1">
          <a:blip r:embed="rId2"/>
          <a:srcRect l="14206"/>
          <a:stretch/>
        </p:blipFill>
        <p:spPr>
          <a:xfrm flipH="1">
            <a:off x="20" y="1282"/>
            <a:ext cx="12191980" cy="6856718"/>
          </a:xfrm>
          <a:prstGeom prst="rect">
            <a:avLst/>
          </a:prstGeom>
        </p:spPr>
      </p:pic>
      <p:sp>
        <p:nvSpPr>
          <p:cNvPr id="4" name="TextBox 3">
            <a:extLst>
              <a:ext uri="{FF2B5EF4-FFF2-40B4-BE49-F238E27FC236}">
                <a16:creationId xmlns:a16="http://schemas.microsoft.com/office/drawing/2014/main" id="{3655A3EF-0FFD-643C-A796-043E840C0F5A}"/>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IN" dirty="0"/>
              <a:t> </a:t>
            </a:r>
            <a:r>
              <a:rPr lang="en-US" sz="4800" dirty="0">
                <a:solidFill>
                  <a:srgbClr val="777A7B"/>
                </a:solidFill>
                <a:latin typeface="Arial" panose="020B0604020202020204" pitchFamily="34" charset="0"/>
              </a:rPr>
              <a:t>3</a:t>
            </a:r>
            <a:r>
              <a:rPr lang="en-US" sz="4800" b="0" i="0" dirty="0">
                <a:solidFill>
                  <a:srgbClr val="121212"/>
                </a:solidFill>
                <a:effectLst/>
                <a:latin typeface="Open Sans" panose="020B0606030504020204" pitchFamily="34" charset="0"/>
              </a:rPr>
              <a:t>He said, “Into what then were you baptized?”</a:t>
            </a:r>
          </a:p>
          <a:p>
            <a:pPr algn="l"/>
            <a:r>
              <a:rPr lang="en-US" sz="4800" b="0" i="0" dirty="0">
                <a:solidFill>
                  <a:srgbClr val="121212"/>
                </a:solidFill>
                <a:effectLst/>
                <a:latin typeface="Open Sans" panose="020B0606030504020204" pitchFamily="34" charset="0"/>
              </a:rPr>
              <a:t>They said, “Into John’s baptism.”</a:t>
            </a:r>
          </a:p>
          <a:p>
            <a:endParaRPr lang="en-IN" dirty="0"/>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4049</TotalTime>
  <Words>433</Words>
  <Application>Microsoft Office PowerPoint</Application>
  <PresentationFormat>Widescreen</PresentationFormat>
  <Paragraphs>37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Microsoft Himalaya</vt:lpstr>
      <vt:lpstr>Open Sans</vt:lpstr>
      <vt:lpstr>TimesNewRomanPS-BoldMT</vt:lpstr>
      <vt:lpstr>TimesNewRomanPSMT</vt:lpstr>
      <vt:lpstr>Office Theme</vt:lpstr>
      <vt:lpstr>54-2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2023-09-11T07:46:20Z</dcterms:modified>
</cp:coreProperties>
</file>