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259" r:id="rId4"/>
    <p:sldId id="270" r:id="rId5"/>
    <p:sldId id="260" r:id="rId6"/>
    <p:sldId id="271" r:id="rId7"/>
    <p:sldId id="261" r:id="rId8"/>
    <p:sldId id="272" r:id="rId9"/>
    <p:sldId id="262" r:id="rId10"/>
    <p:sldId id="273" r:id="rId11"/>
    <p:sldId id="263" r:id="rId12"/>
    <p:sldId id="274" r:id="rId13"/>
    <p:sldId id="264" r:id="rId14"/>
    <p:sldId id="275" r:id="rId15"/>
    <p:sldId id="265" r:id="rId16"/>
    <p:sldId id="276" r:id="rId17"/>
    <p:sldId id="266" r:id="rId18"/>
    <p:sldId id="277" r:id="rId19"/>
    <p:sldId id="267" r:id="rId20"/>
    <p:sldId id="278" r:id="rId21"/>
    <p:sldId id="268" r:id="rId22"/>
    <p:sldId id="279" r:id="rId23"/>
    <p:sldId id="281" r:id="rId24"/>
    <p:sldId id="29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C427FB-F338-4695-9E45-9C5A15B37C02}" v="2" dt="2023-09-11T07:50:55.3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8403" autoAdjust="0"/>
  </p:normalViewPr>
  <p:slideViewPr>
    <p:cSldViewPr snapToGrid="0">
      <p:cViewPr varScale="1">
        <p:scale>
          <a:sx n="73" d="100"/>
          <a:sy n="73" d="100"/>
        </p:scale>
        <p:origin x="107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Smith" userId="3c60a3631c0db8ad" providerId="LiveId" clId="{DFC427FB-F338-4695-9E45-9C5A15B37C02}"/>
    <pc:docChg chg="undo custSel modSld">
      <pc:chgData name="Alfred Smith" userId="3c60a3631c0db8ad" providerId="LiveId" clId="{DFC427FB-F338-4695-9E45-9C5A15B37C02}" dt="2023-09-11T07:55:25.922" v="46"/>
      <pc:docMkLst>
        <pc:docMk/>
      </pc:docMkLst>
      <pc:sldChg chg="delSp modTransition modAnim">
        <pc:chgData name="Alfred Smith" userId="3c60a3631c0db8ad" providerId="LiveId" clId="{DFC427FB-F338-4695-9E45-9C5A15B37C02}" dt="2023-09-11T07:50:55.328" v="22"/>
        <pc:sldMkLst>
          <pc:docMk/>
          <pc:sldMk cId="1499918570" sldId="257"/>
        </pc:sldMkLst>
        <pc:picChg chg="del">
          <ac:chgData name="Alfred Smith" userId="3c60a3631c0db8ad" providerId="LiveId" clId="{DFC427FB-F338-4695-9E45-9C5A15B37C02}" dt="2023-09-11T07:50:55.328" v="22"/>
          <ac:picMkLst>
            <pc:docMk/>
            <pc:sldMk cId="1499918570" sldId="257"/>
            <ac:picMk id="8" creationId="{6859011F-652B-9120-A902-3D4042057CB1}"/>
          </ac:picMkLst>
        </pc:picChg>
      </pc:sldChg>
      <pc:sldChg chg="modSp mod modTransition">
        <pc:chgData name="Alfred Smith" userId="3c60a3631c0db8ad" providerId="LiveId" clId="{DFC427FB-F338-4695-9E45-9C5A15B37C02}" dt="2023-09-11T07:50:55.328" v="22"/>
        <pc:sldMkLst>
          <pc:docMk/>
          <pc:sldMk cId="3788111665" sldId="258"/>
        </pc:sldMkLst>
        <pc:spChg chg="mod">
          <ac:chgData name="Alfred Smith" userId="3c60a3631c0db8ad" providerId="LiveId" clId="{DFC427FB-F338-4695-9E45-9C5A15B37C02}" dt="2023-09-11T07:47:42.064" v="3" actId="20577"/>
          <ac:spMkLst>
            <pc:docMk/>
            <pc:sldMk cId="3788111665" sldId="258"/>
            <ac:spMk id="4" creationId="{70B82476-31A7-180E-1E7C-47A20848A213}"/>
          </ac:spMkLst>
        </pc:spChg>
      </pc:sldChg>
      <pc:sldChg chg="delSp modSp mod modTransition modAnim">
        <pc:chgData name="Alfred Smith" userId="3c60a3631c0db8ad" providerId="LiveId" clId="{DFC427FB-F338-4695-9E45-9C5A15B37C02}" dt="2023-09-11T07:54:28.298" v="36" actId="20577"/>
        <pc:sldMkLst>
          <pc:docMk/>
          <pc:sldMk cId="454763615" sldId="259"/>
        </pc:sldMkLst>
        <pc:spChg chg="mod">
          <ac:chgData name="Alfred Smith" userId="3c60a3631c0db8ad" providerId="LiveId" clId="{DFC427FB-F338-4695-9E45-9C5A15B37C02}" dt="2023-09-11T07:54:28.298" v="36" actId="20577"/>
          <ac:spMkLst>
            <pc:docMk/>
            <pc:sldMk cId="454763615" sldId="259"/>
            <ac:spMk id="3" creationId="{A58184BD-88F1-BA02-40C1-D8403D0EEC0D}"/>
          </ac:spMkLst>
        </pc:spChg>
        <pc:picChg chg="del">
          <ac:chgData name="Alfred Smith" userId="3c60a3631c0db8ad" providerId="LiveId" clId="{DFC427FB-F338-4695-9E45-9C5A15B37C02}" dt="2023-09-11T07:50:55.328" v="22"/>
          <ac:picMkLst>
            <pc:docMk/>
            <pc:sldMk cId="454763615" sldId="259"/>
            <ac:picMk id="16" creationId="{CC287233-863E-281E-2830-623F6FDD060F}"/>
          </ac:picMkLst>
        </pc:picChg>
      </pc:sldChg>
      <pc:sldChg chg="delSp modSp mod modTransition modAnim">
        <pc:chgData name="Alfred Smith" userId="3c60a3631c0db8ad" providerId="LiveId" clId="{DFC427FB-F338-4695-9E45-9C5A15B37C02}" dt="2023-09-11T07:54:23.559" v="35" actId="20577"/>
        <pc:sldMkLst>
          <pc:docMk/>
          <pc:sldMk cId="2346136586" sldId="260"/>
        </pc:sldMkLst>
        <pc:spChg chg="mod">
          <ac:chgData name="Alfred Smith" userId="3c60a3631c0db8ad" providerId="LiveId" clId="{DFC427FB-F338-4695-9E45-9C5A15B37C02}" dt="2023-09-11T07:54:23.559" v="35" actId="20577"/>
          <ac:spMkLst>
            <pc:docMk/>
            <pc:sldMk cId="2346136586" sldId="260"/>
            <ac:spMk id="3" creationId="{A58184BD-88F1-BA02-40C1-D8403D0EEC0D}"/>
          </ac:spMkLst>
        </pc:spChg>
        <pc:spChg chg="mod">
          <ac:chgData name="Alfred Smith" userId="3c60a3631c0db8ad" providerId="LiveId" clId="{DFC427FB-F338-4695-9E45-9C5A15B37C02}" dt="2023-09-11T07:48:13.411" v="8" actId="20577"/>
          <ac:spMkLst>
            <pc:docMk/>
            <pc:sldMk cId="2346136586" sldId="260"/>
            <ac:spMk id="4" creationId="{EE2AC625-9141-A801-F431-DD5F79396320}"/>
          </ac:spMkLst>
        </pc:spChg>
        <pc:picChg chg="del">
          <ac:chgData name="Alfred Smith" userId="3c60a3631c0db8ad" providerId="LiveId" clId="{DFC427FB-F338-4695-9E45-9C5A15B37C02}" dt="2023-09-11T07:50:55.328" v="22"/>
          <ac:picMkLst>
            <pc:docMk/>
            <pc:sldMk cId="2346136586" sldId="260"/>
            <ac:picMk id="8" creationId="{FE60A272-8F50-C2EA-6070-71A37E539954}"/>
          </ac:picMkLst>
        </pc:picChg>
      </pc:sldChg>
      <pc:sldChg chg="delSp modSp mod modTransition modAnim">
        <pc:chgData name="Alfred Smith" userId="3c60a3631c0db8ad" providerId="LiveId" clId="{DFC427FB-F338-4695-9E45-9C5A15B37C02}" dt="2023-09-11T07:54:19.497" v="34" actId="20577"/>
        <pc:sldMkLst>
          <pc:docMk/>
          <pc:sldMk cId="4037329247" sldId="261"/>
        </pc:sldMkLst>
        <pc:spChg chg="mod">
          <ac:chgData name="Alfred Smith" userId="3c60a3631c0db8ad" providerId="LiveId" clId="{DFC427FB-F338-4695-9E45-9C5A15B37C02}" dt="2023-09-11T07:54:19.497" v="34" actId="20577"/>
          <ac:spMkLst>
            <pc:docMk/>
            <pc:sldMk cId="4037329247" sldId="261"/>
            <ac:spMk id="3" creationId="{A58184BD-88F1-BA02-40C1-D8403D0EEC0D}"/>
          </ac:spMkLst>
        </pc:spChg>
        <pc:spChg chg="mod">
          <ac:chgData name="Alfred Smith" userId="3c60a3631c0db8ad" providerId="LiveId" clId="{DFC427FB-F338-4695-9E45-9C5A15B37C02}" dt="2023-09-11T07:48:40.206" v="12" actId="20577"/>
          <ac:spMkLst>
            <pc:docMk/>
            <pc:sldMk cId="4037329247" sldId="261"/>
            <ac:spMk id="4" creationId="{EE2AC625-9141-A801-F431-DD5F79396320}"/>
          </ac:spMkLst>
        </pc:spChg>
        <pc:picChg chg="del">
          <ac:chgData name="Alfred Smith" userId="3c60a3631c0db8ad" providerId="LiveId" clId="{DFC427FB-F338-4695-9E45-9C5A15B37C02}" dt="2023-09-11T07:50:55.328" v="22"/>
          <ac:picMkLst>
            <pc:docMk/>
            <pc:sldMk cId="4037329247" sldId="261"/>
            <ac:picMk id="15" creationId="{B09E8B4D-7902-0AC8-F7E9-C6A4A987CADF}"/>
          </ac:picMkLst>
        </pc:picChg>
      </pc:sldChg>
      <pc:sldChg chg="delSp modSp mod modTransition modAnim">
        <pc:chgData name="Alfred Smith" userId="3c60a3631c0db8ad" providerId="LiveId" clId="{DFC427FB-F338-4695-9E45-9C5A15B37C02}" dt="2023-09-11T07:54:14.411" v="33" actId="6549"/>
        <pc:sldMkLst>
          <pc:docMk/>
          <pc:sldMk cId="1909638311" sldId="262"/>
        </pc:sldMkLst>
        <pc:spChg chg="mod">
          <ac:chgData name="Alfred Smith" userId="3c60a3631c0db8ad" providerId="LiveId" clId="{DFC427FB-F338-4695-9E45-9C5A15B37C02}" dt="2023-09-11T07:54:14.411" v="33" actId="6549"/>
          <ac:spMkLst>
            <pc:docMk/>
            <pc:sldMk cId="1909638311" sldId="262"/>
            <ac:spMk id="3" creationId="{A58184BD-88F1-BA02-40C1-D8403D0EEC0D}"/>
          </ac:spMkLst>
        </pc:spChg>
        <pc:spChg chg="mod">
          <ac:chgData name="Alfred Smith" userId="3c60a3631c0db8ad" providerId="LiveId" clId="{DFC427FB-F338-4695-9E45-9C5A15B37C02}" dt="2023-09-11T07:49:05.831" v="13"/>
          <ac:spMkLst>
            <pc:docMk/>
            <pc:sldMk cId="1909638311" sldId="262"/>
            <ac:spMk id="4" creationId="{EE2AC625-9141-A801-F431-DD5F79396320}"/>
          </ac:spMkLst>
        </pc:spChg>
        <pc:picChg chg="del">
          <ac:chgData name="Alfred Smith" userId="3c60a3631c0db8ad" providerId="LiveId" clId="{DFC427FB-F338-4695-9E45-9C5A15B37C02}" dt="2023-09-11T07:50:55.328" v="22"/>
          <ac:picMkLst>
            <pc:docMk/>
            <pc:sldMk cId="1909638311" sldId="262"/>
            <ac:picMk id="27" creationId="{17F767C3-89A8-147F-C452-040449B1935E}"/>
          </ac:picMkLst>
        </pc:picChg>
      </pc:sldChg>
      <pc:sldChg chg="delSp modSp mod modTransition modAnim">
        <pc:chgData name="Alfred Smith" userId="3c60a3631c0db8ad" providerId="LiveId" clId="{DFC427FB-F338-4695-9E45-9C5A15B37C02}" dt="2023-09-11T07:54:06.895" v="32" actId="20577"/>
        <pc:sldMkLst>
          <pc:docMk/>
          <pc:sldMk cId="641208035" sldId="263"/>
        </pc:sldMkLst>
        <pc:spChg chg="mod">
          <ac:chgData name="Alfred Smith" userId="3c60a3631c0db8ad" providerId="LiveId" clId="{DFC427FB-F338-4695-9E45-9C5A15B37C02}" dt="2023-09-11T07:54:06.895" v="32" actId="20577"/>
          <ac:spMkLst>
            <pc:docMk/>
            <pc:sldMk cId="641208035" sldId="263"/>
            <ac:spMk id="3" creationId="{A58184BD-88F1-BA02-40C1-D8403D0EEC0D}"/>
          </ac:spMkLst>
        </pc:spChg>
        <pc:spChg chg="mod">
          <ac:chgData name="Alfred Smith" userId="3c60a3631c0db8ad" providerId="LiveId" clId="{DFC427FB-F338-4695-9E45-9C5A15B37C02}" dt="2023-09-11T07:49:23.096" v="15" actId="6549"/>
          <ac:spMkLst>
            <pc:docMk/>
            <pc:sldMk cId="641208035" sldId="263"/>
            <ac:spMk id="4" creationId="{EE2AC625-9141-A801-F431-DD5F79396320}"/>
          </ac:spMkLst>
        </pc:spChg>
        <pc:picChg chg="del">
          <ac:chgData name="Alfred Smith" userId="3c60a3631c0db8ad" providerId="LiveId" clId="{DFC427FB-F338-4695-9E45-9C5A15B37C02}" dt="2023-09-11T07:50:55.328" v="22"/>
          <ac:picMkLst>
            <pc:docMk/>
            <pc:sldMk cId="641208035" sldId="263"/>
            <ac:picMk id="12" creationId="{6056B998-99DA-B1A0-98C0-A2C692B117FD}"/>
          </ac:picMkLst>
        </pc:picChg>
      </pc:sldChg>
      <pc:sldChg chg="delSp modSp mod modTransition modAnim">
        <pc:chgData name="Alfred Smith" userId="3c60a3631c0db8ad" providerId="LiveId" clId="{DFC427FB-F338-4695-9E45-9C5A15B37C02}" dt="2023-09-11T07:54:01.193" v="31" actId="20577"/>
        <pc:sldMkLst>
          <pc:docMk/>
          <pc:sldMk cId="4044745628" sldId="264"/>
        </pc:sldMkLst>
        <pc:spChg chg="mod">
          <ac:chgData name="Alfred Smith" userId="3c60a3631c0db8ad" providerId="LiveId" clId="{DFC427FB-F338-4695-9E45-9C5A15B37C02}" dt="2023-09-11T07:54:01.193" v="31" actId="20577"/>
          <ac:spMkLst>
            <pc:docMk/>
            <pc:sldMk cId="4044745628" sldId="264"/>
            <ac:spMk id="3" creationId="{A58184BD-88F1-BA02-40C1-D8403D0EEC0D}"/>
          </ac:spMkLst>
        </pc:spChg>
        <pc:spChg chg="mod">
          <ac:chgData name="Alfred Smith" userId="3c60a3631c0db8ad" providerId="LiveId" clId="{DFC427FB-F338-4695-9E45-9C5A15B37C02}" dt="2023-09-11T07:49:40.535" v="16"/>
          <ac:spMkLst>
            <pc:docMk/>
            <pc:sldMk cId="4044745628" sldId="264"/>
            <ac:spMk id="4" creationId="{EE2AC625-9141-A801-F431-DD5F79396320}"/>
          </ac:spMkLst>
        </pc:spChg>
        <pc:picChg chg="del">
          <ac:chgData name="Alfred Smith" userId="3c60a3631c0db8ad" providerId="LiveId" clId="{DFC427FB-F338-4695-9E45-9C5A15B37C02}" dt="2023-09-11T07:50:55.328" v="22"/>
          <ac:picMkLst>
            <pc:docMk/>
            <pc:sldMk cId="4044745628" sldId="264"/>
            <ac:picMk id="20" creationId="{B9454C91-260B-D0E4-AE99-C348E55A9BD5}"/>
          </ac:picMkLst>
        </pc:picChg>
      </pc:sldChg>
      <pc:sldChg chg="delSp modSp mod modTransition modAnim">
        <pc:chgData name="Alfred Smith" userId="3c60a3631c0db8ad" providerId="LiveId" clId="{DFC427FB-F338-4695-9E45-9C5A15B37C02}" dt="2023-09-11T07:53:57.606" v="30" actId="20577"/>
        <pc:sldMkLst>
          <pc:docMk/>
          <pc:sldMk cId="978260341" sldId="265"/>
        </pc:sldMkLst>
        <pc:spChg chg="mod">
          <ac:chgData name="Alfred Smith" userId="3c60a3631c0db8ad" providerId="LiveId" clId="{DFC427FB-F338-4695-9E45-9C5A15B37C02}" dt="2023-09-11T07:53:57.606" v="30" actId="20577"/>
          <ac:spMkLst>
            <pc:docMk/>
            <pc:sldMk cId="978260341" sldId="265"/>
            <ac:spMk id="3" creationId="{A58184BD-88F1-BA02-40C1-D8403D0EEC0D}"/>
          </ac:spMkLst>
        </pc:spChg>
        <pc:spChg chg="mod">
          <ac:chgData name="Alfred Smith" userId="3c60a3631c0db8ad" providerId="LiveId" clId="{DFC427FB-F338-4695-9E45-9C5A15B37C02}" dt="2023-09-11T07:49:52.154" v="17"/>
          <ac:spMkLst>
            <pc:docMk/>
            <pc:sldMk cId="978260341" sldId="265"/>
            <ac:spMk id="4" creationId="{EE2AC625-9141-A801-F431-DD5F79396320}"/>
          </ac:spMkLst>
        </pc:spChg>
        <pc:picChg chg="del">
          <ac:chgData name="Alfred Smith" userId="3c60a3631c0db8ad" providerId="LiveId" clId="{DFC427FB-F338-4695-9E45-9C5A15B37C02}" dt="2023-09-11T07:50:55.328" v="22"/>
          <ac:picMkLst>
            <pc:docMk/>
            <pc:sldMk cId="978260341" sldId="265"/>
            <ac:picMk id="23" creationId="{D0F389DB-5FF9-9479-8FB6-6CA3D6786084}"/>
          </ac:picMkLst>
        </pc:picChg>
      </pc:sldChg>
      <pc:sldChg chg="delSp modSp mod modTransition modAnim">
        <pc:chgData name="Alfred Smith" userId="3c60a3631c0db8ad" providerId="LiveId" clId="{DFC427FB-F338-4695-9E45-9C5A15B37C02}" dt="2023-09-11T07:53:54.317" v="29" actId="20577"/>
        <pc:sldMkLst>
          <pc:docMk/>
          <pc:sldMk cId="3575870363" sldId="266"/>
        </pc:sldMkLst>
        <pc:spChg chg="mod">
          <ac:chgData name="Alfred Smith" userId="3c60a3631c0db8ad" providerId="LiveId" clId="{DFC427FB-F338-4695-9E45-9C5A15B37C02}" dt="2023-09-11T07:53:54.317" v="29" actId="20577"/>
          <ac:spMkLst>
            <pc:docMk/>
            <pc:sldMk cId="3575870363" sldId="266"/>
            <ac:spMk id="3" creationId="{A58184BD-88F1-BA02-40C1-D8403D0EEC0D}"/>
          </ac:spMkLst>
        </pc:spChg>
        <pc:spChg chg="mod">
          <ac:chgData name="Alfred Smith" userId="3c60a3631c0db8ad" providerId="LiveId" clId="{DFC427FB-F338-4695-9E45-9C5A15B37C02}" dt="2023-09-11T07:50:07.227" v="18"/>
          <ac:spMkLst>
            <pc:docMk/>
            <pc:sldMk cId="3575870363" sldId="266"/>
            <ac:spMk id="4" creationId="{EE2AC625-9141-A801-F431-DD5F79396320}"/>
          </ac:spMkLst>
        </pc:spChg>
        <pc:picChg chg="del">
          <ac:chgData name="Alfred Smith" userId="3c60a3631c0db8ad" providerId="LiveId" clId="{DFC427FB-F338-4695-9E45-9C5A15B37C02}" dt="2023-09-11T07:50:55.328" v="22"/>
          <ac:picMkLst>
            <pc:docMk/>
            <pc:sldMk cId="3575870363" sldId="266"/>
            <ac:picMk id="52" creationId="{72BAF8C2-0326-7284-A1AF-40921FBE8EE0}"/>
          </ac:picMkLst>
        </pc:picChg>
      </pc:sldChg>
      <pc:sldChg chg="delSp modSp mod modTransition modAnim">
        <pc:chgData name="Alfred Smith" userId="3c60a3631c0db8ad" providerId="LiveId" clId="{DFC427FB-F338-4695-9E45-9C5A15B37C02}" dt="2023-09-11T07:53:51.017" v="28" actId="20577"/>
        <pc:sldMkLst>
          <pc:docMk/>
          <pc:sldMk cId="4017137865" sldId="267"/>
        </pc:sldMkLst>
        <pc:spChg chg="mod">
          <ac:chgData name="Alfred Smith" userId="3c60a3631c0db8ad" providerId="LiveId" clId="{DFC427FB-F338-4695-9E45-9C5A15B37C02}" dt="2023-09-11T07:53:51.017" v="28" actId="20577"/>
          <ac:spMkLst>
            <pc:docMk/>
            <pc:sldMk cId="4017137865" sldId="267"/>
            <ac:spMk id="3" creationId="{A58184BD-88F1-BA02-40C1-D8403D0EEC0D}"/>
          </ac:spMkLst>
        </pc:spChg>
        <pc:spChg chg="mod">
          <ac:chgData name="Alfred Smith" userId="3c60a3631c0db8ad" providerId="LiveId" clId="{DFC427FB-F338-4695-9E45-9C5A15B37C02}" dt="2023-09-11T07:50:19.529" v="19"/>
          <ac:spMkLst>
            <pc:docMk/>
            <pc:sldMk cId="4017137865" sldId="267"/>
            <ac:spMk id="4" creationId="{EE2AC625-9141-A801-F431-DD5F79396320}"/>
          </ac:spMkLst>
        </pc:spChg>
        <pc:picChg chg="del">
          <ac:chgData name="Alfred Smith" userId="3c60a3631c0db8ad" providerId="LiveId" clId="{DFC427FB-F338-4695-9E45-9C5A15B37C02}" dt="2023-09-11T07:50:55.328" v="22"/>
          <ac:picMkLst>
            <pc:docMk/>
            <pc:sldMk cId="4017137865" sldId="267"/>
            <ac:picMk id="20" creationId="{882374B2-A59B-73AE-ABFB-968E5BE1B394}"/>
          </ac:picMkLst>
        </pc:picChg>
      </pc:sldChg>
      <pc:sldChg chg="delSp modSp mod modTransition modAnim">
        <pc:chgData name="Alfred Smith" userId="3c60a3631c0db8ad" providerId="LiveId" clId="{DFC427FB-F338-4695-9E45-9C5A15B37C02}" dt="2023-09-11T07:53:47.740" v="27" actId="20577"/>
        <pc:sldMkLst>
          <pc:docMk/>
          <pc:sldMk cId="3137811553" sldId="268"/>
        </pc:sldMkLst>
        <pc:spChg chg="mod">
          <ac:chgData name="Alfred Smith" userId="3c60a3631c0db8ad" providerId="LiveId" clId="{DFC427FB-F338-4695-9E45-9C5A15B37C02}" dt="2023-09-11T07:53:47.740" v="27" actId="20577"/>
          <ac:spMkLst>
            <pc:docMk/>
            <pc:sldMk cId="3137811553" sldId="268"/>
            <ac:spMk id="3" creationId="{A58184BD-88F1-BA02-40C1-D8403D0EEC0D}"/>
          </ac:spMkLst>
        </pc:spChg>
        <pc:spChg chg="mod">
          <ac:chgData name="Alfred Smith" userId="3c60a3631c0db8ad" providerId="LiveId" clId="{DFC427FB-F338-4695-9E45-9C5A15B37C02}" dt="2023-09-11T07:50:39.894" v="20"/>
          <ac:spMkLst>
            <pc:docMk/>
            <pc:sldMk cId="3137811553" sldId="268"/>
            <ac:spMk id="4" creationId="{EE2AC625-9141-A801-F431-DD5F79396320}"/>
          </ac:spMkLst>
        </pc:spChg>
        <pc:picChg chg="del">
          <ac:chgData name="Alfred Smith" userId="3c60a3631c0db8ad" providerId="LiveId" clId="{DFC427FB-F338-4695-9E45-9C5A15B37C02}" dt="2023-09-11T07:50:55.328" v="22"/>
          <ac:picMkLst>
            <pc:docMk/>
            <pc:sldMk cId="3137811553" sldId="268"/>
            <ac:picMk id="19" creationId="{5D9D9AE8-C33D-57B3-3453-3E0E001306B0}"/>
          </ac:picMkLst>
        </pc:picChg>
      </pc:sldChg>
      <pc:sldChg chg="addSp delSp modSp mod modTransition">
        <pc:chgData name="Alfred Smith" userId="3c60a3631c0db8ad" providerId="LiveId" clId="{DFC427FB-F338-4695-9E45-9C5A15B37C02}" dt="2023-09-11T07:50:55.328" v="22"/>
        <pc:sldMkLst>
          <pc:docMk/>
          <pc:sldMk cId="4120481681" sldId="270"/>
        </pc:sldMkLst>
        <pc:spChg chg="del">
          <ac:chgData name="Alfred Smith" userId="3c60a3631c0db8ad" providerId="LiveId" clId="{DFC427FB-F338-4695-9E45-9C5A15B37C02}" dt="2023-09-11T07:47:52.325" v="4" actId="478"/>
          <ac:spMkLst>
            <pc:docMk/>
            <pc:sldMk cId="4120481681" sldId="270"/>
            <ac:spMk id="3" creationId="{8C613065-35C1-44E3-295A-7E14A0B0391E}"/>
          </ac:spMkLst>
        </pc:spChg>
        <pc:spChg chg="add mod">
          <ac:chgData name="Alfred Smith" userId="3c60a3631c0db8ad" providerId="LiveId" clId="{DFC427FB-F338-4695-9E45-9C5A15B37C02}" dt="2023-09-11T07:47:52.942" v="5"/>
          <ac:spMkLst>
            <pc:docMk/>
            <pc:sldMk cId="4120481681" sldId="270"/>
            <ac:spMk id="4" creationId="{5DF8E25A-7BA0-31FF-F557-69A9A62C4D49}"/>
          </ac:spMkLst>
        </pc:spChg>
      </pc:sldChg>
      <pc:sldChg chg="modSp mod modTransition">
        <pc:chgData name="Alfred Smith" userId="3c60a3631c0db8ad" providerId="LiveId" clId="{DFC427FB-F338-4695-9E45-9C5A15B37C02}" dt="2023-09-11T07:54:53.149" v="37"/>
        <pc:sldMkLst>
          <pc:docMk/>
          <pc:sldMk cId="939110669" sldId="271"/>
        </pc:sldMkLst>
        <pc:spChg chg="mod">
          <ac:chgData name="Alfred Smith" userId="3c60a3631c0db8ad" providerId="LiveId" clId="{DFC427FB-F338-4695-9E45-9C5A15B37C02}" dt="2023-09-11T07:54:53.149" v="37"/>
          <ac:spMkLst>
            <pc:docMk/>
            <pc:sldMk cId="939110669" sldId="271"/>
            <ac:spMk id="4" creationId="{BA3D7192-27B6-9A26-6FBE-06F0AB6EDC61}"/>
          </ac:spMkLst>
        </pc:spChg>
      </pc:sldChg>
      <pc:sldChg chg="modSp mod modTransition">
        <pc:chgData name="Alfred Smith" userId="3c60a3631c0db8ad" providerId="LiveId" clId="{DFC427FB-F338-4695-9E45-9C5A15B37C02}" dt="2023-09-11T07:54:57.682" v="38"/>
        <pc:sldMkLst>
          <pc:docMk/>
          <pc:sldMk cId="4024569785" sldId="272"/>
        </pc:sldMkLst>
        <pc:spChg chg="mod">
          <ac:chgData name="Alfred Smith" userId="3c60a3631c0db8ad" providerId="LiveId" clId="{DFC427FB-F338-4695-9E45-9C5A15B37C02}" dt="2023-09-11T07:54:57.682" v="38"/>
          <ac:spMkLst>
            <pc:docMk/>
            <pc:sldMk cId="4024569785" sldId="272"/>
            <ac:spMk id="4" creationId="{15BE3A64-6FC6-A7FC-3A16-BC2AC6778025}"/>
          </ac:spMkLst>
        </pc:spChg>
      </pc:sldChg>
      <pc:sldChg chg="modSp mod modTransition">
        <pc:chgData name="Alfred Smith" userId="3c60a3631c0db8ad" providerId="LiveId" clId="{DFC427FB-F338-4695-9E45-9C5A15B37C02}" dt="2023-09-11T07:55:01.027" v="39"/>
        <pc:sldMkLst>
          <pc:docMk/>
          <pc:sldMk cId="487179600" sldId="273"/>
        </pc:sldMkLst>
        <pc:spChg chg="mod">
          <ac:chgData name="Alfred Smith" userId="3c60a3631c0db8ad" providerId="LiveId" clId="{DFC427FB-F338-4695-9E45-9C5A15B37C02}" dt="2023-09-11T07:55:01.027" v="39"/>
          <ac:spMkLst>
            <pc:docMk/>
            <pc:sldMk cId="487179600" sldId="273"/>
            <ac:spMk id="4" creationId="{CC3FAFCE-5045-13DD-D5E5-99CECCA1AA81}"/>
          </ac:spMkLst>
        </pc:spChg>
      </pc:sldChg>
      <pc:sldChg chg="modSp mod modTransition">
        <pc:chgData name="Alfred Smith" userId="3c60a3631c0db8ad" providerId="LiveId" clId="{DFC427FB-F338-4695-9E45-9C5A15B37C02}" dt="2023-09-11T07:55:04.638" v="40"/>
        <pc:sldMkLst>
          <pc:docMk/>
          <pc:sldMk cId="2168401200" sldId="274"/>
        </pc:sldMkLst>
        <pc:spChg chg="mod">
          <ac:chgData name="Alfred Smith" userId="3c60a3631c0db8ad" providerId="LiveId" clId="{DFC427FB-F338-4695-9E45-9C5A15B37C02}" dt="2023-09-11T07:55:04.638" v="40"/>
          <ac:spMkLst>
            <pc:docMk/>
            <pc:sldMk cId="2168401200" sldId="274"/>
            <ac:spMk id="4" creationId="{72B1A0F7-DCEC-0400-C22E-0C67F6BB0A19}"/>
          </ac:spMkLst>
        </pc:spChg>
      </pc:sldChg>
      <pc:sldChg chg="modSp mod modTransition">
        <pc:chgData name="Alfred Smith" userId="3c60a3631c0db8ad" providerId="LiveId" clId="{DFC427FB-F338-4695-9E45-9C5A15B37C02}" dt="2023-09-11T07:55:07.888" v="41"/>
        <pc:sldMkLst>
          <pc:docMk/>
          <pc:sldMk cId="2996969115" sldId="275"/>
        </pc:sldMkLst>
        <pc:spChg chg="mod">
          <ac:chgData name="Alfred Smith" userId="3c60a3631c0db8ad" providerId="LiveId" clId="{DFC427FB-F338-4695-9E45-9C5A15B37C02}" dt="2023-09-11T07:55:07.888" v="41"/>
          <ac:spMkLst>
            <pc:docMk/>
            <pc:sldMk cId="2996969115" sldId="275"/>
            <ac:spMk id="4" creationId="{9EC0A6E1-559E-3510-D70C-18D160A817D8}"/>
          </ac:spMkLst>
        </pc:spChg>
      </pc:sldChg>
      <pc:sldChg chg="modSp mod modTransition">
        <pc:chgData name="Alfred Smith" userId="3c60a3631c0db8ad" providerId="LiveId" clId="{DFC427FB-F338-4695-9E45-9C5A15B37C02}" dt="2023-09-11T07:55:10.800" v="42"/>
        <pc:sldMkLst>
          <pc:docMk/>
          <pc:sldMk cId="2390376940" sldId="276"/>
        </pc:sldMkLst>
        <pc:spChg chg="mod">
          <ac:chgData name="Alfred Smith" userId="3c60a3631c0db8ad" providerId="LiveId" clId="{DFC427FB-F338-4695-9E45-9C5A15B37C02}" dt="2023-09-11T07:55:10.800" v="42"/>
          <ac:spMkLst>
            <pc:docMk/>
            <pc:sldMk cId="2390376940" sldId="276"/>
            <ac:spMk id="4" creationId="{FC659564-6036-854C-0B47-B2F6A10C7D44}"/>
          </ac:spMkLst>
        </pc:spChg>
      </pc:sldChg>
      <pc:sldChg chg="modSp mod modTransition">
        <pc:chgData name="Alfred Smith" userId="3c60a3631c0db8ad" providerId="LiveId" clId="{DFC427FB-F338-4695-9E45-9C5A15B37C02}" dt="2023-09-11T07:55:14.541" v="43"/>
        <pc:sldMkLst>
          <pc:docMk/>
          <pc:sldMk cId="4265919077" sldId="277"/>
        </pc:sldMkLst>
        <pc:spChg chg="mod">
          <ac:chgData name="Alfred Smith" userId="3c60a3631c0db8ad" providerId="LiveId" clId="{DFC427FB-F338-4695-9E45-9C5A15B37C02}" dt="2023-09-11T07:55:14.541" v="43"/>
          <ac:spMkLst>
            <pc:docMk/>
            <pc:sldMk cId="4265919077" sldId="277"/>
            <ac:spMk id="4" creationId="{7FFA9F1B-DC83-CC66-D5C4-B6413019B6C3}"/>
          </ac:spMkLst>
        </pc:spChg>
      </pc:sldChg>
      <pc:sldChg chg="modSp mod modTransition">
        <pc:chgData name="Alfred Smith" userId="3c60a3631c0db8ad" providerId="LiveId" clId="{DFC427FB-F338-4695-9E45-9C5A15B37C02}" dt="2023-09-11T07:55:18.757" v="44"/>
        <pc:sldMkLst>
          <pc:docMk/>
          <pc:sldMk cId="210266664" sldId="278"/>
        </pc:sldMkLst>
        <pc:spChg chg="mod">
          <ac:chgData name="Alfred Smith" userId="3c60a3631c0db8ad" providerId="LiveId" clId="{DFC427FB-F338-4695-9E45-9C5A15B37C02}" dt="2023-09-11T07:55:18.757" v="44"/>
          <ac:spMkLst>
            <pc:docMk/>
            <pc:sldMk cId="210266664" sldId="278"/>
            <ac:spMk id="4" creationId="{5686D51A-509D-30F5-6F18-A13AC335768D}"/>
          </ac:spMkLst>
        </pc:spChg>
      </pc:sldChg>
      <pc:sldChg chg="modSp mod modTransition">
        <pc:chgData name="Alfred Smith" userId="3c60a3631c0db8ad" providerId="LiveId" clId="{DFC427FB-F338-4695-9E45-9C5A15B37C02}" dt="2023-09-11T07:55:22.239" v="45"/>
        <pc:sldMkLst>
          <pc:docMk/>
          <pc:sldMk cId="888433145" sldId="279"/>
        </pc:sldMkLst>
        <pc:spChg chg="mod">
          <ac:chgData name="Alfred Smith" userId="3c60a3631c0db8ad" providerId="LiveId" clId="{DFC427FB-F338-4695-9E45-9C5A15B37C02}" dt="2023-09-11T07:55:22.239" v="45"/>
          <ac:spMkLst>
            <pc:docMk/>
            <pc:sldMk cId="888433145" sldId="279"/>
            <ac:spMk id="4" creationId="{A54DCA1C-D1D6-F05B-89A8-ECB2BBBE3C43}"/>
          </ac:spMkLst>
        </pc:spChg>
      </pc:sldChg>
      <pc:sldChg chg="addSp delSp modSp mod modTransition modAnim">
        <pc:chgData name="Alfred Smith" userId="3c60a3631c0db8ad" providerId="LiveId" clId="{DFC427FB-F338-4695-9E45-9C5A15B37C02}" dt="2023-09-11T07:51:01.204" v="26" actId="20577"/>
        <pc:sldMkLst>
          <pc:docMk/>
          <pc:sldMk cId="1922139011" sldId="281"/>
        </pc:sldMkLst>
        <pc:spChg chg="add del mod">
          <ac:chgData name="Alfred Smith" userId="3c60a3631c0db8ad" providerId="LiveId" clId="{DFC427FB-F338-4695-9E45-9C5A15B37C02}" dt="2023-09-11T07:51:01.204" v="26" actId="20577"/>
          <ac:spMkLst>
            <pc:docMk/>
            <pc:sldMk cId="1922139011" sldId="281"/>
            <ac:spMk id="3" creationId="{A58184BD-88F1-BA02-40C1-D8403D0EEC0D}"/>
          </ac:spMkLst>
        </pc:spChg>
        <pc:spChg chg="add del mod">
          <ac:chgData name="Alfred Smith" userId="3c60a3631c0db8ad" providerId="LiveId" clId="{DFC427FB-F338-4695-9E45-9C5A15B37C02}" dt="2023-09-11T07:50:58.988" v="25" actId="478"/>
          <ac:spMkLst>
            <pc:docMk/>
            <pc:sldMk cId="1922139011" sldId="281"/>
            <ac:spMk id="4" creationId="{EE2AC625-9141-A801-F431-DD5F79396320}"/>
          </ac:spMkLst>
        </pc:spChg>
        <pc:picChg chg="del">
          <ac:chgData name="Alfred Smith" userId="3c60a3631c0db8ad" providerId="LiveId" clId="{DFC427FB-F338-4695-9E45-9C5A15B37C02}" dt="2023-09-11T07:50:55.328" v="22"/>
          <ac:picMkLst>
            <pc:docMk/>
            <pc:sldMk cId="1922139011" sldId="281"/>
            <ac:picMk id="11" creationId="{1DF70D64-7496-55A1-24E8-456AC0A7BC91}"/>
          </ac:picMkLst>
        </pc:picChg>
      </pc:sldChg>
      <pc:sldChg chg="modSp mod modTransition">
        <pc:chgData name="Alfred Smith" userId="3c60a3631c0db8ad" providerId="LiveId" clId="{DFC427FB-F338-4695-9E45-9C5A15B37C02}" dt="2023-09-11T07:55:25.922" v="46"/>
        <pc:sldMkLst>
          <pc:docMk/>
          <pc:sldMk cId="3748938457" sldId="296"/>
        </pc:sldMkLst>
        <pc:spChg chg="mod">
          <ac:chgData name="Alfred Smith" userId="3c60a3631c0db8ad" providerId="LiveId" clId="{DFC427FB-F338-4695-9E45-9C5A15B37C02}" dt="2023-09-11T07:55:25.922" v="46"/>
          <ac:spMkLst>
            <pc:docMk/>
            <pc:sldMk cId="3748938457" sldId="296"/>
            <ac:spMk id="2" creationId="{1461E0F6-96BF-92C4-8A74-B821C00F745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1084DD-7FC0-4A22-9CF3-02422E1B05B3}" type="datetimeFigureOut">
              <a:rPr lang="en-IN" smtClean="0"/>
              <a:t>11-09-2023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D9FD99-6F09-4AC6-8D62-5D15F886FEC9}" type="slidenum">
              <a:rPr lang="en-IN" smtClean="0"/>
              <a:t>‹#›</a:t>
            </a:fld>
            <a:endParaRPr lang="en-IN"/>
          </a:p>
        </p:txBody>
      </p:sp>
    </p:spTree>
    <p:extLst>
      <p:ext uri="{BB962C8B-B14F-4D97-AF65-F5344CB8AC3E}">
        <p14:creationId xmlns:p14="http://schemas.microsoft.com/office/powerpoint/2010/main" val="528134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200" b="1" i="0" u="none" strike="noStrike" baseline="0">
                <a:latin typeface="TimesNewRomanPS-BoldMT"/>
              </a:rPr>
              <a:t>Ch</a:t>
            </a:r>
          </a:p>
          <a:p>
            <a:pPr algn="l"/>
            <a:r>
              <a:rPr lang="en-IN" sz="1200" b="1" i="0" u="none" strike="noStrike" baseline="0">
                <a:latin typeface="TimesNewRomanPS-BoldMT"/>
              </a:rPr>
              <a:t>54 </a:t>
            </a:r>
            <a:r>
              <a:rPr lang="en-IN" sz="1200" b="1" i="0" u="none" strike="noStrike" baseline="0" dirty="0">
                <a:latin typeface="TimesNewRomanPS-BoldMT"/>
              </a:rPr>
              <a:t>Paul’s 3rd journey</a:t>
            </a:r>
          </a:p>
          <a:p>
            <a:pPr algn="l"/>
            <a:r>
              <a:rPr lang="en-US" sz="1200" b="0" i="0" u="none" strike="noStrike" baseline="0" dirty="0">
                <a:latin typeface="TimesNewRomanPSMT"/>
              </a:rPr>
              <a:t>1. Apollos – Acts 18:24-28 (Left Top)</a:t>
            </a:r>
          </a:p>
          <a:p>
            <a:pPr algn="l"/>
            <a:r>
              <a:rPr lang="en-US" sz="1200" b="0" i="0" u="none" strike="noStrike" baseline="0" dirty="0">
                <a:latin typeface="TimesNewRomanPSMT"/>
              </a:rPr>
              <a:t>2. 2 years in Ephesus – Acts 19:1-10 (Center Top)</a:t>
            </a:r>
          </a:p>
          <a:p>
            <a:pPr algn="l"/>
            <a:r>
              <a:rPr lang="en-US" sz="1200" b="0" i="0" u="none" strike="noStrike" baseline="0" dirty="0">
                <a:latin typeface="TimesNewRomanPSMT"/>
              </a:rPr>
              <a:t>3. 7 sons of </a:t>
            </a:r>
            <a:r>
              <a:rPr lang="en-US" sz="1200" b="0" i="0" u="none" strike="noStrike" baseline="0" dirty="0" err="1">
                <a:latin typeface="TimesNewRomanPSMT"/>
              </a:rPr>
              <a:t>Sceva</a:t>
            </a:r>
            <a:r>
              <a:rPr lang="en-US" sz="1200" b="0" i="0" u="none" strike="noStrike" baseline="0" dirty="0">
                <a:latin typeface="TimesNewRomanPSMT"/>
              </a:rPr>
              <a:t> – Acts 19:11-20 (Right Top)</a:t>
            </a:r>
          </a:p>
          <a:p>
            <a:pPr algn="l"/>
            <a:r>
              <a:rPr lang="en-US" sz="1200" b="0" i="0" u="none" strike="noStrike" baseline="0" dirty="0">
                <a:latin typeface="TimesNewRomanPSMT"/>
              </a:rPr>
              <a:t>4. Artemis of the Ephesians – Acts 19:21 – 20:1 (Right Center)</a:t>
            </a:r>
          </a:p>
          <a:p>
            <a:pPr algn="l"/>
            <a:r>
              <a:rPr lang="en-US" sz="1200" b="0" i="0" u="none" strike="noStrike" baseline="0" dirty="0">
                <a:latin typeface="TimesNewRomanPSMT"/>
              </a:rPr>
              <a:t>5. Eutychus – Acts 20:6-12 (Right Bottom)</a:t>
            </a:r>
          </a:p>
          <a:p>
            <a:pPr algn="l"/>
            <a:r>
              <a:rPr lang="en-US" sz="1200" b="0" i="0" u="none" strike="noStrike" baseline="0" dirty="0">
                <a:latin typeface="TimesNewRomanPSMT"/>
              </a:rPr>
              <a:t>6. Paul visits the Ephesian Elders – Acts 20:16-38 (Center Bottom)</a:t>
            </a:r>
          </a:p>
          <a:p>
            <a:pPr algn="l"/>
            <a:r>
              <a:rPr lang="en-US" sz="1200" b="0" i="0" u="none" strike="noStrike" baseline="0" dirty="0">
                <a:latin typeface="TimesNewRomanPSMT"/>
              </a:rPr>
              <a:t>7. Agabus’ prophecy – Acts 21:8-15 (Left Bottom)</a:t>
            </a:r>
            <a:endParaRPr lang="en-IN" dirty="0"/>
          </a:p>
          <a:p>
            <a:endParaRPr lang="en-IN" dirty="0"/>
          </a:p>
        </p:txBody>
      </p:sp>
      <p:sp>
        <p:nvSpPr>
          <p:cNvPr id="4" name="Slide Number Placeholder 3"/>
          <p:cNvSpPr>
            <a:spLocks noGrp="1"/>
          </p:cNvSpPr>
          <p:nvPr>
            <p:ph type="sldNum" sz="quarter" idx="5"/>
          </p:nvPr>
        </p:nvSpPr>
        <p:spPr/>
        <p:txBody>
          <a:bodyPr/>
          <a:lstStyle/>
          <a:p>
            <a:fld id="{DCD9FD99-6F09-4AC6-8D62-5D15F886FEC9}" type="slidenum">
              <a:rPr lang="en-IN" smtClean="0"/>
              <a:t>1</a:t>
            </a:fld>
            <a:endParaRPr lang="en-IN"/>
          </a:p>
        </p:txBody>
      </p:sp>
    </p:spTree>
    <p:extLst>
      <p:ext uri="{BB962C8B-B14F-4D97-AF65-F5344CB8AC3E}">
        <p14:creationId xmlns:p14="http://schemas.microsoft.com/office/powerpoint/2010/main" val="4024350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30F0A-9E6B-005F-3BD1-94A3124B91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523F1CC-DA31-4B44-95DC-806A6923E6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400E8C7-E854-8B54-6A49-5398EEA65C65}"/>
              </a:ext>
            </a:extLst>
          </p:cNvPr>
          <p:cNvSpPr>
            <a:spLocks noGrp="1"/>
          </p:cNvSpPr>
          <p:nvPr>
            <p:ph type="dt" sz="half" idx="10"/>
          </p:nvPr>
        </p:nvSpPr>
        <p:spPr/>
        <p:txBody>
          <a:bodyPr/>
          <a:lstStyle/>
          <a:p>
            <a:fld id="{9AFB49F8-33D0-4DA0-8476-0927F5147411}" type="datetimeFigureOut">
              <a:rPr lang="en-IN" smtClean="0"/>
              <a:t>11-09-2023</a:t>
            </a:fld>
            <a:endParaRPr lang="en-IN"/>
          </a:p>
        </p:txBody>
      </p:sp>
      <p:sp>
        <p:nvSpPr>
          <p:cNvPr id="5" name="Footer Placeholder 4">
            <a:extLst>
              <a:ext uri="{FF2B5EF4-FFF2-40B4-BE49-F238E27FC236}">
                <a16:creationId xmlns:a16="http://schemas.microsoft.com/office/drawing/2014/main" id="{8DE44E68-D797-0B35-DE3D-0F9D9F1D963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D32246E-C35B-0B16-82B6-7BACDBC943A6}"/>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104844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4F5D5-34CC-89FF-C594-314B86680CE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9D8E815-A46B-7E8F-EA35-FA41604C2E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984FE9D-9E42-EC87-F93F-14C9798CBB96}"/>
              </a:ext>
            </a:extLst>
          </p:cNvPr>
          <p:cNvSpPr>
            <a:spLocks noGrp="1"/>
          </p:cNvSpPr>
          <p:nvPr>
            <p:ph type="dt" sz="half" idx="10"/>
          </p:nvPr>
        </p:nvSpPr>
        <p:spPr/>
        <p:txBody>
          <a:bodyPr/>
          <a:lstStyle/>
          <a:p>
            <a:fld id="{9AFB49F8-33D0-4DA0-8476-0927F5147411}" type="datetimeFigureOut">
              <a:rPr lang="en-IN" smtClean="0"/>
              <a:t>11-09-2023</a:t>
            </a:fld>
            <a:endParaRPr lang="en-IN"/>
          </a:p>
        </p:txBody>
      </p:sp>
      <p:sp>
        <p:nvSpPr>
          <p:cNvPr id="5" name="Footer Placeholder 4">
            <a:extLst>
              <a:ext uri="{FF2B5EF4-FFF2-40B4-BE49-F238E27FC236}">
                <a16:creationId xmlns:a16="http://schemas.microsoft.com/office/drawing/2014/main" id="{8A891782-3CD9-C4FF-5D00-1A3A077D41C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5803DBA-2AAD-DCAE-1F76-F7304272825A}"/>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4142041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8A5718-FD07-EA23-DEBC-FA196403A1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32AACDA-8ADC-FEA7-D804-7DC20970FF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BF7E821-A101-FCBF-8D20-267967D99992}"/>
              </a:ext>
            </a:extLst>
          </p:cNvPr>
          <p:cNvSpPr>
            <a:spLocks noGrp="1"/>
          </p:cNvSpPr>
          <p:nvPr>
            <p:ph type="dt" sz="half" idx="10"/>
          </p:nvPr>
        </p:nvSpPr>
        <p:spPr/>
        <p:txBody>
          <a:bodyPr/>
          <a:lstStyle/>
          <a:p>
            <a:fld id="{9AFB49F8-33D0-4DA0-8476-0927F5147411}" type="datetimeFigureOut">
              <a:rPr lang="en-IN" smtClean="0"/>
              <a:t>11-09-2023</a:t>
            </a:fld>
            <a:endParaRPr lang="en-IN"/>
          </a:p>
        </p:txBody>
      </p:sp>
      <p:sp>
        <p:nvSpPr>
          <p:cNvPr id="5" name="Footer Placeholder 4">
            <a:extLst>
              <a:ext uri="{FF2B5EF4-FFF2-40B4-BE49-F238E27FC236}">
                <a16:creationId xmlns:a16="http://schemas.microsoft.com/office/drawing/2014/main" id="{1EABF3C7-ECE0-528A-1D6E-FDDBA1544C6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49B08B3-124A-2D72-BF55-231A33F617E4}"/>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1526079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99F82-2AAC-A171-C9C7-34707B6EAF0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029339C-D66D-B0E4-642D-5B5B8BB2D5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601482C-E22A-7192-7E25-D5FAB04E747C}"/>
              </a:ext>
            </a:extLst>
          </p:cNvPr>
          <p:cNvSpPr>
            <a:spLocks noGrp="1"/>
          </p:cNvSpPr>
          <p:nvPr>
            <p:ph type="dt" sz="half" idx="10"/>
          </p:nvPr>
        </p:nvSpPr>
        <p:spPr/>
        <p:txBody>
          <a:bodyPr/>
          <a:lstStyle/>
          <a:p>
            <a:fld id="{9AFB49F8-33D0-4DA0-8476-0927F5147411}" type="datetimeFigureOut">
              <a:rPr lang="en-IN" smtClean="0"/>
              <a:t>11-09-2023</a:t>
            </a:fld>
            <a:endParaRPr lang="en-IN"/>
          </a:p>
        </p:txBody>
      </p:sp>
      <p:sp>
        <p:nvSpPr>
          <p:cNvPr id="5" name="Footer Placeholder 4">
            <a:extLst>
              <a:ext uri="{FF2B5EF4-FFF2-40B4-BE49-F238E27FC236}">
                <a16:creationId xmlns:a16="http://schemas.microsoft.com/office/drawing/2014/main" id="{E29DBCB2-9534-CF75-0913-6197E1588FD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337408-1094-8554-47B5-264EE4AD9C14}"/>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811506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15324-4A5C-2505-6EC6-CBA54A6E5F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8A4E747C-2398-87E4-31C2-612F519EB1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80C750-C22E-CB2E-8BDD-99CFBB54B719}"/>
              </a:ext>
            </a:extLst>
          </p:cNvPr>
          <p:cNvSpPr>
            <a:spLocks noGrp="1"/>
          </p:cNvSpPr>
          <p:nvPr>
            <p:ph type="dt" sz="half" idx="10"/>
          </p:nvPr>
        </p:nvSpPr>
        <p:spPr/>
        <p:txBody>
          <a:bodyPr/>
          <a:lstStyle/>
          <a:p>
            <a:fld id="{9AFB49F8-33D0-4DA0-8476-0927F5147411}" type="datetimeFigureOut">
              <a:rPr lang="en-IN" smtClean="0"/>
              <a:t>11-09-2023</a:t>
            </a:fld>
            <a:endParaRPr lang="en-IN"/>
          </a:p>
        </p:txBody>
      </p:sp>
      <p:sp>
        <p:nvSpPr>
          <p:cNvPr id="5" name="Footer Placeholder 4">
            <a:extLst>
              <a:ext uri="{FF2B5EF4-FFF2-40B4-BE49-F238E27FC236}">
                <a16:creationId xmlns:a16="http://schemas.microsoft.com/office/drawing/2014/main" id="{C60E239C-AF17-42D9-5035-A86F95C8E50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165979C-34C2-EC4B-32C2-5CD65C5A2342}"/>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2646586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FD331-51E3-8AB5-97E1-4402D3D6016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758C797-A3A0-60E3-ECD8-CBA4D591D4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DC10FEC-03E4-44AC-C222-FD52E5D648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D6B87F45-3A02-A9B2-98E0-BD12587CE1CB}"/>
              </a:ext>
            </a:extLst>
          </p:cNvPr>
          <p:cNvSpPr>
            <a:spLocks noGrp="1"/>
          </p:cNvSpPr>
          <p:nvPr>
            <p:ph type="dt" sz="half" idx="10"/>
          </p:nvPr>
        </p:nvSpPr>
        <p:spPr/>
        <p:txBody>
          <a:bodyPr/>
          <a:lstStyle/>
          <a:p>
            <a:fld id="{9AFB49F8-33D0-4DA0-8476-0927F5147411}" type="datetimeFigureOut">
              <a:rPr lang="en-IN" smtClean="0"/>
              <a:t>11-09-2023</a:t>
            </a:fld>
            <a:endParaRPr lang="en-IN"/>
          </a:p>
        </p:txBody>
      </p:sp>
      <p:sp>
        <p:nvSpPr>
          <p:cNvPr id="6" name="Footer Placeholder 5">
            <a:extLst>
              <a:ext uri="{FF2B5EF4-FFF2-40B4-BE49-F238E27FC236}">
                <a16:creationId xmlns:a16="http://schemas.microsoft.com/office/drawing/2014/main" id="{89B579F0-E32F-559B-B3D7-E4F2212BBFE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80AE78A-F486-4F12-86E3-8E1485154537}"/>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877077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90F28-E105-AE3C-0D2A-61DE2C3B463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4B398F9-61DA-A8AD-4B3A-BECAB80356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D6D6DA-1CF5-657F-79C7-88618AD413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274C0A03-0E58-5883-C688-8A1887EA18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6893DC-A047-19A2-49DB-93B70EDE72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0A3D9C3-ED44-D74C-98E5-3314CDF66AC6}"/>
              </a:ext>
            </a:extLst>
          </p:cNvPr>
          <p:cNvSpPr>
            <a:spLocks noGrp="1"/>
          </p:cNvSpPr>
          <p:nvPr>
            <p:ph type="dt" sz="half" idx="10"/>
          </p:nvPr>
        </p:nvSpPr>
        <p:spPr/>
        <p:txBody>
          <a:bodyPr/>
          <a:lstStyle/>
          <a:p>
            <a:fld id="{9AFB49F8-33D0-4DA0-8476-0927F5147411}" type="datetimeFigureOut">
              <a:rPr lang="en-IN" smtClean="0"/>
              <a:t>11-09-2023</a:t>
            </a:fld>
            <a:endParaRPr lang="en-IN"/>
          </a:p>
        </p:txBody>
      </p:sp>
      <p:sp>
        <p:nvSpPr>
          <p:cNvPr id="8" name="Footer Placeholder 7">
            <a:extLst>
              <a:ext uri="{FF2B5EF4-FFF2-40B4-BE49-F238E27FC236}">
                <a16:creationId xmlns:a16="http://schemas.microsoft.com/office/drawing/2014/main" id="{C8AC3819-06A9-AF6E-5732-BBEA928B148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629C1E8A-EB49-0C05-6719-D054FABE1DC6}"/>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1086956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AFF47-E5CA-FB14-E368-67FD18E36C4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02C9E80-E92B-AFFE-AB1E-EA640DA43CDE}"/>
              </a:ext>
            </a:extLst>
          </p:cNvPr>
          <p:cNvSpPr>
            <a:spLocks noGrp="1"/>
          </p:cNvSpPr>
          <p:nvPr>
            <p:ph type="dt" sz="half" idx="10"/>
          </p:nvPr>
        </p:nvSpPr>
        <p:spPr/>
        <p:txBody>
          <a:bodyPr/>
          <a:lstStyle/>
          <a:p>
            <a:fld id="{9AFB49F8-33D0-4DA0-8476-0927F5147411}" type="datetimeFigureOut">
              <a:rPr lang="en-IN" smtClean="0"/>
              <a:t>11-09-2023</a:t>
            </a:fld>
            <a:endParaRPr lang="en-IN"/>
          </a:p>
        </p:txBody>
      </p:sp>
      <p:sp>
        <p:nvSpPr>
          <p:cNvPr id="4" name="Footer Placeholder 3">
            <a:extLst>
              <a:ext uri="{FF2B5EF4-FFF2-40B4-BE49-F238E27FC236}">
                <a16:creationId xmlns:a16="http://schemas.microsoft.com/office/drawing/2014/main" id="{9BCA4A95-3028-5F1E-5BE3-D519E093190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DD1ACDC-9485-603E-1E45-36B778A789EA}"/>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4080509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7D1C37-FF40-1787-4D78-9B02C9581748}"/>
              </a:ext>
            </a:extLst>
          </p:cNvPr>
          <p:cNvSpPr>
            <a:spLocks noGrp="1"/>
          </p:cNvSpPr>
          <p:nvPr>
            <p:ph type="dt" sz="half" idx="10"/>
          </p:nvPr>
        </p:nvSpPr>
        <p:spPr/>
        <p:txBody>
          <a:bodyPr/>
          <a:lstStyle/>
          <a:p>
            <a:fld id="{9AFB49F8-33D0-4DA0-8476-0927F5147411}" type="datetimeFigureOut">
              <a:rPr lang="en-IN" smtClean="0"/>
              <a:t>11-09-2023</a:t>
            </a:fld>
            <a:endParaRPr lang="en-IN"/>
          </a:p>
        </p:txBody>
      </p:sp>
      <p:sp>
        <p:nvSpPr>
          <p:cNvPr id="3" name="Footer Placeholder 2">
            <a:extLst>
              <a:ext uri="{FF2B5EF4-FFF2-40B4-BE49-F238E27FC236}">
                <a16:creationId xmlns:a16="http://schemas.microsoft.com/office/drawing/2014/main" id="{26EB9049-52D3-31A6-BD4F-CA2CA5A0F55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290AAEA8-6A4B-1D48-749C-24088D28E356}"/>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3529615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2914F-E599-6015-1D60-BEEB0E141D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E211434-FEE2-C962-04FE-1F62D03A7E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607A6F4-4247-7A2D-A606-D9D9EAE345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D54FD1-FB71-2B26-8F94-EA083F304107}"/>
              </a:ext>
            </a:extLst>
          </p:cNvPr>
          <p:cNvSpPr>
            <a:spLocks noGrp="1"/>
          </p:cNvSpPr>
          <p:nvPr>
            <p:ph type="dt" sz="half" idx="10"/>
          </p:nvPr>
        </p:nvSpPr>
        <p:spPr/>
        <p:txBody>
          <a:bodyPr/>
          <a:lstStyle/>
          <a:p>
            <a:fld id="{9AFB49F8-33D0-4DA0-8476-0927F5147411}" type="datetimeFigureOut">
              <a:rPr lang="en-IN" smtClean="0"/>
              <a:t>11-09-2023</a:t>
            </a:fld>
            <a:endParaRPr lang="en-IN"/>
          </a:p>
        </p:txBody>
      </p:sp>
      <p:sp>
        <p:nvSpPr>
          <p:cNvPr id="6" name="Footer Placeholder 5">
            <a:extLst>
              <a:ext uri="{FF2B5EF4-FFF2-40B4-BE49-F238E27FC236}">
                <a16:creationId xmlns:a16="http://schemas.microsoft.com/office/drawing/2014/main" id="{68DE8CFA-751C-1E0B-FED5-513D2210389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B7E5C96-3FF3-8A90-1C67-1ED205E59183}"/>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2204522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67F52-8BAD-5713-B978-E77A7202AA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EF573C86-7D72-F14C-DA3E-EA2F9E6FC9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F8FBCE5-3F85-14C6-532E-105B49E53E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03F889-898C-CDE6-A5BF-7D350A89CDF7}"/>
              </a:ext>
            </a:extLst>
          </p:cNvPr>
          <p:cNvSpPr>
            <a:spLocks noGrp="1"/>
          </p:cNvSpPr>
          <p:nvPr>
            <p:ph type="dt" sz="half" idx="10"/>
          </p:nvPr>
        </p:nvSpPr>
        <p:spPr/>
        <p:txBody>
          <a:bodyPr/>
          <a:lstStyle/>
          <a:p>
            <a:fld id="{9AFB49F8-33D0-4DA0-8476-0927F5147411}" type="datetimeFigureOut">
              <a:rPr lang="en-IN" smtClean="0"/>
              <a:t>11-09-2023</a:t>
            </a:fld>
            <a:endParaRPr lang="en-IN"/>
          </a:p>
        </p:txBody>
      </p:sp>
      <p:sp>
        <p:nvSpPr>
          <p:cNvPr id="6" name="Footer Placeholder 5">
            <a:extLst>
              <a:ext uri="{FF2B5EF4-FFF2-40B4-BE49-F238E27FC236}">
                <a16:creationId xmlns:a16="http://schemas.microsoft.com/office/drawing/2014/main" id="{215092D4-9ED2-6CEA-36E0-41B68DBB98C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3DA7D34-A2EA-9EA4-B558-FECEF7420415}"/>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2732668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7F1FC9-20E7-E331-E8D9-0F9B82CC0E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82E20B9-D945-7A22-DE69-DF4F55554A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CA441C5-42D0-FD67-0418-5811BA2696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FB49F8-33D0-4DA0-8476-0927F5147411}" type="datetimeFigureOut">
              <a:rPr lang="en-IN" smtClean="0"/>
              <a:t>11-09-2023</a:t>
            </a:fld>
            <a:endParaRPr lang="en-IN"/>
          </a:p>
        </p:txBody>
      </p:sp>
      <p:sp>
        <p:nvSpPr>
          <p:cNvPr id="5" name="Footer Placeholder 4">
            <a:extLst>
              <a:ext uri="{FF2B5EF4-FFF2-40B4-BE49-F238E27FC236}">
                <a16:creationId xmlns:a16="http://schemas.microsoft.com/office/drawing/2014/main" id="{55049AE3-5747-A7F2-B309-4E0D6D255C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82BA8F99-58FE-3A85-36C2-7EC86CF869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6D5E6A-89B3-4842-9EAE-274B25D1111A}" type="slidenum">
              <a:rPr lang="en-IN" smtClean="0"/>
              <a:t>‹#›</a:t>
            </a:fld>
            <a:endParaRPr lang="en-IN"/>
          </a:p>
        </p:txBody>
      </p:sp>
    </p:spTree>
    <p:extLst>
      <p:ext uri="{BB962C8B-B14F-4D97-AF65-F5344CB8AC3E}">
        <p14:creationId xmlns:p14="http://schemas.microsoft.com/office/powerpoint/2010/main" val="3209522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029F-D823-8CA0-19FD-0251CC3E3412}"/>
              </a:ext>
            </a:extLst>
          </p:cNvPr>
          <p:cNvSpPr>
            <a:spLocks noGrp="1"/>
          </p:cNvSpPr>
          <p:nvPr>
            <p:ph type="title"/>
          </p:nvPr>
        </p:nvSpPr>
        <p:spPr/>
        <p:txBody>
          <a:bodyPr/>
          <a:lstStyle/>
          <a:p>
            <a:r>
              <a:rPr lang="en-IN" dirty="0"/>
              <a:t>54-3</a:t>
            </a:r>
          </a:p>
        </p:txBody>
      </p:sp>
      <p:sp>
        <p:nvSpPr>
          <p:cNvPr id="3" name="Content Placeholder 2">
            <a:extLst>
              <a:ext uri="{FF2B5EF4-FFF2-40B4-BE49-F238E27FC236}">
                <a16:creationId xmlns:a16="http://schemas.microsoft.com/office/drawing/2014/main" id="{0228937D-0D81-2DA1-1C55-FD99B23FE1AE}"/>
              </a:ext>
            </a:extLst>
          </p:cNvPr>
          <p:cNvSpPr>
            <a:spLocks noGrp="1"/>
          </p:cNvSpPr>
          <p:nvPr>
            <p:ph idx="1"/>
          </p:nvPr>
        </p:nvSpPr>
        <p:spPr/>
        <p:txBody>
          <a:bodyPr/>
          <a:lstStyle/>
          <a:p>
            <a:r>
              <a:rPr lang="en-US" dirty="0"/>
              <a:t>This work is licensed under a Creative Commons Attribution-</a:t>
            </a:r>
            <a:r>
              <a:rPr lang="en-US" dirty="0" err="1"/>
              <a:t>ShareAlike</a:t>
            </a:r>
            <a:r>
              <a:rPr lang="en-US" dirty="0"/>
              <a:t> 4.0 International License.</a:t>
            </a:r>
          </a:p>
          <a:p>
            <a:r>
              <a:rPr lang="en-US" dirty="0"/>
              <a:t>Please add this statement to all the videos you create.</a:t>
            </a:r>
          </a:p>
          <a:p>
            <a:r>
              <a:rPr lang="en-US"/>
              <a:t>English Bible quotes are from the World English Bible US, which is in the public domain.</a:t>
            </a:r>
            <a:endParaRPr lang="en-IN" dirty="0"/>
          </a:p>
        </p:txBody>
      </p:sp>
    </p:spTree>
    <p:extLst>
      <p:ext uri="{BB962C8B-B14F-4D97-AF65-F5344CB8AC3E}">
        <p14:creationId xmlns:p14="http://schemas.microsoft.com/office/powerpoint/2010/main" val="1499918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B16A34-62E0-7D36-C76C-3D30295F0933}"/>
              </a:ext>
            </a:extLst>
          </p:cNvPr>
          <p:cNvPicPr>
            <a:picLocks noChangeAspect="1"/>
          </p:cNvPicPr>
          <p:nvPr/>
        </p:nvPicPr>
        <p:blipFill>
          <a:blip r:embed="rId2"/>
          <a:stretch>
            <a:fillRect/>
          </a:stretch>
        </p:blipFill>
        <p:spPr>
          <a:xfrm>
            <a:off x="0" y="-386219"/>
            <a:ext cx="12192000" cy="7244219"/>
          </a:xfrm>
          <a:prstGeom prst="rect">
            <a:avLst/>
          </a:prstGeom>
        </p:spPr>
      </p:pic>
      <p:sp>
        <p:nvSpPr>
          <p:cNvPr id="4" name="TextBox 3">
            <a:extLst>
              <a:ext uri="{FF2B5EF4-FFF2-40B4-BE49-F238E27FC236}">
                <a16:creationId xmlns:a16="http://schemas.microsoft.com/office/drawing/2014/main" id="{CC3FAFCE-5045-13DD-D5E5-99CECCA1AA81}"/>
              </a:ext>
            </a:extLst>
          </p:cNvPr>
          <p:cNvSpPr txBox="1"/>
          <p:nvPr/>
        </p:nvSpPr>
        <p:spPr>
          <a:xfrm>
            <a:off x="336634" y="5805553"/>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Acts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19:13</a:t>
            </a:r>
          </a:p>
        </p:txBody>
      </p:sp>
    </p:spTree>
    <p:extLst>
      <p:ext uri="{BB962C8B-B14F-4D97-AF65-F5344CB8AC3E}">
        <p14:creationId xmlns:p14="http://schemas.microsoft.com/office/powerpoint/2010/main" val="487179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800" dirty="0">
                <a:solidFill>
                  <a:srgbClr val="777A7B"/>
                </a:solidFill>
                <a:latin typeface="Arial" panose="020B0604020202020204" pitchFamily="34" charset="0"/>
              </a:rPr>
              <a:t>14</a:t>
            </a:r>
            <a:r>
              <a:rPr lang="en-US" sz="4800" b="0" i="0" dirty="0">
                <a:solidFill>
                  <a:srgbClr val="121212"/>
                </a:solidFill>
                <a:effectLst/>
                <a:latin typeface="Open Sans" panose="020B0606030504020204" pitchFamily="34" charset="0"/>
              </a:rPr>
              <a:t>There were seven sons of one </a:t>
            </a:r>
            <a:r>
              <a:rPr lang="en-US" sz="4800" b="0" i="0" dirty="0" err="1">
                <a:solidFill>
                  <a:srgbClr val="121212"/>
                </a:solidFill>
                <a:effectLst/>
                <a:latin typeface="Open Sans" panose="020B0606030504020204" pitchFamily="34" charset="0"/>
              </a:rPr>
              <a:t>Sceva</a:t>
            </a:r>
            <a:r>
              <a:rPr lang="en-US" sz="4800" b="0" i="0" dirty="0">
                <a:solidFill>
                  <a:srgbClr val="121212"/>
                </a:solidFill>
                <a:effectLst/>
                <a:latin typeface="Open Sans" panose="020B0606030504020204" pitchFamily="34" charset="0"/>
              </a:rPr>
              <a:t>, a Jewish chief priest, who did this.</a:t>
            </a:r>
            <a:r>
              <a:rPr lang="en-US" sz="4800" dirty="0">
                <a:solidFill>
                  <a:srgbClr val="121212"/>
                </a:solidFill>
                <a:latin typeface="Arial" panose="020B0604020202020204" pitchFamily="34" charset="0"/>
              </a:rPr>
              <a:t> </a:t>
            </a:r>
            <a:endParaRPr lang="en-IN" dirty="0"/>
          </a:p>
        </p:txBody>
      </p:sp>
    </p:spTree>
    <p:extLst>
      <p:ext uri="{BB962C8B-B14F-4D97-AF65-F5344CB8AC3E}">
        <p14:creationId xmlns:p14="http://schemas.microsoft.com/office/powerpoint/2010/main" val="641208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A7A58B-9982-B06D-B8BF-5F7EEAFEAA12}"/>
              </a:ext>
            </a:extLst>
          </p:cNvPr>
          <p:cNvPicPr>
            <a:picLocks noChangeAspect="1"/>
          </p:cNvPicPr>
          <p:nvPr/>
        </p:nvPicPr>
        <p:blipFill>
          <a:blip r:embed="rId2"/>
          <a:stretch>
            <a:fillRect/>
          </a:stretch>
        </p:blipFill>
        <p:spPr>
          <a:xfrm>
            <a:off x="0" y="-254000"/>
            <a:ext cx="12192000" cy="7112000"/>
          </a:xfrm>
          <a:prstGeom prst="rect">
            <a:avLst/>
          </a:prstGeom>
        </p:spPr>
      </p:pic>
      <p:sp>
        <p:nvSpPr>
          <p:cNvPr id="4" name="TextBox 3">
            <a:extLst>
              <a:ext uri="{FF2B5EF4-FFF2-40B4-BE49-F238E27FC236}">
                <a16:creationId xmlns:a16="http://schemas.microsoft.com/office/drawing/2014/main" id="{72B1A0F7-DCEC-0400-C22E-0C67F6BB0A19}"/>
              </a:ext>
            </a:extLst>
          </p:cNvPr>
          <p:cNvSpPr txBox="1"/>
          <p:nvPr/>
        </p:nvSpPr>
        <p:spPr>
          <a:xfrm>
            <a:off x="229954" y="242953"/>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Acts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19:14</a:t>
            </a:r>
          </a:p>
        </p:txBody>
      </p:sp>
    </p:spTree>
    <p:extLst>
      <p:ext uri="{BB962C8B-B14F-4D97-AF65-F5344CB8AC3E}">
        <p14:creationId xmlns:p14="http://schemas.microsoft.com/office/powerpoint/2010/main" val="2168401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5400" dirty="0">
                <a:solidFill>
                  <a:srgbClr val="777A7B"/>
                </a:solidFill>
                <a:latin typeface="Arial" panose="020B0604020202020204" pitchFamily="34" charset="0"/>
              </a:rPr>
              <a:t>15</a:t>
            </a:r>
            <a:r>
              <a:rPr lang="en-US" sz="5400" b="0" i="0" dirty="0">
                <a:solidFill>
                  <a:srgbClr val="121212"/>
                </a:solidFill>
                <a:effectLst/>
                <a:latin typeface="Open Sans" panose="020B0606030504020204" pitchFamily="34" charset="0"/>
              </a:rPr>
              <a:t>The evil spirit answered, “Jesus I know, and Paul I know, but who are you?” </a:t>
            </a:r>
            <a:endParaRPr lang="en-IN" dirty="0"/>
          </a:p>
        </p:txBody>
      </p:sp>
    </p:spTree>
    <p:extLst>
      <p:ext uri="{BB962C8B-B14F-4D97-AF65-F5344CB8AC3E}">
        <p14:creationId xmlns:p14="http://schemas.microsoft.com/office/powerpoint/2010/main" val="4044745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7FB54C-72F1-99BB-22E3-BCF10FF0B02B}"/>
              </a:ext>
            </a:extLst>
          </p:cNvPr>
          <p:cNvPicPr>
            <a:picLocks noChangeAspect="1"/>
          </p:cNvPicPr>
          <p:nvPr/>
        </p:nvPicPr>
        <p:blipFill>
          <a:blip r:embed="rId2"/>
          <a:stretch>
            <a:fillRect/>
          </a:stretch>
        </p:blipFill>
        <p:spPr>
          <a:xfrm>
            <a:off x="0" y="0"/>
            <a:ext cx="12192000" cy="6919139"/>
          </a:xfrm>
          <a:prstGeom prst="rect">
            <a:avLst/>
          </a:prstGeom>
        </p:spPr>
      </p:pic>
      <p:sp>
        <p:nvSpPr>
          <p:cNvPr id="4" name="TextBox 3">
            <a:extLst>
              <a:ext uri="{FF2B5EF4-FFF2-40B4-BE49-F238E27FC236}">
                <a16:creationId xmlns:a16="http://schemas.microsoft.com/office/drawing/2014/main" id="{9EC0A6E1-559E-3510-D70C-18D160A817D8}"/>
              </a:ext>
            </a:extLst>
          </p:cNvPr>
          <p:cNvSpPr txBox="1"/>
          <p:nvPr/>
        </p:nvSpPr>
        <p:spPr>
          <a:xfrm>
            <a:off x="229954" y="242953"/>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Acts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19:15</a:t>
            </a:r>
          </a:p>
        </p:txBody>
      </p:sp>
    </p:spTree>
    <p:extLst>
      <p:ext uri="{BB962C8B-B14F-4D97-AF65-F5344CB8AC3E}">
        <p14:creationId xmlns:p14="http://schemas.microsoft.com/office/powerpoint/2010/main" val="2996969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400" dirty="0">
                <a:solidFill>
                  <a:srgbClr val="777A7B"/>
                </a:solidFill>
                <a:latin typeface="Arial" panose="020B0604020202020204" pitchFamily="34" charset="0"/>
              </a:rPr>
              <a:t>16</a:t>
            </a:r>
            <a:r>
              <a:rPr lang="en-US" sz="4400" b="0" i="0" dirty="0">
                <a:solidFill>
                  <a:srgbClr val="121212"/>
                </a:solidFill>
                <a:effectLst/>
                <a:latin typeface="Open Sans" panose="020B0606030504020204" pitchFamily="34" charset="0"/>
              </a:rPr>
              <a:t>The man in whom the evil spirit was leaped on them, overpowered them, and prevailed against them, so that they fled out of that house naked and wounded.</a:t>
            </a:r>
            <a:endParaRPr lang="en-IN" dirty="0"/>
          </a:p>
        </p:txBody>
      </p:sp>
    </p:spTree>
    <p:extLst>
      <p:ext uri="{BB962C8B-B14F-4D97-AF65-F5344CB8AC3E}">
        <p14:creationId xmlns:p14="http://schemas.microsoft.com/office/powerpoint/2010/main" val="978260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5D20BA-F155-6273-B964-BDFFB1204C17}"/>
              </a:ext>
            </a:extLst>
          </p:cNvPr>
          <p:cNvPicPr>
            <a:picLocks noChangeAspect="1"/>
          </p:cNvPicPr>
          <p:nvPr/>
        </p:nvPicPr>
        <p:blipFill>
          <a:blip r:embed="rId2"/>
          <a:stretch>
            <a:fillRect/>
          </a:stretch>
        </p:blipFill>
        <p:spPr>
          <a:xfrm>
            <a:off x="0" y="-157655"/>
            <a:ext cx="12202362" cy="7015655"/>
          </a:xfrm>
          <a:prstGeom prst="rect">
            <a:avLst/>
          </a:prstGeom>
        </p:spPr>
      </p:pic>
      <p:sp>
        <p:nvSpPr>
          <p:cNvPr id="4" name="TextBox 3">
            <a:extLst>
              <a:ext uri="{FF2B5EF4-FFF2-40B4-BE49-F238E27FC236}">
                <a16:creationId xmlns:a16="http://schemas.microsoft.com/office/drawing/2014/main" id="{FC659564-6036-854C-0B47-B2F6A10C7D44}"/>
              </a:ext>
            </a:extLst>
          </p:cNvPr>
          <p:cNvSpPr txBox="1"/>
          <p:nvPr/>
        </p:nvSpPr>
        <p:spPr>
          <a:xfrm>
            <a:off x="229954" y="242953"/>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Acts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19:16</a:t>
            </a:r>
          </a:p>
        </p:txBody>
      </p:sp>
    </p:spTree>
    <p:extLst>
      <p:ext uri="{BB962C8B-B14F-4D97-AF65-F5344CB8AC3E}">
        <p14:creationId xmlns:p14="http://schemas.microsoft.com/office/powerpoint/2010/main" val="2390376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800" dirty="0">
                <a:solidFill>
                  <a:srgbClr val="777A7B"/>
                </a:solidFill>
                <a:latin typeface="Arial" panose="020B0604020202020204" pitchFamily="34" charset="0"/>
              </a:rPr>
              <a:t>17</a:t>
            </a:r>
            <a:r>
              <a:rPr lang="en-US" sz="4800" b="0" i="0" dirty="0">
                <a:solidFill>
                  <a:srgbClr val="121212"/>
                </a:solidFill>
                <a:effectLst/>
                <a:latin typeface="Open Sans" panose="020B0606030504020204" pitchFamily="34" charset="0"/>
              </a:rPr>
              <a:t>This became known to all, both Jews and Greeks, who lived at Ephesus. Fear fell on them all, and the name of the Lord Jesus was magnified.</a:t>
            </a:r>
            <a:endParaRPr lang="en-IN" dirty="0"/>
          </a:p>
        </p:txBody>
      </p:sp>
    </p:spTree>
    <p:extLst>
      <p:ext uri="{BB962C8B-B14F-4D97-AF65-F5344CB8AC3E}">
        <p14:creationId xmlns:p14="http://schemas.microsoft.com/office/powerpoint/2010/main" val="3575870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9D3B80-AB0D-A03C-51DD-8D32C9426F86}"/>
              </a:ext>
            </a:extLst>
          </p:cNvPr>
          <p:cNvPicPr>
            <a:picLocks noChangeAspect="1"/>
          </p:cNvPicPr>
          <p:nvPr/>
        </p:nvPicPr>
        <p:blipFill>
          <a:blip r:embed="rId2"/>
          <a:stretch>
            <a:fillRect/>
          </a:stretch>
        </p:blipFill>
        <p:spPr>
          <a:xfrm>
            <a:off x="-589802" y="0"/>
            <a:ext cx="13371603" cy="6858000"/>
          </a:xfrm>
          <a:prstGeom prst="rect">
            <a:avLst/>
          </a:prstGeom>
        </p:spPr>
      </p:pic>
      <p:sp>
        <p:nvSpPr>
          <p:cNvPr id="4" name="TextBox 3">
            <a:extLst>
              <a:ext uri="{FF2B5EF4-FFF2-40B4-BE49-F238E27FC236}">
                <a16:creationId xmlns:a16="http://schemas.microsoft.com/office/drawing/2014/main" id="{7FFA9F1B-DC83-CC66-D5C4-B6413019B6C3}"/>
              </a:ext>
            </a:extLst>
          </p:cNvPr>
          <p:cNvSpPr txBox="1"/>
          <p:nvPr/>
        </p:nvSpPr>
        <p:spPr>
          <a:xfrm>
            <a:off x="0" y="5775073"/>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Acts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19:17</a:t>
            </a:r>
          </a:p>
        </p:txBody>
      </p:sp>
    </p:spTree>
    <p:extLst>
      <p:ext uri="{BB962C8B-B14F-4D97-AF65-F5344CB8AC3E}">
        <p14:creationId xmlns:p14="http://schemas.microsoft.com/office/powerpoint/2010/main" val="4265919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5400" dirty="0">
                <a:solidFill>
                  <a:srgbClr val="777A7B"/>
                </a:solidFill>
                <a:latin typeface="Arial" panose="020B0604020202020204" pitchFamily="34" charset="0"/>
              </a:rPr>
              <a:t>18</a:t>
            </a:r>
            <a:r>
              <a:rPr lang="en-US" sz="5400" b="0" i="0" dirty="0">
                <a:solidFill>
                  <a:srgbClr val="121212"/>
                </a:solidFill>
                <a:effectLst/>
                <a:latin typeface="Open Sans" panose="020B0606030504020204" pitchFamily="34" charset="0"/>
              </a:rPr>
              <a:t>Many also of those who had believed came, confessing and declaring their deeds.</a:t>
            </a:r>
            <a:endParaRPr lang="en-IN" dirty="0"/>
          </a:p>
        </p:txBody>
      </p:sp>
    </p:spTree>
    <p:extLst>
      <p:ext uri="{BB962C8B-B14F-4D97-AF65-F5344CB8AC3E}">
        <p14:creationId xmlns:p14="http://schemas.microsoft.com/office/powerpoint/2010/main" val="4017137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9567C7-7BF7-35A3-793B-95AE2F87EB87}"/>
              </a:ext>
            </a:extLst>
          </p:cNvPr>
          <p:cNvPicPr>
            <a:picLocks noChangeAspect="1"/>
          </p:cNvPicPr>
          <p:nvPr/>
        </p:nvPicPr>
        <p:blipFill>
          <a:blip r:embed="rId2"/>
          <a:stretch>
            <a:fillRect/>
          </a:stretch>
        </p:blipFill>
        <p:spPr>
          <a:xfrm>
            <a:off x="-387596" y="0"/>
            <a:ext cx="12579596" cy="6858000"/>
          </a:xfrm>
          <a:prstGeom prst="rect">
            <a:avLst/>
          </a:prstGeom>
        </p:spPr>
      </p:pic>
      <p:sp>
        <p:nvSpPr>
          <p:cNvPr id="4" name="TextBox 3">
            <a:extLst>
              <a:ext uri="{FF2B5EF4-FFF2-40B4-BE49-F238E27FC236}">
                <a16:creationId xmlns:a16="http://schemas.microsoft.com/office/drawing/2014/main" id="{70B82476-31A7-180E-1E7C-47A20848A213}"/>
              </a:ext>
            </a:extLst>
          </p:cNvPr>
          <p:cNvSpPr txBox="1"/>
          <p:nvPr/>
        </p:nvSpPr>
        <p:spPr>
          <a:xfrm>
            <a:off x="124691" y="3991495"/>
            <a:ext cx="6126480" cy="2723411"/>
          </a:xfrm>
          <a:prstGeom prst="rect">
            <a:avLst/>
          </a:prstGeom>
          <a:noFill/>
        </p:spPr>
        <p:txBody>
          <a:bodyPr wrap="square" rtlCol="0">
            <a:noAutofit/>
          </a:bodyPr>
          <a:lstStyle/>
          <a:p>
            <a:r>
              <a:rPr lang="en-US" sz="6000" dirty="0">
                <a:solidFill>
                  <a:schemeClr val="bg1"/>
                </a:solidFill>
                <a:latin typeface="TimesNewRomanPSMT"/>
              </a:rPr>
              <a:t>Seven</a:t>
            </a:r>
            <a:r>
              <a:rPr lang="en-US" sz="6000" b="0" i="0" u="none" strike="noStrike" baseline="0" dirty="0">
                <a:solidFill>
                  <a:schemeClr val="bg1"/>
                </a:solidFill>
                <a:latin typeface="TimesNewRomanPSMT"/>
              </a:rPr>
              <a:t> sons of </a:t>
            </a:r>
            <a:r>
              <a:rPr lang="en-US" sz="6000" b="0" i="0" u="none" strike="noStrike" baseline="0" dirty="0" err="1">
                <a:solidFill>
                  <a:schemeClr val="bg1"/>
                </a:solidFill>
                <a:latin typeface="TimesNewRomanPSMT"/>
              </a:rPr>
              <a:t>Sceva</a:t>
            </a:r>
            <a:r>
              <a:rPr lang="en-US" sz="6000" b="0" i="0" u="none" strike="noStrike" baseline="0" dirty="0">
                <a:solidFill>
                  <a:schemeClr val="bg1"/>
                </a:solidFill>
                <a:latin typeface="TimesNewRomanPSMT"/>
              </a:rPr>
              <a:t> – </a:t>
            </a:r>
          </a:p>
          <a:p>
            <a:r>
              <a:rPr lang="en-US" sz="6000" b="0" i="0" u="none" strike="noStrike" baseline="0" dirty="0">
                <a:solidFill>
                  <a:schemeClr val="bg1"/>
                </a:solidFill>
                <a:latin typeface="TimesNewRomanPSMT"/>
              </a:rPr>
              <a:t>Acts 19:11-20 </a:t>
            </a:r>
            <a:endParaRPr lang="en-IN" sz="6000" dirty="0">
              <a:solidFill>
                <a:schemeClr val="bg1"/>
              </a:solidFill>
            </a:endParaRPr>
          </a:p>
        </p:txBody>
      </p:sp>
    </p:spTree>
    <p:extLst>
      <p:ext uri="{BB962C8B-B14F-4D97-AF65-F5344CB8AC3E}">
        <p14:creationId xmlns:p14="http://schemas.microsoft.com/office/powerpoint/2010/main" val="3788111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B49EB3-1DDB-1761-A40C-2AE5F9CED842}"/>
              </a:ext>
            </a:extLst>
          </p:cNvPr>
          <p:cNvPicPr>
            <a:picLocks noChangeAspect="1"/>
          </p:cNvPicPr>
          <p:nvPr/>
        </p:nvPicPr>
        <p:blipFill>
          <a:blip r:embed="rId2"/>
          <a:stretch>
            <a:fillRect/>
          </a:stretch>
        </p:blipFill>
        <p:spPr>
          <a:xfrm>
            <a:off x="0" y="0"/>
            <a:ext cx="12731436" cy="6858000"/>
          </a:xfrm>
          <a:prstGeom prst="rect">
            <a:avLst/>
          </a:prstGeom>
        </p:spPr>
      </p:pic>
      <p:sp>
        <p:nvSpPr>
          <p:cNvPr id="4" name="TextBox 3">
            <a:extLst>
              <a:ext uri="{FF2B5EF4-FFF2-40B4-BE49-F238E27FC236}">
                <a16:creationId xmlns:a16="http://schemas.microsoft.com/office/drawing/2014/main" id="{5686D51A-509D-30F5-6F18-A13AC335768D}"/>
              </a:ext>
            </a:extLst>
          </p:cNvPr>
          <p:cNvSpPr txBox="1"/>
          <p:nvPr/>
        </p:nvSpPr>
        <p:spPr>
          <a:xfrm>
            <a:off x="229954" y="242953"/>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Acts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19:18</a:t>
            </a:r>
          </a:p>
        </p:txBody>
      </p:sp>
    </p:spTree>
    <p:extLst>
      <p:ext uri="{BB962C8B-B14F-4D97-AF65-F5344CB8AC3E}">
        <p14:creationId xmlns:p14="http://schemas.microsoft.com/office/powerpoint/2010/main" val="210266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sz="4000" dirty="0"/>
              <a:t> </a:t>
            </a:r>
            <a:r>
              <a:rPr lang="en-US" sz="4000" dirty="0">
                <a:solidFill>
                  <a:srgbClr val="777A7B"/>
                </a:solidFill>
                <a:latin typeface="Arial" panose="020B0604020202020204" pitchFamily="34" charset="0"/>
              </a:rPr>
              <a:t>19</a:t>
            </a:r>
            <a:r>
              <a:rPr lang="en-US" sz="4000" b="0" i="0" dirty="0">
                <a:solidFill>
                  <a:srgbClr val="121212"/>
                </a:solidFill>
                <a:effectLst/>
                <a:latin typeface="Open Sans" panose="020B0606030504020204" pitchFamily="34" charset="0"/>
              </a:rPr>
              <a:t>Many of those who practiced magical arts brought their books together and burned them in the sight of all. They counted their price, and found it to be fifty thousand pieces of silver.</a:t>
            </a:r>
            <a:endParaRPr lang="en-IN" dirty="0"/>
          </a:p>
        </p:txBody>
      </p:sp>
    </p:spTree>
    <p:extLst>
      <p:ext uri="{BB962C8B-B14F-4D97-AF65-F5344CB8AC3E}">
        <p14:creationId xmlns:p14="http://schemas.microsoft.com/office/powerpoint/2010/main" val="3137811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91AD94-FD19-43B1-64BA-F45C58C5C752}"/>
              </a:ext>
            </a:extLst>
          </p:cNvPr>
          <p:cNvPicPr>
            <a:picLocks noChangeAspect="1"/>
          </p:cNvPicPr>
          <p:nvPr/>
        </p:nvPicPr>
        <p:blipFill>
          <a:blip r:embed="rId2"/>
          <a:stretch>
            <a:fillRect/>
          </a:stretch>
        </p:blipFill>
        <p:spPr>
          <a:xfrm>
            <a:off x="-531702" y="-192505"/>
            <a:ext cx="12723702" cy="7050505"/>
          </a:xfrm>
          <a:prstGeom prst="rect">
            <a:avLst/>
          </a:prstGeom>
        </p:spPr>
      </p:pic>
      <p:sp>
        <p:nvSpPr>
          <p:cNvPr id="4" name="TextBox 3">
            <a:extLst>
              <a:ext uri="{FF2B5EF4-FFF2-40B4-BE49-F238E27FC236}">
                <a16:creationId xmlns:a16="http://schemas.microsoft.com/office/drawing/2014/main" id="{A54DCA1C-D1D6-F05B-89A8-ECB2BBBE3C43}"/>
              </a:ext>
            </a:extLst>
          </p:cNvPr>
          <p:cNvSpPr txBox="1"/>
          <p:nvPr/>
        </p:nvSpPr>
        <p:spPr>
          <a:xfrm>
            <a:off x="229954" y="242953"/>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Acts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19:19</a:t>
            </a:r>
          </a:p>
        </p:txBody>
      </p:sp>
    </p:spTree>
    <p:extLst>
      <p:ext uri="{BB962C8B-B14F-4D97-AF65-F5344CB8AC3E}">
        <p14:creationId xmlns:p14="http://schemas.microsoft.com/office/powerpoint/2010/main" val="888433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5"/>
            <a:ext cx="6096000" cy="6558101"/>
          </a:xfrm>
          <a:prstGeom prst="rect">
            <a:avLst/>
          </a:prstGeom>
          <a:noFill/>
        </p:spPr>
        <p:txBody>
          <a:bodyPr wrap="square" rtlCol="0">
            <a:noAutofit/>
          </a:bodyPr>
          <a:lstStyle/>
          <a:p>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400" dirty="0">
                <a:solidFill>
                  <a:srgbClr val="777A7B"/>
                </a:solidFill>
                <a:latin typeface="Arial" panose="020B0604020202020204" pitchFamily="34" charset="0"/>
              </a:rPr>
              <a:t>20</a:t>
            </a:r>
            <a:r>
              <a:rPr lang="en-US" sz="4400" b="0" i="0" dirty="0">
                <a:solidFill>
                  <a:srgbClr val="121212"/>
                </a:solidFill>
                <a:effectLst/>
                <a:latin typeface="Open Sans" panose="020B0606030504020204" pitchFamily="34" charset="0"/>
              </a:rPr>
              <a:t>So the word of the Lord was growing and becoming mighty.</a:t>
            </a:r>
            <a:endParaRPr lang="en-IN" dirty="0"/>
          </a:p>
        </p:txBody>
      </p:sp>
    </p:spTree>
    <p:extLst>
      <p:ext uri="{BB962C8B-B14F-4D97-AF65-F5344CB8AC3E}">
        <p14:creationId xmlns:p14="http://schemas.microsoft.com/office/powerpoint/2010/main" val="1922139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9567C7-7BF7-35A3-793B-95AE2F87EB87}"/>
              </a:ext>
            </a:extLst>
          </p:cNvPr>
          <p:cNvPicPr>
            <a:picLocks noChangeAspect="1"/>
          </p:cNvPicPr>
          <p:nvPr/>
        </p:nvPicPr>
        <p:blipFill>
          <a:blip r:embed="rId2"/>
          <a:stretch>
            <a:fillRect/>
          </a:stretch>
        </p:blipFill>
        <p:spPr>
          <a:xfrm>
            <a:off x="-387596" y="0"/>
            <a:ext cx="12579596" cy="6858000"/>
          </a:xfrm>
          <a:prstGeom prst="rect">
            <a:avLst/>
          </a:prstGeom>
        </p:spPr>
      </p:pic>
      <p:sp>
        <p:nvSpPr>
          <p:cNvPr id="2" name="TextBox 1">
            <a:extLst>
              <a:ext uri="{FF2B5EF4-FFF2-40B4-BE49-F238E27FC236}">
                <a16:creationId xmlns:a16="http://schemas.microsoft.com/office/drawing/2014/main" id="{1461E0F6-96BF-92C4-8A74-B821C00F7457}"/>
              </a:ext>
            </a:extLst>
          </p:cNvPr>
          <p:cNvSpPr txBox="1"/>
          <p:nvPr/>
        </p:nvSpPr>
        <p:spPr>
          <a:xfrm>
            <a:off x="0" y="5622673"/>
            <a:ext cx="2853917" cy="769441"/>
          </a:xfrm>
          <a:prstGeom prst="rect">
            <a:avLst/>
          </a:prstGeom>
          <a:noFill/>
        </p:spPr>
        <p:txBody>
          <a:bodyPr wrap="square" rtlCol="0">
            <a:spAutoFit/>
          </a:bodyPr>
          <a:lstStyle/>
          <a:p>
            <a:r>
              <a:rPr lang="en-US" sz="4400" b="0" i="0" u="none" strike="noStrike" baseline="0">
                <a:solidFill>
                  <a:schemeClr val="bg1"/>
                </a:solidFill>
                <a:latin typeface="TimesNewRomanPSMT"/>
              </a:rPr>
              <a:t>Acts </a:t>
            </a:r>
            <a:r>
              <a:rPr lang="en-IN" sz="4400" b="1" cap="all">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19:20</a:t>
            </a:r>
            <a:endPar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748938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0"/>
            <a:ext cx="6096000" cy="6858000"/>
          </a:xfrm>
          <a:prstGeom prst="rect">
            <a:avLst/>
          </a:prstGeom>
          <a:noFill/>
        </p:spPr>
        <p:txBody>
          <a:bodyPr wrap="square" rtlCol="0">
            <a:noAutofit/>
          </a:bodyPr>
          <a:lstStyle/>
          <a:p>
            <a:pPr algn="ctr"/>
            <a:endParaRPr lang="en-IN" b="1"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6000" dirty="0">
                <a:latin typeface="TimesNewRomanPSMT"/>
              </a:rPr>
              <a:t>Seven</a:t>
            </a:r>
            <a:r>
              <a:rPr lang="en-US" sz="6000" b="0" i="0" u="none" strike="noStrike" baseline="0" dirty="0">
                <a:latin typeface="TimesNewRomanPSMT"/>
              </a:rPr>
              <a:t> sons of </a:t>
            </a:r>
            <a:r>
              <a:rPr lang="en-US" sz="6000" b="0" i="0" u="none" strike="noStrike" baseline="0" dirty="0" err="1">
                <a:latin typeface="TimesNewRomanPSMT"/>
              </a:rPr>
              <a:t>Sceva</a:t>
            </a:r>
            <a:r>
              <a:rPr lang="en-US" sz="6000" b="0" i="0" u="none" strike="noStrike" baseline="0" dirty="0">
                <a:latin typeface="TimesNewRomanPSMT"/>
              </a:rPr>
              <a:t> – Acts 19:11-20 </a:t>
            </a:r>
            <a:endParaRPr lang="en-IN" sz="6000" dirty="0"/>
          </a:p>
        </p:txBody>
      </p:sp>
    </p:spTree>
    <p:extLst>
      <p:ext uri="{BB962C8B-B14F-4D97-AF65-F5344CB8AC3E}">
        <p14:creationId xmlns:p14="http://schemas.microsoft.com/office/powerpoint/2010/main" val="454763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64705F-6DEE-478A-F75D-F2C981D2DB2A}"/>
              </a:ext>
            </a:extLst>
          </p:cNvPr>
          <p:cNvPicPr>
            <a:picLocks noChangeAspect="1"/>
          </p:cNvPicPr>
          <p:nvPr/>
        </p:nvPicPr>
        <p:blipFill>
          <a:blip r:embed="rId2"/>
          <a:stretch>
            <a:fillRect/>
          </a:stretch>
        </p:blipFill>
        <p:spPr>
          <a:xfrm>
            <a:off x="-387596" y="0"/>
            <a:ext cx="12579596" cy="6858000"/>
          </a:xfrm>
          <a:prstGeom prst="rect">
            <a:avLst/>
          </a:prstGeom>
        </p:spPr>
      </p:pic>
      <p:sp>
        <p:nvSpPr>
          <p:cNvPr id="4" name="TextBox 3">
            <a:extLst>
              <a:ext uri="{FF2B5EF4-FFF2-40B4-BE49-F238E27FC236}">
                <a16:creationId xmlns:a16="http://schemas.microsoft.com/office/drawing/2014/main" id="{5DF8E25A-7BA0-31FF-F557-69A9A62C4D49}"/>
              </a:ext>
            </a:extLst>
          </p:cNvPr>
          <p:cNvSpPr txBox="1"/>
          <p:nvPr/>
        </p:nvSpPr>
        <p:spPr>
          <a:xfrm>
            <a:off x="124691" y="3991495"/>
            <a:ext cx="6126480" cy="2723411"/>
          </a:xfrm>
          <a:prstGeom prst="rect">
            <a:avLst/>
          </a:prstGeom>
          <a:noFill/>
        </p:spPr>
        <p:txBody>
          <a:bodyPr wrap="square" rtlCol="0">
            <a:noAutofit/>
          </a:bodyPr>
          <a:lstStyle/>
          <a:p>
            <a:r>
              <a:rPr lang="en-US" sz="6000" dirty="0">
                <a:solidFill>
                  <a:schemeClr val="bg1"/>
                </a:solidFill>
                <a:latin typeface="TimesNewRomanPSMT"/>
              </a:rPr>
              <a:t>Seven</a:t>
            </a:r>
            <a:r>
              <a:rPr lang="en-US" sz="6000" b="0" i="0" u="none" strike="noStrike" baseline="0" dirty="0">
                <a:solidFill>
                  <a:schemeClr val="bg1"/>
                </a:solidFill>
                <a:latin typeface="TimesNewRomanPSMT"/>
              </a:rPr>
              <a:t> sons of </a:t>
            </a:r>
            <a:r>
              <a:rPr lang="en-US" sz="6000" b="0" i="0" u="none" strike="noStrike" baseline="0" dirty="0" err="1">
                <a:solidFill>
                  <a:schemeClr val="bg1"/>
                </a:solidFill>
                <a:latin typeface="TimesNewRomanPSMT"/>
              </a:rPr>
              <a:t>Sceva</a:t>
            </a:r>
            <a:r>
              <a:rPr lang="en-US" sz="6000" b="0" i="0" u="none" strike="noStrike" baseline="0" dirty="0">
                <a:solidFill>
                  <a:schemeClr val="bg1"/>
                </a:solidFill>
                <a:latin typeface="TimesNewRomanPSMT"/>
              </a:rPr>
              <a:t> – </a:t>
            </a:r>
          </a:p>
          <a:p>
            <a:r>
              <a:rPr lang="en-US" sz="6000" b="0" i="0" u="none" strike="noStrike" baseline="0" dirty="0">
                <a:solidFill>
                  <a:schemeClr val="bg1"/>
                </a:solidFill>
                <a:latin typeface="TimesNewRomanPSMT"/>
              </a:rPr>
              <a:t>Acts 19:11-20 </a:t>
            </a:r>
            <a:endParaRPr lang="en-IN" sz="6000" dirty="0">
              <a:solidFill>
                <a:schemeClr val="bg1"/>
              </a:solidFill>
            </a:endParaRPr>
          </a:p>
        </p:txBody>
      </p:sp>
    </p:spTree>
    <p:extLst>
      <p:ext uri="{BB962C8B-B14F-4D97-AF65-F5344CB8AC3E}">
        <p14:creationId xmlns:p14="http://schemas.microsoft.com/office/powerpoint/2010/main" val="4120481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000" dirty="0">
                <a:solidFill>
                  <a:srgbClr val="777A7B"/>
                </a:solidFill>
                <a:latin typeface="Arial" panose="020B0604020202020204" pitchFamily="34" charset="0"/>
              </a:rPr>
              <a:t>11</a:t>
            </a:r>
            <a:r>
              <a:rPr lang="en-US" sz="4000" b="0" i="0" dirty="0">
                <a:solidFill>
                  <a:srgbClr val="121212"/>
                </a:solidFill>
                <a:effectLst/>
                <a:latin typeface="Open Sans" panose="020B0606030504020204" pitchFamily="34" charset="0"/>
              </a:rPr>
              <a:t>God worked special miracles by the hands of Paul.</a:t>
            </a:r>
            <a:endParaRPr lang="en-IN" dirty="0"/>
          </a:p>
        </p:txBody>
      </p:sp>
    </p:spTree>
    <p:extLst>
      <p:ext uri="{BB962C8B-B14F-4D97-AF65-F5344CB8AC3E}">
        <p14:creationId xmlns:p14="http://schemas.microsoft.com/office/powerpoint/2010/main" val="2346136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647C8C-3CA2-C59F-50AB-F701B274EA5D}"/>
              </a:ext>
            </a:extLst>
          </p:cNvPr>
          <p:cNvPicPr>
            <a:picLocks noChangeAspect="1"/>
          </p:cNvPicPr>
          <p:nvPr/>
        </p:nvPicPr>
        <p:blipFill>
          <a:blip r:embed="rId2"/>
          <a:stretch>
            <a:fillRect/>
          </a:stretch>
        </p:blipFill>
        <p:spPr>
          <a:xfrm flipH="1">
            <a:off x="-693683" y="-1"/>
            <a:ext cx="12885683" cy="7325423"/>
          </a:xfrm>
          <a:prstGeom prst="rect">
            <a:avLst/>
          </a:prstGeom>
        </p:spPr>
      </p:pic>
      <p:sp>
        <p:nvSpPr>
          <p:cNvPr id="4" name="TextBox 3">
            <a:extLst>
              <a:ext uri="{FF2B5EF4-FFF2-40B4-BE49-F238E27FC236}">
                <a16:creationId xmlns:a16="http://schemas.microsoft.com/office/drawing/2014/main" id="{BA3D7192-27B6-9A26-6FBE-06F0AB6EDC61}"/>
              </a:ext>
            </a:extLst>
          </p:cNvPr>
          <p:cNvSpPr txBox="1"/>
          <p:nvPr/>
        </p:nvSpPr>
        <p:spPr>
          <a:xfrm>
            <a:off x="229954" y="242953"/>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Acts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19:11</a:t>
            </a:r>
          </a:p>
        </p:txBody>
      </p:sp>
    </p:spTree>
    <p:extLst>
      <p:ext uri="{BB962C8B-B14F-4D97-AF65-F5344CB8AC3E}">
        <p14:creationId xmlns:p14="http://schemas.microsoft.com/office/powerpoint/2010/main" val="939110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400" dirty="0">
                <a:solidFill>
                  <a:srgbClr val="777A7B"/>
                </a:solidFill>
                <a:latin typeface="Arial" panose="020B0604020202020204" pitchFamily="34" charset="0"/>
              </a:rPr>
              <a:t>12E</a:t>
            </a:r>
            <a:r>
              <a:rPr lang="en-US" sz="4400" b="0" i="0" dirty="0">
                <a:solidFill>
                  <a:srgbClr val="121212"/>
                </a:solidFill>
                <a:effectLst/>
                <a:latin typeface="Open Sans" panose="020B0606030504020204" pitchFamily="34" charset="0"/>
              </a:rPr>
              <a:t>ven handkerchiefs or aprons were carried away from his body to the sick, and the diseases departed from them, and the evil spirits went out. </a:t>
            </a:r>
            <a:endParaRPr lang="en-IN" sz="4400" dirty="0"/>
          </a:p>
        </p:txBody>
      </p:sp>
    </p:spTree>
    <p:extLst>
      <p:ext uri="{BB962C8B-B14F-4D97-AF65-F5344CB8AC3E}">
        <p14:creationId xmlns:p14="http://schemas.microsoft.com/office/powerpoint/2010/main" val="4037329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looking at a drawing&#10;&#10;Description automatically generated with low confidence">
            <a:extLst>
              <a:ext uri="{FF2B5EF4-FFF2-40B4-BE49-F238E27FC236}">
                <a16:creationId xmlns:a16="http://schemas.microsoft.com/office/drawing/2014/main" id="{6C92834B-BC69-7D95-7AFF-FA3158A2EA8B}"/>
              </a:ext>
            </a:extLst>
          </p:cNvPr>
          <p:cNvPicPr>
            <a:picLocks noChangeAspect="1"/>
          </p:cNvPicPr>
          <p:nvPr/>
        </p:nvPicPr>
        <p:blipFill rotWithShape="1">
          <a:blip r:embed="rId2"/>
          <a:srcRect b="461"/>
          <a:stretch/>
        </p:blipFill>
        <p:spPr>
          <a:xfrm flipH="1">
            <a:off x="20" y="1282"/>
            <a:ext cx="12191980" cy="6856718"/>
          </a:xfrm>
          <a:prstGeom prst="rect">
            <a:avLst/>
          </a:prstGeom>
        </p:spPr>
      </p:pic>
      <p:sp>
        <p:nvSpPr>
          <p:cNvPr id="4" name="TextBox 3">
            <a:extLst>
              <a:ext uri="{FF2B5EF4-FFF2-40B4-BE49-F238E27FC236}">
                <a16:creationId xmlns:a16="http://schemas.microsoft.com/office/drawing/2014/main" id="{15BE3A64-6FC6-A7FC-3A16-BC2AC6778025}"/>
              </a:ext>
            </a:extLst>
          </p:cNvPr>
          <p:cNvSpPr txBox="1"/>
          <p:nvPr/>
        </p:nvSpPr>
        <p:spPr>
          <a:xfrm>
            <a:off x="229954" y="242953"/>
            <a:ext cx="2853917"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Acts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19:12</a:t>
            </a:r>
          </a:p>
        </p:txBody>
      </p:sp>
    </p:spTree>
    <p:extLst>
      <p:ext uri="{BB962C8B-B14F-4D97-AF65-F5344CB8AC3E}">
        <p14:creationId xmlns:p14="http://schemas.microsoft.com/office/powerpoint/2010/main" val="4024569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sz="2000" dirty="0"/>
              <a:t> </a:t>
            </a:r>
            <a:r>
              <a:rPr lang="en-US" sz="4000" dirty="0">
                <a:solidFill>
                  <a:srgbClr val="777A7B"/>
                </a:solidFill>
                <a:latin typeface="Arial" panose="020B0604020202020204" pitchFamily="34" charset="0"/>
              </a:rPr>
              <a:t>13</a:t>
            </a:r>
            <a:r>
              <a:rPr lang="en-US" sz="4000" b="0" i="0" dirty="0">
                <a:solidFill>
                  <a:srgbClr val="121212"/>
                </a:solidFill>
                <a:effectLst/>
                <a:latin typeface="Open Sans" panose="020B0606030504020204" pitchFamily="34" charset="0"/>
              </a:rPr>
              <a:t>But some of the itinerant Jews, exorcists, took on themselves to invoke over those who had the evil spirits the name of the Lord Jesus, saying, “We adjure you by Jesus whom Paul preaches.”</a:t>
            </a:r>
            <a:endParaRPr lang="en-IN" sz="2000" dirty="0"/>
          </a:p>
        </p:txBody>
      </p:sp>
    </p:spTree>
    <p:extLst>
      <p:ext uri="{BB962C8B-B14F-4D97-AF65-F5344CB8AC3E}">
        <p14:creationId xmlns:p14="http://schemas.microsoft.com/office/powerpoint/2010/main" val="19096383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4081</TotalTime>
  <Words>428</Words>
  <Application>Microsoft Office PowerPoint</Application>
  <PresentationFormat>Widescreen</PresentationFormat>
  <Paragraphs>39</Paragraphs>
  <Slides>24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Microsoft Himalaya</vt:lpstr>
      <vt:lpstr>Open Sans</vt:lpstr>
      <vt:lpstr>TimesNewRomanPS-BoldMT</vt:lpstr>
      <vt:lpstr>TimesNewRomanPSMT</vt:lpstr>
      <vt:lpstr>Office Theme</vt:lpstr>
      <vt:lpstr>54-3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Alfred Smith</cp:lastModifiedBy>
  <cp:revision>4</cp:revision>
  <dcterms:created xsi:type="dcterms:W3CDTF">2022-09-30T06:26:14Z</dcterms:created>
  <dcterms:modified xsi:type="dcterms:W3CDTF">2023-09-11T07:55:30Z</dcterms:modified>
</cp:coreProperties>
</file>