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301"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3B1477-3F07-44C2-8C05-25D95A645A5C}" v="2" dt="2023-09-11T08:06:01.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987" autoAdjust="0"/>
  </p:normalViewPr>
  <p:slideViewPr>
    <p:cSldViewPr snapToGrid="0">
      <p:cViewPr varScale="1">
        <p:scale>
          <a:sx n="59" d="100"/>
          <a:sy n="59" d="100"/>
        </p:scale>
        <p:origin x="161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F3B1477-3F07-44C2-8C05-25D95A645A5C}"/>
    <pc:docChg chg="undo custSel modSld sldOrd">
      <pc:chgData name="Alfred Smith" userId="3c60a3631c0db8ad" providerId="LiveId" clId="{7F3B1477-3F07-44C2-8C05-25D95A645A5C}" dt="2023-09-11T08:08:33.934" v="75"/>
      <pc:docMkLst>
        <pc:docMk/>
      </pc:docMkLst>
      <pc:sldChg chg="delSp modTransition modAnim">
        <pc:chgData name="Alfred Smith" userId="3c60a3631c0db8ad" providerId="LiveId" clId="{7F3B1477-3F07-44C2-8C05-25D95A645A5C}" dt="2023-09-11T08:06:01.736" v="35"/>
        <pc:sldMkLst>
          <pc:docMk/>
          <pc:sldMk cId="1499918570" sldId="257"/>
        </pc:sldMkLst>
        <pc:picChg chg="del">
          <ac:chgData name="Alfred Smith" userId="3c60a3631c0db8ad" providerId="LiveId" clId="{7F3B1477-3F07-44C2-8C05-25D95A645A5C}" dt="2023-09-11T08:06:01.736" v="35"/>
          <ac:picMkLst>
            <pc:docMk/>
            <pc:sldMk cId="1499918570" sldId="257"/>
            <ac:picMk id="12" creationId="{E925D7E0-2BD1-172F-3ABA-83037ED335C7}"/>
          </ac:picMkLst>
        </pc:picChg>
      </pc:sldChg>
      <pc:sldChg chg="modSp mod modTransition">
        <pc:chgData name="Alfred Smith" userId="3c60a3631c0db8ad" providerId="LiveId" clId="{7F3B1477-3F07-44C2-8C05-25D95A645A5C}" dt="2023-09-11T08:06:01.736" v="35"/>
        <pc:sldMkLst>
          <pc:docMk/>
          <pc:sldMk cId="3788111665" sldId="258"/>
        </pc:sldMkLst>
        <pc:spChg chg="mod">
          <ac:chgData name="Alfred Smith" userId="3c60a3631c0db8ad" providerId="LiveId" clId="{7F3B1477-3F07-44C2-8C05-25D95A645A5C}" dt="2023-09-11T07:59:52.462" v="10" actId="1076"/>
          <ac:spMkLst>
            <pc:docMk/>
            <pc:sldMk cId="3788111665" sldId="258"/>
            <ac:spMk id="8" creationId="{C880C369-305C-D8AD-26EE-8182D94C5B23}"/>
          </ac:spMkLst>
        </pc:spChg>
        <pc:picChg chg="mod">
          <ac:chgData name="Alfred Smith" userId="3c60a3631c0db8ad" providerId="LiveId" clId="{7F3B1477-3F07-44C2-8C05-25D95A645A5C}" dt="2023-09-11T07:59:41.167" v="9" actId="1076"/>
          <ac:picMkLst>
            <pc:docMk/>
            <pc:sldMk cId="3788111665" sldId="258"/>
            <ac:picMk id="7" creationId="{1944A59D-F1B0-9BDD-D874-2EC1458F67C5}"/>
          </ac:picMkLst>
        </pc:picChg>
      </pc:sldChg>
      <pc:sldChg chg="delSp modSp mod modTransition modAnim">
        <pc:chgData name="Alfred Smith" userId="3c60a3631c0db8ad" providerId="LiveId" clId="{7F3B1477-3F07-44C2-8C05-25D95A645A5C}" dt="2023-09-11T08:07:12.892" v="54" actId="20577"/>
        <pc:sldMkLst>
          <pc:docMk/>
          <pc:sldMk cId="454763615" sldId="259"/>
        </pc:sldMkLst>
        <pc:spChg chg="mod">
          <ac:chgData name="Alfred Smith" userId="3c60a3631c0db8ad" providerId="LiveId" clId="{7F3B1477-3F07-44C2-8C05-25D95A645A5C}" dt="2023-09-11T08:07:12.892" v="54" actId="20577"/>
          <ac:spMkLst>
            <pc:docMk/>
            <pc:sldMk cId="454763615" sldId="259"/>
            <ac:spMk id="3" creationId="{A58184BD-88F1-BA02-40C1-D8403D0EEC0D}"/>
          </ac:spMkLst>
        </pc:spChg>
        <pc:picChg chg="del">
          <ac:chgData name="Alfred Smith" userId="3c60a3631c0db8ad" providerId="LiveId" clId="{7F3B1477-3F07-44C2-8C05-25D95A645A5C}" dt="2023-09-11T08:06:01.736" v="35"/>
          <ac:picMkLst>
            <pc:docMk/>
            <pc:sldMk cId="454763615" sldId="259"/>
            <ac:picMk id="10" creationId="{1B10B9DD-6419-E6AD-9532-E45B3C4FF1CC}"/>
          </ac:picMkLst>
        </pc:picChg>
      </pc:sldChg>
      <pc:sldChg chg="delSp modSp mod modTransition modAnim">
        <pc:chgData name="Alfred Smith" userId="3c60a3631c0db8ad" providerId="LiveId" clId="{7F3B1477-3F07-44C2-8C05-25D95A645A5C}" dt="2023-09-11T08:07:10.217" v="53" actId="1076"/>
        <pc:sldMkLst>
          <pc:docMk/>
          <pc:sldMk cId="2346136586" sldId="260"/>
        </pc:sldMkLst>
        <pc:spChg chg="mod">
          <ac:chgData name="Alfred Smith" userId="3c60a3631c0db8ad" providerId="LiveId" clId="{7F3B1477-3F07-44C2-8C05-25D95A645A5C}" dt="2023-09-11T08:07:10.217" v="53" actId="1076"/>
          <ac:spMkLst>
            <pc:docMk/>
            <pc:sldMk cId="2346136586" sldId="260"/>
            <ac:spMk id="3" creationId="{A58184BD-88F1-BA02-40C1-D8403D0EEC0D}"/>
          </ac:spMkLst>
        </pc:spChg>
        <pc:spChg chg="mod">
          <ac:chgData name="Alfred Smith" userId="3c60a3631c0db8ad" providerId="LiveId" clId="{7F3B1477-3F07-44C2-8C05-25D95A645A5C}" dt="2023-09-11T08:00:44.508" v="17" actId="20577"/>
          <ac:spMkLst>
            <pc:docMk/>
            <pc:sldMk cId="2346136586" sldId="260"/>
            <ac:spMk id="4" creationId="{EE2AC625-9141-A801-F431-DD5F79396320}"/>
          </ac:spMkLst>
        </pc:spChg>
        <pc:picChg chg="del">
          <ac:chgData name="Alfred Smith" userId="3c60a3631c0db8ad" providerId="LiveId" clId="{7F3B1477-3F07-44C2-8C05-25D95A645A5C}" dt="2023-09-11T08:06:01.736" v="35"/>
          <ac:picMkLst>
            <pc:docMk/>
            <pc:sldMk cId="2346136586" sldId="260"/>
            <ac:picMk id="29" creationId="{D8205F3B-0711-3501-BCEC-F628E1D72DAF}"/>
          </ac:picMkLst>
        </pc:picChg>
      </pc:sldChg>
      <pc:sldChg chg="delSp modSp mod modTransition modAnim">
        <pc:chgData name="Alfred Smith" userId="3c60a3631c0db8ad" providerId="LiveId" clId="{7F3B1477-3F07-44C2-8C05-25D95A645A5C}" dt="2023-09-11T08:07:06.288" v="51" actId="20577"/>
        <pc:sldMkLst>
          <pc:docMk/>
          <pc:sldMk cId="4037329247" sldId="261"/>
        </pc:sldMkLst>
        <pc:spChg chg="mod">
          <ac:chgData name="Alfred Smith" userId="3c60a3631c0db8ad" providerId="LiveId" clId="{7F3B1477-3F07-44C2-8C05-25D95A645A5C}" dt="2023-09-11T08:07:06.288" v="51" actId="20577"/>
          <ac:spMkLst>
            <pc:docMk/>
            <pc:sldMk cId="4037329247" sldId="261"/>
            <ac:spMk id="3" creationId="{A58184BD-88F1-BA02-40C1-D8403D0EEC0D}"/>
          </ac:spMkLst>
        </pc:spChg>
        <pc:spChg chg="mod">
          <ac:chgData name="Alfred Smith" userId="3c60a3631c0db8ad" providerId="LiveId" clId="{7F3B1477-3F07-44C2-8C05-25D95A645A5C}" dt="2023-09-11T08:00:59.551" v="18"/>
          <ac:spMkLst>
            <pc:docMk/>
            <pc:sldMk cId="4037329247" sldId="261"/>
            <ac:spMk id="4" creationId="{EE2AC625-9141-A801-F431-DD5F79396320}"/>
          </ac:spMkLst>
        </pc:spChg>
        <pc:picChg chg="del">
          <ac:chgData name="Alfred Smith" userId="3c60a3631c0db8ad" providerId="LiveId" clId="{7F3B1477-3F07-44C2-8C05-25D95A645A5C}" dt="2023-09-11T08:06:01.736" v="35"/>
          <ac:picMkLst>
            <pc:docMk/>
            <pc:sldMk cId="4037329247" sldId="261"/>
            <ac:picMk id="39" creationId="{32FE77D7-87B8-EA31-B8C5-A741F3CABDA5}"/>
          </ac:picMkLst>
        </pc:picChg>
      </pc:sldChg>
      <pc:sldChg chg="delSp modSp mod modTransition modAnim">
        <pc:chgData name="Alfred Smith" userId="3c60a3631c0db8ad" providerId="LiveId" clId="{7F3B1477-3F07-44C2-8C05-25D95A645A5C}" dt="2023-09-11T08:07:03.027" v="50" actId="20577"/>
        <pc:sldMkLst>
          <pc:docMk/>
          <pc:sldMk cId="1909638311" sldId="262"/>
        </pc:sldMkLst>
        <pc:spChg chg="mod">
          <ac:chgData name="Alfred Smith" userId="3c60a3631c0db8ad" providerId="LiveId" clId="{7F3B1477-3F07-44C2-8C05-25D95A645A5C}" dt="2023-09-11T08:07:03.027" v="50" actId="20577"/>
          <ac:spMkLst>
            <pc:docMk/>
            <pc:sldMk cId="1909638311" sldId="262"/>
            <ac:spMk id="3" creationId="{A58184BD-88F1-BA02-40C1-D8403D0EEC0D}"/>
          </ac:spMkLst>
        </pc:spChg>
        <pc:spChg chg="mod">
          <ac:chgData name="Alfred Smith" userId="3c60a3631c0db8ad" providerId="LiveId" clId="{7F3B1477-3F07-44C2-8C05-25D95A645A5C}" dt="2023-09-11T08:01:15.016" v="19"/>
          <ac:spMkLst>
            <pc:docMk/>
            <pc:sldMk cId="1909638311" sldId="262"/>
            <ac:spMk id="4" creationId="{EE2AC625-9141-A801-F431-DD5F79396320}"/>
          </ac:spMkLst>
        </pc:spChg>
        <pc:picChg chg="del">
          <ac:chgData name="Alfred Smith" userId="3c60a3631c0db8ad" providerId="LiveId" clId="{7F3B1477-3F07-44C2-8C05-25D95A645A5C}" dt="2023-09-11T08:06:01.736" v="35"/>
          <ac:picMkLst>
            <pc:docMk/>
            <pc:sldMk cId="1909638311" sldId="262"/>
            <ac:picMk id="10" creationId="{22A3A266-8CB0-331D-CAA4-47940211EEFC}"/>
          </ac:picMkLst>
        </pc:picChg>
      </pc:sldChg>
      <pc:sldChg chg="delSp modSp mod modTransition modAnim">
        <pc:chgData name="Alfred Smith" userId="3c60a3631c0db8ad" providerId="LiveId" clId="{7F3B1477-3F07-44C2-8C05-25D95A645A5C}" dt="2023-09-11T08:06:59.633" v="49" actId="20577"/>
        <pc:sldMkLst>
          <pc:docMk/>
          <pc:sldMk cId="641208035" sldId="263"/>
        </pc:sldMkLst>
        <pc:spChg chg="mod">
          <ac:chgData name="Alfred Smith" userId="3c60a3631c0db8ad" providerId="LiveId" clId="{7F3B1477-3F07-44C2-8C05-25D95A645A5C}" dt="2023-09-11T08:06:59.633" v="49" actId="20577"/>
          <ac:spMkLst>
            <pc:docMk/>
            <pc:sldMk cId="641208035" sldId="263"/>
            <ac:spMk id="3" creationId="{A58184BD-88F1-BA02-40C1-D8403D0EEC0D}"/>
          </ac:spMkLst>
        </pc:spChg>
        <pc:spChg chg="mod">
          <ac:chgData name="Alfred Smith" userId="3c60a3631c0db8ad" providerId="LiveId" clId="{7F3B1477-3F07-44C2-8C05-25D95A645A5C}" dt="2023-09-11T08:01:39.969" v="20"/>
          <ac:spMkLst>
            <pc:docMk/>
            <pc:sldMk cId="641208035" sldId="263"/>
            <ac:spMk id="4" creationId="{EE2AC625-9141-A801-F431-DD5F79396320}"/>
          </ac:spMkLst>
        </pc:spChg>
        <pc:picChg chg="del">
          <ac:chgData name="Alfred Smith" userId="3c60a3631c0db8ad" providerId="LiveId" clId="{7F3B1477-3F07-44C2-8C05-25D95A645A5C}" dt="2023-09-11T08:06:01.736" v="35"/>
          <ac:picMkLst>
            <pc:docMk/>
            <pc:sldMk cId="641208035" sldId="263"/>
            <ac:picMk id="45" creationId="{FE9908EB-1CB5-8A27-9849-6801F478734C}"/>
          </ac:picMkLst>
        </pc:picChg>
      </pc:sldChg>
      <pc:sldChg chg="delSp modSp mod modTransition modAnim">
        <pc:chgData name="Alfred Smith" userId="3c60a3631c0db8ad" providerId="LiveId" clId="{7F3B1477-3F07-44C2-8C05-25D95A645A5C}" dt="2023-09-11T08:06:55.147" v="48" actId="20577"/>
        <pc:sldMkLst>
          <pc:docMk/>
          <pc:sldMk cId="4044745628" sldId="264"/>
        </pc:sldMkLst>
        <pc:spChg chg="mod">
          <ac:chgData name="Alfred Smith" userId="3c60a3631c0db8ad" providerId="LiveId" clId="{7F3B1477-3F07-44C2-8C05-25D95A645A5C}" dt="2023-09-11T08:06:55.147" v="48" actId="20577"/>
          <ac:spMkLst>
            <pc:docMk/>
            <pc:sldMk cId="4044745628" sldId="264"/>
            <ac:spMk id="3" creationId="{A58184BD-88F1-BA02-40C1-D8403D0EEC0D}"/>
          </ac:spMkLst>
        </pc:spChg>
        <pc:spChg chg="mod">
          <ac:chgData name="Alfred Smith" userId="3c60a3631c0db8ad" providerId="LiveId" clId="{7F3B1477-3F07-44C2-8C05-25D95A645A5C}" dt="2023-09-11T08:02:20.012" v="21"/>
          <ac:spMkLst>
            <pc:docMk/>
            <pc:sldMk cId="4044745628" sldId="264"/>
            <ac:spMk id="4" creationId="{EE2AC625-9141-A801-F431-DD5F79396320}"/>
          </ac:spMkLst>
        </pc:spChg>
        <pc:picChg chg="del">
          <ac:chgData name="Alfred Smith" userId="3c60a3631c0db8ad" providerId="LiveId" clId="{7F3B1477-3F07-44C2-8C05-25D95A645A5C}" dt="2023-09-11T08:06:01.736" v="35"/>
          <ac:picMkLst>
            <pc:docMk/>
            <pc:sldMk cId="4044745628" sldId="264"/>
            <ac:picMk id="58" creationId="{60380238-4D64-79AB-BCC8-363BAC6F46D4}"/>
          </ac:picMkLst>
        </pc:picChg>
      </pc:sldChg>
      <pc:sldChg chg="delSp modSp mod modTransition modAnim">
        <pc:chgData name="Alfred Smith" userId="3c60a3631c0db8ad" providerId="LiveId" clId="{7F3B1477-3F07-44C2-8C05-25D95A645A5C}" dt="2023-09-11T08:06:51.576" v="47" actId="20577"/>
        <pc:sldMkLst>
          <pc:docMk/>
          <pc:sldMk cId="978260341" sldId="265"/>
        </pc:sldMkLst>
        <pc:spChg chg="mod">
          <ac:chgData name="Alfred Smith" userId="3c60a3631c0db8ad" providerId="LiveId" clId="{7F3B1477-3F07-44C2-8C05-25D95A645A5C}" dt="2023-09-11T08:06:51.576" v="47" actId="20577"/>
          <ac:spMkLst>
            <pc:docMk/>
            <pc:sldMk cId="978260341" sldId="265"/>
            <ac:spMk id="3" creationId="{A58184BD-88F1-BA02-40C1-D8403D0EEC0D}"/>
          </ac:spMkLst>
        </pc:spChg>
        <pc:spChg chg="mod">
          <ac:chgData name="Alfred Smith" userId="3c60a3631c0db8ad" providerId="LiveId" clId="{7F3B1477-3F07-44C2-8C05-25D95A645A5C}" dt="2023-09-11T08:02:32.282" v="22"/>
          <ac:spMkLst>
            <pc:docMk/>
            <pc:sldMk cId="978260341" sldId="265"/>
            <ac:spMk id="4" creationId="{EE2AC625-9141-A801-F431-DD5F79396320}"/>
          </ac:spMkLst>
        </pc:spChg>
        <pc:picChg chg="del">
          <ac:chgData name="Alfred Smith" userId="3c60a3631c0db8ad" providerId="LiveId" clId="{7F3B1477-3F07-44C2-8C05-25D95A645A5C}" dt="2023-09-11T08:06:01.736" v="35"/>
          <ac:picMkLst>
            <pc:docMk/>
            <pc:sldMk cId="978260341" sldId="265"/>
            <ac:picMk id="58" creationId="{C4F40992-8823-FD4F-C4B1-C0772552D152}"/>
          </ac:picMkLst>
        </pc:picChg>
      </pc:sldChg>
      <pc:sldChg chg="delSp modSp mod modTransition modAnim">
        <pc:chgData name="Alfred Smith" userId="3c60a3631c0db8ad" providerId="LiveId" clId="{7F3B1477-3F07-44C2-8C05-25D95A645A5C}" dt="2023-09-11T08:06:46.901" v="46" actId="20577"/>
        <pc:sldMkLst>
          <pc:docMk/>
          <pc:sldMk cId="3575870363" sldId="266"/>
        </pc:sldMkLst>
        <pc:spChg chg="mod">
          <ac:chgData name="Alfred Smith" userId="3c60a3631c0db8ad" providerId="LiveId" clId="{7F3B1477-3F07-44C2-8C05-25D95A645A5C}" dt="2023-09-11T08:06:46.901" v="46" actId="20577"/>
          <ac:spMkLst>
            <pc:docMk/>
            <pc:sldMk cId="3575870363" sldId="266"/>
            <ac:spMk id="3" creationId="{A58184BD-88F1-BA02-40C1-D8403D0EEC0D}"/>
          </ac:spMkLst>
        </pc:spChg>
        <pc:spChg chg="mod">
          <ac:chgData name="Alfred Smith" userId="3c60a3631c0db8ad" providerId="LiveId" clId="{7F3B1477-3F07-44C2-8C05-25D95A645A5C}" dt="2023-09-11T08:02:47.986" v="23"/>
          <ac:spMkLst>
            <pc:docMk/>
            <pc:sldMk cId="3575870363" sldId="266"/>
            <ac:spMk id="4" creationId="{EE2AC625-9141-A801-F431-DD5F79396320}"/>
          </ac:spMkLst>
        </pc:spChg>
        <pc:picChg chg="del">
          <ac:chgData name="Alfred Smith" userId="3c60a3631c0db8ad" providerId="LiveId" clId="{7F3B1477-3F07-44C2-8C05-25D95A645A5C}" dt="2023-09-11T08:06:01.736" v="35"/>
          <ac:picMkLst>
            <pc:docMk/>
            <pc:sldMk cId="3575870363" sldId="266"/>
            <ac:picMk id="53" creationId="{2DB14101-FC8B-FF62-9263-24289C76C2A2}"/>
          </ac:picMkLst>
        </pc:picChg>
      </pc:sldChg>
      <pc:sldChg chg="delSp modSp mod modTransition modAnim">
        <pc:chgData name="Alfred Smith" userId="3c60a3631c0db8ad" providerId="LiveId" clId="{7F3B1477-3F07-44C2-8C05-25D95A645A5C}" dt="2023-09-11T08:06:43.251" v="45" actId="20577"/>
        <pc:sldMkLst>
          <pc:docMk/>
          <pc:sldMk cId="4017137865" sldId="267"/>
        </pc:sldMkLst>
        <pc:spChg chg="mod">
          <ac:chgData name="Alfred Smith" userId="3c60a3631c0db8ad" providerId="LiveId" clId="{7F3B1477-3F07-44C2-8C05-25D95A645A5C}" dt="2023-09-11T08:06:43.251" v="45" actId="20577"/>
          <ac:spMkLst>
            <pc:docMk/>
            <pc:sldMk cId="4017137865" sldId="267"/>
            <ac:spMk id="3" creationId="{A58184BD-88F1-BA02-40C1-D8403D0EEC0D}"/>
          </ac:spMkLst>
        </pc:spChg>
        <pc:spChg chg="mod">
          <ac:chgData name="Alfred Smith" userId="3c60a3631c0db8ad" providerId="LiveId" clId="{7F3B1477-3F07-44C2-8C05-25D95A645A5C}" dt="2023-09-11T08:03:03.023" v="24"/>
          <ac:spMkLst>
            <pc:docMk/>
            <pc:sldMk cId="4017137865" sldId="267"/>
            <ac:spMk id="4" creationId="{EE2AC625-9141-A801-F431-DD5F79396320}"/>
          </ac:spMkLst>
        </pc:spChg>
        <pc:picChg chg="del">
          <ac:chgData name="Alfred Smith" userId="3c60a3631c0db8ad" providerId="LiveId" clId="{7F3B1477-3F07-44C2-8C05-25D95A645A5C}" dt="2023-09-11T08:06:01.736" v="35"/>
          <ac:picMkLst>
            <pc:docMk/>
            <pc:sldMk cId="4017137865" sldId="267"/>
            <ac:picMk id="22" creationId="{E9652B82-11CE-A647-DA42-3DC5F03A2A65}"/>
          </ac:picMkLst>
        </pc:picChg>
      </pc:sldChg>
      <pc:sldChg chg="delSp modSp mod modTransition modAnim">
        <pc:chgData name="Alfred Smith" userId="3c60a3631c0db8ad" providerId="LiveId" clId="{7F3B1477-3F07-44C2-8C05-25D95A645A5C}" dt="2023-09-11T08:06:38.627" v="44" actId="20577"/>
        <pc:sldMkLst>
          <pc:docMk/>
          <pc:sldMk cId="3137811553" sldId="268"/>
        </pc:sldMkLst>
        <pc:spChg chg="mod">
          <ac:chgData name="Alfred Smith" userId="3c60a3631c0db8ad" providerId="LiveId" clId="{7F3B1477-3F07-44C2-8C05-25D95A645A5C}" dt="2023-09-11T08:06:38.627" v="44" actId="20577"/>
          <ac:spMkLst>
            <pc:docMk/>
            <pc:sldMk cId="3137811553" sldId="268"/>
            <ac:spMk id="3" creationId="{A58184BD-88F1-BA02-40C1-D8403D0EEC0D}"/>
          </ac:spMkLst>
        </pc:spChg>
        <pc:spChg chg="mod">
          <ac:chgData name="Alfred Smith" userId="3c60a3631c0db8ad" providerId="LiveId" clId="{7F3B1477-3F07-44C2-8C05-25D95A645A5C}" dt="2023-09-11T08:03:19.646" v="25"/>
          <ac:spMkLst>
            <pc:docMk/>
            <pc:sldMk cId="3137811553" sldId="268"/>
            <ac:spMk id="4" creationId="{EE2AC625-9141-A801-F431-DD5F79396320}"/>
          </ac:spMkLst>
        </pc:spChg>
        <pc:picChg chg="del">
          <ac:chgData name="Alfred Smith" userId="3c60a3631c0db8ad" providerId="LiveId" clId="{7F3B1477-3F07-44C2-8C05-25D95A645A5C}" dt="2023-09-11T08:06:01.736" v="35"/>
          <ac:picMkLst>
            <pc:docMk/>
            <pc:sldMk cId="3137811553" sldId="268"/>
            <ac:picMk id="10" creationId="{37B54773-2055-D194-E944-50CF8F6D62B3}"/>
          </ac:picMkLst>
        </pc:picChg>
      </pc:sldChg>
      <pc:sldChg chg="addSp delSp modSp mod ord modTransition">
        <pc:chgData name="Alfred Smith" userId="3c60a3631c0db8ad" providerId="LiveId" clId="{7F3B1477-3F07-44C2-8C05-25D95A645A5C}" dt="2023-09-11T08:07:14.659" v="56"/>
        <pc:sldMkLst>
          <pc:docMk/>
          <pc:sldMk cId="4120481681" sldId="270"/>
        </pc:sldMkLst>
        <pc:spChg chg="del">
          <ac:chgData name="Alfred Smith" userId="3c60a3631c0db8ad" providerId="LiveId" clId="{7F3B1477-3F07-44C2-8C05-25D95A645A5C}" dt="2023-09-11T07:59:59.673" v="11" actId="478"/>
          <ac:spMkLst>
            <pc:docMk/>
            <pc:sldMk cId="4120481681" sldId="270"/>
            <ac:spMk id="3" creationId="{C2C894A3-292B-D59C-D9A3-AE7C95710607}"/>
          </ac:spMkLst>
        </pc:spChg>
        <pc:spChg chg="add mod">
          <ac:chgData name="Alfred Smith" userId="3c60a3631c0db8ad" providerId="LiveId" clId="{7F3B1477-3F07-44C2-8C05-25D95A645A5C}" dt="2023-09-11T08:00:00.636" v="12"/>
          <ac:spMkLst>
            <pc:docMk/>
            <pc:sldMk cId="4120481681" sldId="270"/>
            <ac:spMk id="4" creationId="{868BFE46-6798-F3CA-97D5-B477F807DA77}"/>
          </ac:spMkLst>
        </pc:spChg>
      </pc:sldChg>
      <pc:sldChg chg="modSp mod modTransition">
        <pc:chgData name="Alfred Smith" userId="3c60a3631c0db8ad" providerId="LiveId" clId="{7F3B1477-3F07-44C2-8C05-25D95A645A5C}" dt="2023-09-11T08:07:22.773" v="57"/>
        <pc:sldMkLst>
          <pc:docMk/>
          <pc:sldMk cId="939110669" sldId="271"/>
        </pc:sldMkLst>
        <pc:spChg chg="mod">
          <ac:chgData name="Alfred Smith" userId="3c60a3631c0db8ad" providerId="LiveId" clId="{7F3B1477-3F07-44C2-8C05-25D95A645A5C}" dt="2023-09-11T08:07:22.773" v="57"/>
          <ac:spMkLst>
            <pc:docMk/>
            <pc:sldMk cId="939110669" sldId="271"/>
            <ac:spMk id="4" creationId="{6776882B-BBEC-7BBD-E874-8CBB06C7A673}"/>
          </ac:spMkLst>
        </pc:spChg>
      </pc:sldChg>
      <pc:sldChg chg="modSp mod modTransition">
        <pc:chgData name="Alfred Smith" userId="3c60a3631c0db8ad" providerId="LiveId" clId="{7F3B1477-3F07-44C2-8C05-25D95A645A5C}" dt="2023-09-11T08:07:26.219" v="58"/>
        <pc:sldMkLst>
          <pc:docMk/>
          <pc:sldMk cId="4024569785" sldId="272"/>
        </pc:sldMkLst>
        <pc:spChg chg="mod">
          <ac:chgData name="Alfred Smith" userId="3c60a3631c0db8ad" providerId="LiveId" clId="{7F3B1477-3F07-44C2-8C05-25D95A645A5C}" dt="2023-09-11T08:07:26.219" v="58"/>
          <ac:spMkLst>
            <pc:docMk/>
            <pc:sldMk cId="4024569785" sldId="272"/>
            <ac:spMk id="4" creationId="{F8B430EE-0011-09AA-B4AE-D6115F4F8F35}"/>
          </ac:spMkLst>
        </pc:spChg>
      </pc:sldChg>
      <pc:sldChg chg="modSp mod modTransition">
        <pc:chgData name="Alfred Smith" userId="3c60a3631c0db8ad" providerId="LiveId" clId="{7F3B1477-3F07-44C2-8C05-25D95A645A5C}" dt="2023-09-11T08:07:29.233" v="59"/>
        <pc:sldMkLst>
          <pc:docMk/>
          <pc:sldMk cId="487179600" sldId="273"/>
        </pc:sldMkLst>
        <pc:spChg chg="mod">
          <ac:chgData name="Alfred Smith" userId="3c60a3631c0db8ad" providerId="LiveId" clId="{7F3B1477-3F07-44C2-8C05-25D95A645A5C}" dt="2023-09-11T08:07:29.233" v="59"/>
          <ac:spMkLst>
            <pc:docMk/>
            <pc:sldMk cId="487179600" sldId="273"/>
            <ac:spMk id="4" creationId="{73279B69-132A-14D6-C66B-3D87E66856ED}"/>
          </ac:spMkLst>
        </pc:spChg>
      </pc:sldChg>
      <pc:sldChg chg="modSp mod modTransition">
        <pc:chgData name="Alfred Smith" userId="3c60a3631c0db8ad" providerId="LiveId" clId="{7F3B1477-3F07-44C2-8C05-25D95A645A5C}" dt="2023-09-11T08:07:34.330" v="60"/>
        <pc:sldMkLst>
          <pc:docMk/>
          <pc:sldMk cId="2168401200" sldId="274"/>
        </pc:sldMkLst>
        <pc:spChg chg="mod">
          <ac:chgData name="Alfred Smith" userId="3c60a3631c0db8ad" providerId="LiveId" clId="{7F3B1477-3F07-44C2-8C05-25D95A645A5C}" dt="2023-09-11T08:07:34.330" v="60"/>
          <ac:spMkLst>
            <pc:docMk/>
            <pc:sldMk cId="2168401200" sldId="274"/>
            <ac:spMk id="7" creationId="{42A18942-3D23-8EA5-7604-285058706F05}"/>
          </ac:spMkLst>
        </pc:spChg>
      </pc:sldChg>
      <pc:sldChg chg="modSp mod modTransition">
        <pc:chgData name="Alfred Smith" userId="3c60a3631c0db8ad" providerId="LiveId" clId="{7F3B1477-3F07-44C2-8C05-25D95A645A5C}" dt="2023-09-11T08:07:40.919" v="61"/>
        <pc:sldMkLst>
          <pc:docMk/>
          <pc:sldMk cId="2996969115" sldId="275"/>
        </pc:sldMkLst>
        <pc:spChg chg="mod">
          <ac:chgData name="Alfred Smith" userId="3c60a3631c0db8ad" providerId="LiveId" clId="{7F3B1477-3F07-44C2-8C05-25D95A645A5C}" dt="2023-09-11T08:07:40.919" v="61"/>
          <ac:spMkLst>
            <pc:docMk/>
            <pc:sldMk cId="2996969115" sldId="275"/>
            <ac:spMk id="6" creationId="{260FFA24-681B-575D-F22A-0C5B38168C2C}"/>
          </ac:spMkLst>
        </pc:spChg>
      </pc:sldChg>
      <pc:sldChg chg="modSp mod modTransition">
        <pc:chgData name="Alfred Smith" userId="3c60a3631c0db8ad" providerId="LiveId" clId="{7F3B1477-3F07-44C2-8C05-25D95A645A5C}" dt="2023-09-11T08:07:43.771" v="62"/>
        <pc:sldMkLst>
          <pc:docMk/>
          <pc:sldMk cId="2390376940" sldId="276"/>
        </pc:sldMkLst>
        <pc:spChg chg="mod">
          <ac:chgData name="Alfred Smith" userId="3c60a3631c0db8ad" providerId="LiveId" clId="{7F3B1477-3F07-44C2-8C05-25D95A645A5C}" dt="2023-09-11T08:07:43.771" v="62"/>
          <ac:spMkLst>
            <pc:docMk/>
            <pc:sldMk cId="2390376940" sldId="276"/>
            <ac:spMk id="4" creationId="{E96FB0A4-037D-3A66-048E-20FC12B4E20D}"/>
          </ac:spMkLst>
        </pc:spChg>
      </pc:sldChg>
      <pc:sldChg chg="modSp mod modTransition">
        <pc:chgData name="Alfred Smith" userId="3c60a3631c0db8ad" providerId="LiveId" clId="{7F3B1477-3F07-44C2-8C05-25D95A645A5C}" dt="2023-09-11T08:07:47.132" v="63"/>
        <pc:sldMkLst>
          <pc:docMk/>
          <pc:sldMk cId="4265919077" sldId="277"/>
        </pc:sldMkLst>
        <pc:spChg chg="mod">
          <ac:chgData name="Alfred Smith" userId="3c60a3631c0db8ad" providerId="LiveId" clId="{7F3B1477-3F07-44C2-8C05-25D95A645A5C}" dt="2023-09-11T08:07:47.132" v="63"/>
          <ac:spMkLst>
            <pc:docMk/>
            <pc:sldMk cId="4265919077" sldId="277"/>
            <ac:spMk id="7" creationId="{C6EDB042-DB86-6C88-91A7-C9DB08569886}"/>
          </ac:spMkLst>
        </pc:spChg>
      </pc:sldChg>
      <pc:sldChg chg="modSp mod modTransition">
        <pc:chgData name="Alfred Smith" userId="3c60a3631c0db8ad" providerId="LiveId" clId="{7F3B1477-3F07-44C2-8C05-25D95A645A5C}" dt="2023-09-11T08:07:51.286" v="64"/>
        <pc:sldMkLst>
          <pc:docMk/>
          <pc:sldMk cId="210266664" sldId="278"/>
        </pc:sldMkLst>
        <pc:spChg chg="mod">
          <ac:chgData name="Alfred Smith" userId="3c60a3631c0db8ad" providerId="LiveId" clId="{7F3B1477-3F07-44C2-8C05-25D95A645A5C}" dt="2023-09-11T08:07:51.286" v="64"/>
          <ac:spMkLst>
            <pc:docMk/>
            <pc:sldMk cId="210266664" sldId="278"/>
            <ac:spMk id="4" creationId="{250298F5-F90B-F3DA-2E1F-6BE843F1A481}"/>
          </ac:spMkLst>
        </pc:spChg>
      </pc:sldChg>
      <pc:sldChg chg="modSp mod modTransition">
        <pc:chgData name="Alfred Smith" userId="3c60a3631c0db8ad" providerId="LiveId" clId="{7F3B1477-3F07-44C2-8C05-25D95A645A5C}" dt="2023-09-11T08:07:54.201" v="65"/>
        <pc:sldMkLst>
          <pc:docMk/>
          <pc:sldMk cId="888433145" sldId="279"/>
        </pc:sldMkLst>
        <pc:spChg chg="mod">
          <ac:chgData name="Alfred Smith" userId="3c60a3631c0db8ad" providerId="LiveId" clId="{7F3B1477-3F07-44C2-8C05-25D95A645A5C}" dt="2023-09-11T08:07:54.201" v="65"/>
          <ac:spMkLst>
            <pc:docMk/>
            <pc:sldMk cId="888433145" sldId="279"/>
            <ac:spMk id="4" creationId="{9AF10F10-5802-C9AD-6E27-DA406A1E1CBF}"/>
          </ac:spMkLst>
        </pc:spChg>
      </pc:sldChg>
      <pc:sldChg chg="delSp modSp mod modTransition modAnim">
        <pc:chgData name="Alfred Smith" userId="3c60a3631c0db8ad" providerId="LiveId" clId="{7F3B1477-3F07-44C2-8C05-25D95A645A5C}" dt="2023-09-11T08:06:34.271" v="43" actId="20577"/>
        <pc:sldMkLst>
          <pc:docMk/>
          <pc:sldMk cId="3166251957" sldId="283"/>
        </pc:sldMkLst>
        <pc:spChg chg="mod">
          <ac:chgData name="Alfred Smith" userId="3c60a3631c0db8ad" providerId="LiveId" clId="{7F3B1477-3F07-44C2-8C05-25D95A645A5C}" dt="2023-09-11T08:06:34.271" v="43" actId="20577"/>
          <ac:spMkLst>
            <pc:docMk/>
            <pc:sldMk cId="3166251957" sldId="283"/>
            <ac:spMk id="3" creationId="{A58184BD-88F1-BA02-40C1-D8403D0EEC0D}"/>
          </ac:spMkLst>
        </pc:spChg>
        <pc:spChg chg="mod">
          <ac:chgData name="Alfred Smith" userId="3c60a3631c0db8ad" providerId="LiveId" clId="{7F3B1477-3F07-44C2-8C05-25D95A645A5C}" dt="2023-09-11T08:03:45.606" v="26"/>
          <ac:spMkLst>
            <pc:docMk/>
            <pc:sldMk cId="3166251957" sldId="283"/>
            <ac:spMk id="4" creationId="{EE2AC625-9141-A801-F431-DD5F79396320}"/>
          </ac:spMkLst>
        </pc:spChg>
        <pc:picChg chg="del">
          <ac:chgData name="Alfred Smith" userId="3c60a3631c0db8ad" providerId="LiveId" clId="{7F3B1477-3F07-44C2-8C05-25D95A645A5C}" dt="2023-09-11T08:06:01.736" v="35"/>
          <ac:picMkLst>
            <pc:docMk/>
            <pc:sldMk cId="3166251957" sldId="283"/>
            <ac:picMk id="37" creationId="{99FE3BFB-1170-5CDF-A1F6-71F5694C2BF0}"/>
          </ac:picMkLst>
        </pc:picChg>
      </pc:sldChg>
      <pc:sldChg chg="modSp mod modTransition">
        <pc:chgData name="Alfred Smith" userId="3c60a3631c0db8ad" providerId="LiveId" clId="{7F3B1477-3F07-44C2-8C05-25D95A645A5C}" dt="2023-09-11T08:07:58.082" v="66"/>
        <pc:sldMkLst>
          <pc:docMk/>
          <pc:sldMk cId="3922583308" sldId="284"/>
        </pc:sldMkLst>
        <pc:spChg chg="mod">
          <ac:chgData name="Alfred Smith" userId="3c60a3631c0db8ad" providerId="LiveId" clId="{7F3B1477-3F07-44C2-8C05-25D95A645A5C}" dt="2023-09-11T08:07:58.082" v="66"/>
          <ac:spMkLst>
            <pc:docMk/>
            <pc:sldMk cId="3922583308" sldId="284"/>
            <ac:spMk id="4" creationId="{0C83A255-FBD3-F776-7C64-3B8C534D462A}"/>
          </ac:spMkLst>
        </pc:spChg>
      </pc:sldChg>
      <pc:sldChg chg="delSp modSp mod modTransition modAnim">
        <pc:chgData name="Alfred Smith" userId="3c60a3631c0db8ad" providerId="LiveId" clId="{7F3B1477-3F07-44C2-8C05-25D95A645A5C}" dt="2023-09-11T08:06:30.350" v="42" actId="20577"/>
        <pc:sldMkLst>
          <pc:docMk/>
          <pc:sldMk cId="1522780631" sldId="285"/>
        </pc:sldMkLst>
        <pc:spChg chg="mod">
          <ac:chgData name="Alfred Smith" userId="3c60a3631c0db8ad" providerId="LiveId" clId="{7F3B1477-3F07-44C2-8C05-25D95A645A5C}" dt="2023-09-11T08:06:30.350" v="42" actId="20577"/>
          <ac:spMkLst>
            <pc:docMk/>
            <pc:sldMk cId="1522780631" sldId="285"/>
            <ac:spMk id="3" creationId="{A58184BD-88F1-BA02-40C1-D8403D0EEC0D}"/>
          </ac:spMkLst>
        </pc:spChg>
        <pc:spChg chg="mod">
          <ac:chgData name="Alfred Smith" userId="3c60a3631c0db8ad" providerId="LiveId" clId="{7F3B1477-3F07-44C2-8C05-25D95A645A5C}" dt="2023-09-11T08:04:00.658" v="27"/>
          <ac:spMkLst>
            <pc:docMk/>
            <pc:sldMk cId="1522780631" sldId="285"/>
            <ac:spMk id="4" creationId="{EE2AC625-9141-A801-F431-DD5F79396320}"/>
          </ac:spMkLst>
        </pc:spChg>
        <pc:picChg chg="del">
          <ac:chgData name="Alfred Smith" userId="3c60a3631c0db8ad" providerId="LiveId" clId="{7F3B1477-3F07-44C2-8C05-25D95A645A5C}" dt="2023-09-11T08:06:01.736" v="35"/>
          <ac:picMkLst>
            <pc:docMk/>
            <pc:sldMk cId="1522780631" sldId="285"/>
            <ac:picMk id="10" creationId="{8336B12B-47AA-C4B0-4EE9-48F4CF1C78C9}"/>
          </ac:picMkLst>
        </pc:picChg>
      </pc:sldChg>
      <pc:sldChg chg="modSp mod modTransition">
        <pc:chgData name="Alfred Smith" userId="3c60a3631c0db8ad" providerId="LiveId" clId="{7F3B1477-3F07-44C2-8C05-25D95A645A5C}" dt="2023-09-11T08:08:00.847" v="67"/>
        <pc:sldMkLst>
          <pc:docMk/>
          <pc:sldMk cId="1850742486" sldId="286"/>
        </pc:sldMkLst>
        <pc:spChg chg="mod">
          <ac:chgData name="Alfred Smith" userId="3c60a3631c0db8ad" providerId="LiveId" clId="{7F3B1477-3F07-44C2-8C05-25D95A645A5C}" dt="2023-09-11T08:08:00.847" v="67"/>
          <ac:spMkLst>
            <pc:docMk/>
            <pc:sldMk cId="1850742486" sldId="286"/>
            <ac:spMk id="4" creationId="{46AD7FDC-05DB-4DF2-8521-BACC2E016DA3}"/>
          </ac:spMkLst>
        </pc:spChg>
      </pc:sldChg>
      <pc:sldChg chg="delSp modSp mod modTransition modAnim">
        <pc:chgData name="Alfred Smith" userId="3c60a3631c0db8ad" providerId="LiveId" clId="{7F3B1477-3F07-44C2-8C05-25D95A645A5C}" dt="2023-09-11T08:06:26.560" v="41" actId="20577"/>
        <pc:sldMkLst>
          <pc:docMk/>
          <pc:sldMk cId="2332778949" sldId="287"/>
        </pc:sldMkLst>
        <pc:spChg chg="mod">
          <ac:chgData name="Alfred Smith" userId="3c60a3631c0db8ad" providerId="LiveId" clId="{7F3B1477-3F07-44C2-8C05-25D95A645A5C}" dt="2023-09-11T08:06:26.560" v="41" actId="20577"/>
          <ac:spMkLst>
            <pc:docMk/>
            <pc:sldMk cId="2332778949" sldId="287"/>
            <ac:spMk id="3" creationId="{A58184BD-88F1-BA02-40C1-D8403D0EEC0D}"/>
          </ac:spMkLst>
        </pc:spChg>
        <pc:spChg chg="mod">
          <ac:chgData name="Alfred Smith" userId="3c60a3631c0db8ad" providerId="LiveId" clId="{7F3B1477-3F07-44C2-8C05-25D95A645A5C}" dt="2023-09-11T08:04:18.410" v="28"/>
          <ac:spMkLst>
            <pc:docMk/>
            <pc:sldMk cId="2332778949" sldId="287"/>
            <ac:spMk id="4" creationId="{EE2AC625-9141-A801-F431-DD5F79396320}"/>
          </ac:spMkLst>
        </pc:spChg>
        <pc:picChg chg="del">
          <ac:chgData name="Alfred Smith" userId="3c60a3631c0db8ad" providerId="LiveId" clId="{7F3B1477-3F07-44C2-8C05-25D95A645A5C}" dt="2023-09-11T08:06:01.736" v="35"/>
          <ac:picMkLst>
            <pc:docMk/>
            <pc:sldMk cId="2332778949" sldId="287"/>
            <ac:picMk id="18" creationId="{411016E5-93D2-C9E1-304E-D401346EF8D5}"/>
          </ac:picMkLst>
        </pc:picChg>
      </pc:sldChg>
      <pc:sldChg chg="modSp mod modTransition">
        <pc:chgData name="Alfred Smith" userId="3c60a3631c0db8ad" providerId="LiveId" clId="{7F3B1477-3F07-44C2-8C05-25D95A645A5C}" dt="2023-09-11T08:08:04.396" v="68"/>
        <pc:sldMkLst>
          <pc:docMk/>
          <pc:sldMk cId="1828872212" sldId="288"/>
        </pc:sldMkLst>
        <pc:spChg chg="mod">
          <ac:chgData name="Alfred Smith" userId="3c60a3631c0db8ad" providerId="LiveId" clId="{7F3B1477-3F07-44C2-8C05-25D95A645A5C}" dt="2023-09-11T08:08:04.396" v="68"/>
          <ac:spMkLst>
            <pc:docMk/>
            <pc:sldMk cId="1828872212" sldId="288"/>
            <ac:spMk id="6" creationId="{EED8C81F-50E4-07D4-C4A0-B72968BADF45}"/>
          </ac:spMkLst>
        </pc:spChg>
      </pc:sldChg>
      <pc:sldChg chg="delSp modSp mod modTransition modAnim">
        <pc:chgData name="Alfred Smith" userId="3c60a3631c0db8ad" providerId="LiveId" clId="{7F3B1477-3F07-44C2-8C05-25D95A645A5C}" dt="2023-09-11T08:06:21.671" v="40" actId="20577"/>
        <pc:sldMkLst>
          <pc:docMk/>
          <pc:sldMk cId="3153919605" sldId="289"/>
        </pc:sldMkLst>
        <pc:spChg chg="mod">
          <ac:chgData name="Alfred Smith" userId="3c60a3631c0db8ad" providerId="LiveId" clId="{7F3B1477-3F07-44C2-8C05-25D95A645A5C}" dt="2023-09-11T08:06:21.671" v="40" actId="20577"/>
          <ac:spMkLst>
            <pc:docMk/>
            <pc:sldMk cId="3153919605" sldId="289"/>
            <ac:spMk id="3" creationId="{A58184BD-88F1-BA02-40C1-D8403D0EEC0D}"/>
          </ac:spMkLst>
        </pc:spChg>
        <pc:spChg chg="mod">
          <ac:chgData name="Alfred Smith" userId="3c60a3631c0db8ad" providerId="LiveId" clId="{7F3B1477-3F07-44C2-8C05-25D95A645A5C}" dt="2023-09-11T08:04:41.350" v="29"/>
          <ac:spMkLst>
            <pc:docMk/>
            <pc:sldMk cId="3153919605" sldId="289"/>
            <ac:spMk id="4" creationId="{EE2AC625-9141-A801-F431-DD5F79396320}"/>
          </ac:spMkLst>
        </pc:spChg>
        <pc:picChg chg="del">
          <ac:chgData name="Alfred Smith" userId="3c60a3631c0db8ad" providerId="LiveId" clId="{7F3B1477-3F07-44C2-8C05-25D95A645A5C}" dt="2023-09-11T08:06:01.736" v="35"/>
          <ac:picMkLst>
            <pc:docMk/>
            <pc:sldMk cId="3153919605" sldId="289"/>
            <ac:picMk id="30" creationId="{7D2BF040-975B-E1C0-A7E1-4133188343AD}"/>
          </ac:picMkLst>
        </pc:picChg>
      </pc:sldChg>
      <pc:sldChg chg="modSp mod modTransition">
        <pc:chgData name="Alfred Smith" userId="3c60a3631c0db8ad" providerId="LiveId" clId="{7F3B1477-3F07-44C2-8C05-25D95A645A5C}" dt="2023-09-11T08:08:09.429" v="69"/>
        <pc:sldMkLst>
          <pc:docMk/>
          <pc:sldMk cId="1292473336" sldId="290"/>
        </pc:sldMkLst>
        <pc:spChg chg="mod">
          <ac:chgData name="Alfred Smith" userId="3c60a3631c0db8ad" providerId="LiveId" clId="{7F3B1477-3F07-44C2-8C05-25D95A645A5C}" dt="2023-09-11T08:08:09.429" v="69"/>
          <ac:spMkLst>
            <pc:docMk/>
            <pc:sldMk cId="1292473336" sldId="290"/>
            <ac:spMk id="4" creationId="{16CAF429-ADD1-1CBB-EAE3-0D9B4B0414E3}"/>
          </ac:spMkLst>
        </pc:spChg>
      </pc:sldChg>
      <pc:sldChg chg="delSp modSp mod modTransition modAnim">
        <pc:chgData name="Alfred Smith" userId="3c60a3631c0db8ad" providerId="LiveId" clId="{7F3B1477-3F07-44C2-8C05-25D95A645A5C}" dt="2023-09-11T08:06:18.248" v="39" actId="20577"/>
        <pc:sldMkLst>
          <pc:docMk/>
          <pc:sldMk cId="1878919862" sldId="291"/>
        </pc:sldMkLst>
        <pc:spChg chg="mod">
          <ac:chgData name="Alfred Smith" userId="3c60a3631c0db8ad" providerId="LiveId" clId="{7F3B1477-3F07-44C2-8C05-25D95A645A5C}" dt="2023-09-11T08:06:18.248" v="39" actId="20577"/>
          <ac:spMkLst>
            <pc:docMk/>
            <pc:sldMk cId="1878919862" sldId="291"/>
            <ac:spMk id="3" creationId="{A58184BD-88F1-BA02-40C1-D8403D0EEC0D}"/>
          </ac:spMkLst>
        </pc:spChg>
        <pc:spChg chg="mod">
          <ac:chgData name="Alfred Smith" userId="3c60a3631c0db8ad" providerId="LiveId" clId="{7F3B1477-3F07-44C2-8C05-25D95A645A5C}" dt="2023-09-11T08:04:53.576" v="30"/>
          <ac:spMkLst>
            <pc:docMk/>
            <pc:sldMk cId="1878919862" sldId="291"/>
            <ac:spMk id="4" creationId="{EE2AC625-9141-A801-F431-DD5F79396320}"/>
          </ac:spMkLst>
        </pc:spChg>
        <pc:picChg chg="del">
          <ac:chgData name="Alfred Smith" userId="3c60a3631c0db8ad" providerId="LiveId" clId="{7F3B1477-3F07-44C2-8C05-25D95A645A5C}" dt="2023-09-11T08:06:01.736" v="35"/>
          <ac:picMkLst>
            <pc:docMk/>
            <pc:sldMk cId="1878919862" sldId="291"/>
            <ac:picMk id="13" creationId="{3089FBC1-7979-AB89-CF69-BFDFF91EB5B8}"/>
          </ac:picMkLst>
        </pc:picChg>
      </pc:sldChg>
      <pc:sldChg chg="modSp mod modTransition">
        <pc:chgData name="Alfred Smith" userId="3c60a3631c0db8ad" providerId="LiveId" clId="{7F3B1477-3F07-44C2-8C05-25D95A645A5C}" dt="2023-09-11T08:08:12.867" v="70"/>
        <pc:sldMkLst>
          <pc:docMk/>
          <pc:sldMk cId="1014080634" sldId="292"/>
        </pc:sldMkLst>
        <pc:spChg chg="mod">
          <ac:chgData name="Alfred Smith" userId="3c60a3631c0db8ad" providerId="LiveId" clId="{7F3B1477-3F07-44C2-8C05-25D95A645A5C}" dt="2023-09-11T08:08:12.867" v="70"/>
          <ac:spMkLst>
            <pc:docMk/>
            <pc:sldMk cId="1014080634" sldId="292"/>
            <ac:spMk id="4" creationId="{1B8D27D8-2EE1-DC9A-35D1-64F40E8BFE9F}"/>
          </ac:spMkLst>
        </pc:spChg>
      </pc:sldChg>
      <pc:sldChg chg="delSp modSp mod modTransition modAnim">
        <pc:chgData name="Alfred Smith" userId="3c60a3631c0db8ad" providerId="LiveId" clId="{7F3B1477-3F07-44C2-8C05-25D95A645A5C}" dt="2023-09-11T08:06:13.471" v="38" actId="20577"/>
        <pc:sldMkLst>
          <pc:docMk/>
          <pc:sldMk cId="2219299321" sldId="293"/>
        </pc:sldMkLst>
        <pc:spChg chg="mod">
          <ac:chgData name="Alfred Smith" userId="3c60a3631c0db8ad" providerId="LiveId" clId="{7F3B1477-3F07-44C2-8C05-25D95A645A5C}" dt="2023-09-11T08:06:13.471" v="38" actId="20577"/>
          <ac:spMkLst>
            <pc:docMk/>
            <pc:sldMk cId="2219299321" sldId="293"/>
            <ac:spMk id="3" creationId="{A58184BD-88F1-BA02-40C1-D8403D0EEC0D}"/>
          </ac:spMkLst>
        </pc:spChg>
        <pc:spChg chg="mod">
          <ac:chgData name="Alfred Smith" userId="3c60a3631c0db8ad" providerId="LiveId" clId="{7F3B1477-3F07-44C2-8C05-25D95A645A5C}" dt="2023-09-11T08:05:09.449" v="31"/>
          <ac:spMkLst>
            <pc:docMk/>
            <pc:sldMk cId="2219299321" sldId="293"/>
            <ac:spMk id="4" creationId="{EE2AC625-9141-A801-F431-DD5F79396320}"/>
          </ac:spMkLst>
        </pc:spChg>
        <pc:picChg chg="del">
          <ac:chgData name="Alfred Smith" userId="3c60a3631c0db8ad" providerId="LiveId" clId="{7F3B1477-3F07-44C2-8C05-25D95A645A5C}" dt="2023-09-11T08:06:01.736" v="35"/>
          <ac:picMkLst>
            <pc:docMk/>
            <pc:sldMk cId="2219299321" sldId="293"/>
            <ac:picMk id="22" creationId="{FF3BD75C-35B2-B22A-C78B-C1536CA77DF0}"/>
          </ac:picMkLst>
        </pc:picChg>
      </pc:sldChg>
      <pc:sldChg chg="modSp mod modTransition">
        <pc:chgData name="Alfred Smith" userId="3c60a3631c0db8ad" providerId="LiveId" clId="{7F3B1477-3F07-44C2-8C05-25D95A645A5C}" dt="2023-09-11T08:08:16.062" v="71"/>
        <pc:sldMkLst>
          <pc:docMk/>
          <pc:sldMk cId="2859407553" sldId="294"/>
        </pc:sldMkLst>
        <pc:spChg chg="mod">
          <ac:chgData name="Alfred Smith" userId="3c60a3631c0db8ad" providerId="LiveId" clId="{7F3B1477-3F07-44C2-8C05-25D95A645A5C}" dt="2023-09-11T08:08:16.062" v="71"/>
          <ac:spMkLst>
            <pc:docMk/>
            <pc:sldMk cId="2859407553" sldId="294"/>
            <ac:spMk id="4" creationId="{B2C24265-E77A-A6BD-C2CA-794847D34569}"/>
          </ac:spMkLst>
        </pc:spChg>
      </pc:sldChg>
      <pc:sldChg chg="delSp modSp mod modTransition modAnim">
        <pc:chgData name="Alfred Smith" userId="3c60a3631c0db8ad" providerId="LiveId" clId="{7F3B1477-3F07-44C2-8C05-25D95A645A5C}" dt="2023-09-11T08:06:08.512" v="37" actId="20577"/>
        <pc:sldMkLst>
          <pc:docMk/>
          <pc:sldMk cId="3279066978" sldId="295"/>
        </pc:sldMkLst>
        <pc:spChg chg="mod">
          <ac:chgData name="Alfred Smith" userId="3c60a3631c0db8ad" providerId="LiveId" clId="{7F3B1477-3F07-44C2-8C05-25D95A645A5C}" dt="2023-09-11T08:06:08.512" v="37" actId="20577"/>
          <ac:spMkLst>
            <pc:docMk/>
            <pc:sldMk cId="3279066978" sldId="295"/>
            <ac:spMk id="3" creationId="{A58184BD-88F1-BA02-40C1-D8403D0EEC0D}"/>
          </ac:spMkLst>
        </pc:spChg>
        <pc:spChg chg="mod">
          <ac:chgData name="Alfred Smith" userId="3c60a3631c0db8ad" providerId="LiveId" clId="{7F3B1477-3F07-44C2-8C05-25D95A645A5C}" dt="2023-09-11T08:05:28.120" v="32"/>
          <ac:spMkLst>
            <pc:docMk/>
            <pc:sldMk cId="3279066978" sldId="295"/>
            <ac:spMk id="4" creationId="{EE2AC625-9141-A801-F431-DD5F79396320}"/>
          </ac:spMkLst>
        </pc:spChg>
        <pc:picChg chg="del">
          <ac:chgData name="Alfred Smith" userId="3c60a3631c0db8ad" providerId="LiveId" clId="{7F3B1477-3F07-44C2-8C05-25D95A645A5C}" dt="2023-09-11T08:06:01.736" v="35"/>
          <ac:picMkLst>
            <pc:docMk/>
            <pc:sldMk cId="3279066978" sldId="295"/>
            <ac:picMk id="18" creationId="{4194AF99-5043-11A4-F13E-DFEE8890D53F}"/>
          </ac:picMkLst>
        </pc:picChg>
      </pc:sldChg>
      <pc:sldChg chg="modSp mod modTransition">
        <pc:chgData name="Alfred Smith" userId="3c60a3631c0db8ad" providerId="LiveId" clId="{7F3B1477-3F07-44C2-8C05-25D95A645A5C}" dt="2023-09-11T08:08:19.228" v="72"/>
        <pc:sldMkLst>
          <pc:docMk/>
          <pc:sldMk cId="2386619117" sldId="296"/>
        </pc:sldMkLst>
        <pc:spChg chg="mod">
          <ac:chgData name="Alfred Smith" userId="3c60a3631c0db8ad" providerId="LiveId" clId="{7F3B1477-3F07-44C2-8C05-25D95A645A5C}" dt="2023-09-11T08:08:19.228" v="72"/>
          <ac:spMkLst>
            <pc:docMk/>
            <pc:sldMk cId="2386619117" sldId="296"/>
            <ac:spMk id="4" creationId="{F10F845A-40B9-6C58-B576-76AEFCF9B1D3}"/>
          </ac:spMkLst>
        </pc:spChg>
      </pc:sldChg>
      <pc:sldChg chg="delSp modSp mod modTransition modAnim">
        <pc:chgData name="Alfred Smith" userId="3c60a3631c0db8ad" providerId="LiveId" clId="{7F3B1477-3F07-44C2-8C05-25D95A645A5C}" dt="2023-09-11T08:06:04.269" v="36" actId="20577"/>
        <pc:sldMkLst>
          <pc:docMk/>
          <pc:sldMk cId="1852857713" sldId="297"/>
        </pc:sldMkLst>
        <pc:spChg chg="mod">
          <ac:chgData name="Alfred Smith" userId="3c60a3631c0db8ad" providerId="LiveId" clId="{7F3B1477-3F07-44C2-8C05-25D95A645A5C}" dt="2023-09-11T08:06:04.269" v="36" actId="20577"/>
          <ac:spMkLst>
            <pc:docMk/>
            <pc:sldMk cId="1852857713" sldId="297"/>
            <ac:spMk id="3" creationId="{A58184BD-88F1-BA02-40C1-D8403D0EEC0D}"/>
          </ac:spMkLst>
        </pc:spChg>
        <pc:spChg chg="mod">
          <ac:chgData name="Alfred Smith" userId="3c60a3631c0db8ad" providerId="LiveId" clId="{7F3B1477-3F07-44C2-8C05-25D95A645A5C}" dt="2023-09-11T08:05:53.544" v="34" actId="404"/>
          <ac:spMkLst>
            <pc:docMk/>
            <pc:sldMk cId="1852857713" sldId="297"/>
            <ac:spMk id="4" creationId="{EE2AC625-9141-A801-F431-DD5F79396320}"/>
          </ac:spMkLst>
        </pc:spChg>
        <pc:picChg chg="del">
          <ac:chgData name="Alfred Smith" userId="3c60a3631c0db8ad" providerId="LiveId" clId="{7F3B1477-3F07-44C2-8C05-25D95A645A5C}" dt="2023-09-11T08:06:01.736" v="35"/>
          <ac:picMkLst>
            <pc:docMk/>
            <pc:sldMk cId="1852857713" sldId="297"/>
            <ac:picMk id="18" creationId="{75AB0A42-96E3-014D-A340-30207157A46A}"/>
          </ac:picMkLst>
        </pc:picChg>
      </pc:sldChg>
      <pc:sldChg chg="modSp mod modTransition">
        <pc:chgData name="Alfred Smith" userId="3c60a3631c0db8ad" providerId="LiveId" clId="{7F3B1477-3F07-44C2-8C05-25D95A645A5C}" dt="2023-09-11T08:08:23.076" v="73"/>
        <pc:sldMkLst>
          <pc:docMk/>
          <pc:sldMk cId="2586395495" sldId="298"/>
        </pc:sldMkLst>
        <pc:spChg chg="mod">
          <ac:chgData name="Alfred Smith" userId="3c60a3631c0db8ad" providerId="LiveId" clId="{7F3B1477-3F07-44C2-8C05-25D95A645A5C}" dt="2023-09-11T08:08:23.076" v="73"/>
          <ac:spMkLst>
            <pc:docMk/>
            <pc:sldMk cId="2586395495" sldId="298"/>
            <ac:spMk id="4" creationId="{24CFF087-A8E2-1FCB-D08A-01F98C67DEEC}"/>
          </ac:spMkLst>
        </pc:spChg>
      </pc:sldChg>
      <pc:sldChg chg="delSp modSp mod modTransition modAnim">
        <pc:chgData name="Alfred Smith" userId="3c60a3631c0db8ad" providerId="LiveId" clId="{7F3B1477-3F07-44C2-8C05-25D95A645A5C}" dt="2023-09-11T08:08:27.407" v="74" actId="20577"/>
        <pc:sldMkLst>
          <pc:docMk/>
          <pc:sldMk cId="4048291797" sldId="301"/>
        </pc:sldMkLst>
        <pc:spChg chg="mod">
          <ac:chgData name="Alfred Smith" userId="3c60a3631c0db8ad" providerId="LiveId" clId="{7F3B1477-3F07-44C2-8C05-25D95A645A5C}" dt="2023-09-11T08:08:27.407" v="74" actId="20577"/>
          <ac:spMkLst>
            <pc:docMk/>
            <pc:sldMk cId="4048291797" sldId="301"/>
            <ac:spMk id="3" creationId="{A58184BD-88F1-BA02-40C1-D8403D0EEC0D}"/>
          </ac:spMkLst>
        </pc:spChg>
        <pc:picChg chg="del">
          <ac:chgData name="Alfred Smith" userId="3c60a3631c0db8ad" providerId="LiveId" clId="{7F3B1477-3F07-44C2-8C05-25D95A645A5C}" dt="2023-09-11T08:06:01.736" v="35"/>
          <ac:picMkLst>
            <pc:docMk/>
            <pc:sldMk cId="4048291797" sldId="301"/>
            <ac:picMk id="7" creationId="{88A220DF-0A67-42A7-15E4-49FF771A6B37}"/>
          </ac:picMkLst>
        </pc:picChg>
      </pc:sldChg>
      <pc:sldChg chg="modSp mod modTransition">
        <pc:chgData name="Alfred Smith" userId="3c60a3631c0db8ad" providerId="LiveId" clId="{7F3B1477-3F07-44C2-8C05-25D95A645A5C}" dt="2023-09-11T08:08:33.934" v="75"/>
        <pc:sldMkLst>
          <pc:docMk/>
          <pc:sldMk cId="3543498167" sldId="302"/>
        </pc:sldMkLst>
        <pc:spChg chg="mod">
          <ac:chgData name="Alfred Smith" userId="3c60a3631c0db8ad" providerId="LiveId" clId="{7F3B1477-3F07-44C2-8C05-25D95A645A5C}" dt="2023-09-11T08:08:33.934" v="75"/>
          <ac:spMkLst>
            <pc:docMk/>
            <pc:sldMk cId="3543498167" sldId="302"/>
            <ac:spMk id="3" creationId="{2F696AE6-86AC-8209-551A-939CCB4CBD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11-09-2023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D933F8-17BF-54AF-1291-49AB7FA5B819}"/>
              </a:ext>
            </a:extLst>
          </p:cNvPr>
          <p:cNvPicPr>
            <a:picLocks noChangeAspect="1"/>
          </p:cNvPicPr>
          <p:nvPr/>
        </p:nvPicPr>
        <p:blipFill>
          <a:blip r:embed="rId2"/>
          <a:stretch>
            <a:fillRect/>
          </a:stretch>
        </p:blipFill>
        <p:spPr>
          <a:xfrm>
            <a:off x="0" y="1"/>
            <a:ext cx="12746470" cy="6858000"/>
          </a:xfrm>
          <a:prstGeom prst="rect">
            <a:avLst/>
          </a:prstGeom>
        </p:spPr>
      </p:pic>
      <p:sp>
        <p:nvSpPr>
          <p:cNvPr id="4" name="TextBox 3">
            <a:extLst>
              <a:ext uri="{FF2B5EF4-FFF2-40B4-BE49-F238E27FC236}">
                <a16:creationId xmlns:a16="http://schemas.microsoft.com/office/drawing/2014/main" id="{73279B69-132A-14D6-C66B-3D87E66856E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24</a:t>
            </a:r>
            <a:r>
              <a:rPr lang="en-US" sz="4000" b="0" i="0" dirty="0">
                <a:solidFill>
                  <a:srgbClr val="121212"/>
                </a:solidFill>
                <a:effectLst/>
                <a:latin typeface="Open Sans" panose="020B0606030504020204" pitchFamily="34" charset="0"/>
              </a:rPr>
              <a:t>For a certain man named Demetrius, a silversmith who made silver shrines of Artemis, brought no little business to the craftsmen,</a:t>
            </a:r>
            <a:endParaRPr lang="en-IN" dirty="0"/>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1434E6-25FF-E023-8E2F-5DD0F3D8A8C9}"/>
              </a:ext>
            </a:extLst>
          </p:cNvPr>
          <p:cNvPicPr>
            <a:picLocks noChangeAspect="1"/>
          </p:cNvPicPr>
          <p:nvPr/>
        </p:nvPicPr>
        <p:blipFill>
          <a:blip r:embed="rId2"/>
          <a:stretch>
            <a:fillRect/>
          </a:stretch>
        </p:blipFill>
        <p:spPr>
          <a:xfrm>
            <a:off x="-339140" y="-401053"/>
            <a:ext cx="13675999" cy="7671135"/>
          </a:xfrm>
          <a:prstGeom prst="rect">
            <a:avLst/>
          </a:prstGeom>
        </p:spPr>
      </p:pic>
      <p:sp>
        <p:nvSpPr>
          <p:cNvPr id="7" name="TextBox 6">
            <a:extLst>
              <a:ext uri="{FF2B5EF4-FFF2-40B4-BE49-F238E27FC236}">
                <a16:creationId xmlns:a16="http://schemas.microsoft.com/office/drawing/2014/main" id="{42A18942-3D23-8EA5-7604-285058706F05}"/>
              </a:ext>
            </a:extLst>
          </p:cNvPr>
          <p:cNvSpPr txBox="1"/>
          <p:nvPr/>
        </p:nvSpPr>
        <p:spPr>
          <a:xfrm>
            <a:off x="9550418" y="581584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25</a:t>
            </a:r>
            <a:r>
              <a:rPr lang="en-US" sz="4400" b="0" i="0" dirty="0">
                <a:solidFill>
                  <a:srgbClr val="121212"/>
                </a:solidFill>
                <a:effectLst/>
                <a:latin typeface="Open Sans" panose="020B0606030504020204" pitchFamily="34" charset="0"/>
              </a:rPr>
              <a:t>whom he gathered together with the workmen of like occupation, and said, “Sirs, you know that by this business we have our wealth. </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0BF38-652D-A2EB-D53B-2B7E350747C0}"/>
              </a:ext>
            </a:extLst>
          </p:cNvPr>
          <p:cNvPicPr>
            <a:picLocks noChangeAspect="1"/>
          </p:cNvPicPr>
          <p:nvPr/>
        </p:nvPicPr>
        <p:blipFill>
          <a:blip r:embed="rId2"/>
          <a:stretch>
            <a:fillRect/>
          </a:stretch>
        </p:blipFill>
        <p:spPr>
          <a:xfrm>
            <a:off x="0" y="1"/>
            <a:ext cx="12732382" cy="6858000"/>
          </a:xfrm>
          <a:prstGeom prst="rect">
            <a:avLst/>
          </a:prstGeom>
        </p:spPr>
      </p:pic>
      <p:sp>
        <p:nvSpPr>
          <p:cNvPr id="6" name="TextBox 5">
            <a:extLst>
              <a:ext uri="{FF2B5EF4-FFF2-40B4-BE49-F238E27FC236}">
                <a16:creationId xmlns:a16="http://schemas.microsoft.com/office/drawing/2014/main" id="{260FFA24-681B-575D-F22A-0C5B38168C2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26</a:t>
            </a:r>
            <a:r>
              <a:rPr lang="en-US" sz="3600" b="0" i="0" dirty="0">
                <a:solidFill>
                  <a:srgbClr val="121212"/>
                </a:solidFill>
                <a:effectLst/>
                <a:latin typeface="Open Sans" panose="020B0606030504020204" pitchFamily="34" charset="0"/>
              </a:rPr>
              <a:t>You see and hear that not at Ephesus alone, but almost throughout all Asia, this Paul has persuaded and turned away many people, saying that they are no gods that are made with hands.</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0A625-D39E-7E76-0936-D8D12A381F79}"/>
              </a:ext>
            </a:extLst>
          </p:cNvPr>
          <p:cNvPicPr>
            <a:picLocks noChangeAspect="1"/>
          </p:cNvPicPr>
          <p:nvPr/>
        </p:nvPicPr>
        <p:blipFill>
          <a:blip r:embed="rId2"/>
          <a:stretch>
            <a:fillRect/>
          </a:stretch>
        </p:blipFill>
        <p:spPr>
          <a:xfrm>
            <a:off x="0" y="-195181"/>
            <a:ext cx="12310533" cy="7053181"/>
          </a:xfrm>
          <a:prstGeom prst="rect">
            <a:avLst/>
          </a:prstGeom>
        </p:spPr>
      </p:pic>
      <p:sp>
        <p:nvSpPr>
          <p:cNvPr id="4" name="TextBox 3">
            <a:extLst>
              <a:ext uri="{FF2B5EF4-FFF2-40B4-BE49-F238E27FC236}">
                <a16:creationId xmlns:a16="http://schemas.microsoft.com/office/drawing/2014/main" id="{E96FB0A4-037D-3A66-048E-20FC12B4E20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27</a:t>
            </a:r>
            <a:r>
              <a:rPr lang="en-US" sz="4000" b="0" i="0" dirty="0">
                <a:solidFill>
                  <a:srgbClr val="121212"/>
                </a:solidFill>
                <a:effectLst/>
                <a:latin typeface="Open Sans" panose="020B0606030504020204" pitchFamily="34" charset="0"/>
              </a:rPr>
              <a:t>Not only is there danger that this our trade come into disrepute, but also that the temple of the great goddess Artemis will be counted as nothing and her majesty destroyed, whom all Asia and the world worships.”</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A8208F-82B5-11E5-E5A9-C13FF5A059BB}"/>
              </a:ext>
            </a:extLst>
          </p:cNvPr>
          <p:cNvPicPr>
            <a:picLocks noChangeAspect="1"/>
          </p:cNvPicPr>
          <p:nvPr/>
        </p:nvPicPr>
        <p:blipFill>
          <a:blip r:embed="rId2"/>
          <a:stretch>
            <a:fillRect/>
          </a:stretch>
        </p:blipFill>
        <p:spPr>
          <a:xfrm>
            <a:off x="0" y="0"/>
            <a:ext cx="12226352" cy="6858000"/>
          </a:xfrm>
          <a:prstGeom prst="rect">
            <a:avLst/>
          </a:prstGeom>
        </p:spPr>
      </p:pic>
      <p:sp>
        <p:nvSpPr>
          <p:cNvPr id="7" name="TextBox 6">
            <a:extLst>
              <a:ext uri="{FF2B5EF4-FFF2-40B4-BE49-F238E27FC236}">
                <a16:creationId xmlns:a16="http://schemas.microsoft.com/office/drawing/2014/main" id="{C6EDB042-DB86-6C88-91A7-C9DB08569886}"/>
              </a:ext>
            </a:extLst>
          </p:cNvPr>
          <p:cNvSpPr txBox="1"/>
          <p:nvPr/>
        </p:nvSpPr>
        <p:spPr>
          <a:xfrm>
            <a:off x="9338083"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28</a:t>
            </a:r>
            <a:r>
              <a:rPr lang="en-US" sz="4400" b="0" i="0" dirty="0">
                <a:solidFill>
                  <a:srgbClr val="121212"/>
                </a:solidFill>
                <a:effectLst/>
                <a:latin typeface="Open Sans" panose="020B0606030504020204" pitchFamily="34" charset="0"/>
              </a:rPr>
              <a:t>When they heard this they were filled with anger, and cried out, saying, “Great is Artemis of the Ephesians!” </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944A59D-F1B0-9BDD-D874-2EC1458F67C5}"/>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C880C369-305C-D8AD-26EE-8182D94C5B23}"/>
              </a:ext>
            </a:extLst>
          </p:cNvPr>
          <p:cNvSpPr txBox="1"/>
          <p:nvPr/>
        </p:nvSpPr>
        <p:spPr>
          <a:xfrm>
            <a:off x="5631008" y="1551614"/>
            <a:ext cx="5707552" cy="4106779"/>
          </a:xfrm>
          <a:prstGeom prst="rect">
            <a:avLst/>
          </a:prstGeom>
          <a:noFill/>
        </p:spPr>
        <p:txBody>
          <a:bodyPr wrap="square" rtlCol="0">
            <a:noAutofit/>
          </a:bodyPr>
          <a:lstStyle/>
          <a:p>
            <a:r>
              <a:rPr lang="en-US" sz="6000" b="0" i="0" u="none" strike="noStrike" baseline="0" dirty="0">
                <a:solidFill>
                  <a:schemeClr val="bg1"/>
                </a:solidFill>
                <a:latin typeface="TimesNewRomanPSMT"/>
              </a:rPr>
              <a:t>Artemis of the Ephesians – </a:t>
            </a:r>
          </a:p>
          <a:p>
            <a:r>
              <a:rPr lang="en-US" sz="6000" b="0" i="0" u="none" strike="noStrike" baseline="0" dirty="0">
                <a:solidFill>
                  <a:schemeClr val="bg1"/>
                </a:solidFill>
                <a:latin typeface="TimesNewRomanPSMT"/>
              </a:rPr>
              <a:t>Acts 19:21 – 20:1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F28736-1EE9-38B2-F20F-BA1FC6FAA512}"/>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50298F5-F90B-F3DA-2E1F-6BE843F1A481}"/>
              </a:ext>
            </a:extLst>
          </p:cNvPr>
          <p:cNvSpPr txBox="1"/>
          <p:nvPr/>
        </p:nvSpPr>
        <p:spPr>
          <a:xfrm>
            <a:off x="422460" y="5713311"/>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29</a:t>
            </a:r>
            <a:r>
              <a:rPr lang="en-US" sz="4000" b="0" i="0" dirty="0">
                <a:solidFill>
                  <a:srgbClr val="121212"/>
                </a:solidFill>
                <a:effectLst/>
                <a:latin typeface="Open Sans" panose="020B0606030504020204" pitchFamily="34" charset="0"/>
              </a:rPr>
              <a:t>The whole city was filled with confusion, and they rushed with one accord into the theater, having seized Gaius and Aristarchus, men of Macedonia, Paul’s companions in travel. </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479CAA-CA8D-8267-EB30-8E50B5A3C3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10F10-5802-C9AD-6E27-DA406A1E1CBF}"/>
              </a:ext>
            </a:extLst>
          </p:cNvPr>
          <p:cNvSpPr txBox="1"/>
          <p:nvPr/>
        </p:nvSpPr>
        <p:spPr>
          <a:xfrm>
            <a:off x="326207" y="560101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6"/>
            <a:ext cx="6096000" cy="6558101"/>
          </a:xfrm>
          <a:prstGeom prst="rect">
            <a:avLst/>
          </a:prstGeom>
          <a:noFill/>
        </p:spPr>
        <p:txBody>
          <a:bodyPr wrap="square" rtlCol="0">
            <a:noAutofit/>
          </a:bodyPr>
          <a:lstStyle/>
          <a:p>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32</a:t>
            </a:r>
            <a:r>
              <a:rPr lang="en-US" sz="4400" b="0" i="0" dirty="0">
                <a:solidFill>
                  <a:srgbClr val="121212"/>
                </a:solidFill>
                <a:effectLst/>
                <a:latin typeface="Open Sans" panose="020B0606030504020204" pitchFamily="34" charset="0"/>
              </a:rPr>
              <a:t>Some therefore cried one thing, and some another, for the assembly was in confusion. Most of them didn’t know why they had come together. </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65F8D-B3DF-CEA4-84A7-2FFD11A1D4C7}"/>
              </a:ext>
            </a:extLst>
          </p:cNvPr>
          <p:cNvPicPr>
            <a:picLocks noChangeAspect="1"/>
          </p:cNvPicPr>
          <p:nvPr/>
        </p:nvPicPr>
        <p:blipFill>
          <a:blip r:embed="rId2"/>
          <a:stretch>
            <a:fillRect/>
          </a:stretch>
        </p:blipFill>
        <p:spPr>
          <a:xfrm>
            <a:off x="-289715" y="0"/>
            <a:ext cx="12481715" cy="6858000"/>
          </a:xfrm>
          <a:prstGeom prst="rect">
            <a:avLst/>
          </a:prstGeom>
        </p:spPr>
      </p:pic>
      <p:sp>
        <p:nvSpPr>
          <p:cNvPr id="4" name="TextBox 3">
            <a:extLst>
              <a:ext uri="{FF2B5EF4-FFF2-40B4-BE49-F238E27FC236}">
                <a16:creationId xmlns:a16="http://schemas.microsoft.com/office/drawing/2014/main" id="{0C83A255-FBD3-F776-7C64-3B8C534D462A}"/>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33</a:t>
            </a:r>
            <a:r>
              <a:rPr lang="en-US" sz="4400" b="0" i="0" dirty="0">
                <a:solidFill>
                  <a:srgbClr val="121212"/>
                </a:solidFill>
                <a:effectLst/>
                <a:latin typeface="Open Sans" panose="020B0606030504020204" pitchFamily="34" charset="0"/>
              </a:rPr>
              <a:t>They brought Alexander out of the multitude, the Jews putting him forward.</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8DE9E-1DAE-20D9-0CD0-206ED9997E15}"/>
              </a:ext>
            </a:extLst>
          </p:cNvPr>
          <p:cNvPicPr>
            <a:picLocks noChangeAspect="1"/>
          </p:cNvPicPr>
          <p:nvPr/>
        </p:nvPicPr>
        <p:blipFill>
          <a:blip r:embed="rId2"/>
          <a:stretch>
            <a:fillRect/>
          </a:stretch>
        </p:blipFill>
        <p:spPr>
          <a:xfrm>
            <a:off x="0" y="0"/>
            <a:ext cx="12654643" cy="6858000"/>
          </a:xfrm>
          <a:prstGeom prst="rect">
            <a:avLst/>
          </a:prstGeom>
        </p:spPr>
      </p:pic>
      <p:sp>
        <p:nvSpPr>
          <p:cNvPr id="4" name="TextBox 3">
            <a:extLst>
              <a:ext uri="{FF2B5EF4-FFF2-40B4-BE49-F238E27FC236}">
                <a16:creationId xmlns:a16="http://schemas.microsoft.com/office/drawing/2014/main" id="{46AD7FDC-05DB-4DF2-8521-BACC2E016DA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34</a:t>
            </a:r>
            <a:r>
              <a:rPr lang="en-US" sz="4400" b="0" i="0" dirty="0">
                <a:solidFill>
                  <a:srgbClr val="121212"/>
                </a:solidFill>
                <a:effectLst/>
                <a:latin typeface="Open Sans" panose="020B0606030504020204" pitchFamily="34" charset="0"/>
              </a:rPr>
              <a:t>But when they perceived that he was a Jew, all with one voice for a time of about two hours cried out, “Great is Artemis of the Ephesians!”</a:t>
            </a:r>
            <a:endParaRPr lang="en-IN" dirty="0"/>
          </a:p>
        </p:txBody>
      </p:sp>
    </p:spTree>
    <p:extLst>
      <p:ext uri="{BB962C8B-B14F-4D97-AF65-F5344CB8AC3E}">
        <p14:creationId xmlns:p14="http://schemas.microsoft.com/office/powerpoint/2010/main" val="233277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A6B4B-36BD-CBFD-BF0E-6B4AF7FEFACF}"/>
              </a:ext>
            </a:extLst>
          </p:cNvPr>
          <p:cNvPicPr>
            <a:picLocks noChangeAspect="1"/>
          </p:cNvPicPr>
          <p:nvPr/>
        </p:nvPicPr>
        <p:blipFill>
          <a:blip r:embed="rId2"/>
          <a:stretch>
            <a:fillRect/>
          </a:stretch>
        </p:blipFill>
        <p:spPr>
          <a:xfrm>
            <a:off x="0" y="0"/>
            <a:ext cx="12313903" cy="7459579"/>
          </a:xfrm>
          <a:prstGeom prst="rect">
            <a:avLst/>
          </a:prstGeom>
        </p:spPr>
      </p:pic>
      <p:sp>
        <p:nvSpPr>
          <p:cNvPr id="6" name="TextBox 5">
            <a:extLst>
              <a:ext uri="{FF2B5EF4-FFF2-40B4-BE49-F238E27FC236}">
                <a16:creationId xmlns:a16="http://schemas.microsoft.com/office/drawing/2014/main" id="{EED8C81F-50E4-07D4-C4A0-B72968BADF45}"/>
              </a:ext>
            </a:extLst>
          </p:cNvPr>
          <p:cNvSpPr txBox="1"/>
          <p:nvPr/>
        </p:nvSpPr>
        <p:spPr>
          <a:xfrm>
            <a:off x="502670" y="5799801"/>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35</a:t>
            </a:r>
            <a:r>
              <a:rPr lang="en-US" sz="4000" b="0" i="0" dirty="0">
                <a:solidFill>
                  <a:srgbClr val="121212"/>
                </a:solidFill>
                <a:effectLst/>
                <a:latin typeface="Open Sans" panose="020B0606030504020204" pitchFamily="34" charset="0"/>
              </a:rPr>
              <a:t>When the town clerk had quieted the multitude, he said, “You men of Ephesus, what man is there who doesn’t know that the city of the Ephesians is temple keeper of the great goddess Artemis, and of the image which fell down from Zeus? </a:t>
            </a:r>
            <a:endParaRPr lang="en-IN" dirty="0"/>
          </a:p>
        </p:txBody>
      </p:sp>
    </p:spTree>
    <p:extLst>
      <p:ext uri="{BB962C8B-B14F-4D97-AF65-F5344CB8AC3E}">
        <p14:creationId xmlns:p14="http://schemas.microsoft.com/office/powerpoint/2010/main" val="3153919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Artemis of the Ephesians – Acts 19:21 – 20:1 </a:t>
            </a:r>
            <a:endParaRPr lang="en-IN" sz="6000"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3D528-701D-1AF5-9FD7-172D8A608CB5}"/>
              </a:ext>
            </a:extLst>
          </p:cNvPr>
          <p:cNvPicPr>
            <a:picLocks noChangeAspect="1"/>
          </p:cNvPicPr>
          <p:nvPr/>
        </p:nvPicPr>
        <p:blipFill>
          <a:blip r:embed="rId2"/>
          <a:stretch>
            <a:fillRect/>
          </a:stretch>
        </p:blipFill>
        <p:spPr>
          <a:xfrm>
            <a:off x="-96245" y="0"/>
            <a:ext cx="12288245" cy="6858000"/>
          </a:xfrm>
          <a:prstGeom prst="rect">
            <a:avLst/>
          </a:prstGeom>
        </p:spPr>
      </p:pic>
      <p:sp>
        <p:nvSpPr>
          <p:cNvPr id="4" name="TextBox 3">
            <a:extLst>
              <a:ext uri="{FF2B5EF4-FFF2-40B4-BE49-F238E27FC236}">
                <a16:creationId xmlns:a16="http://schemas.microsoft.com/office/drawing/2014/main" id="{16CAF429-ADD1-1CBB-EAE3-0D9B4B0414E3}"/>
              </a:ext>
            </a:extLst>
          </p:cNvPr>
          <p:cNvSpPr txBox="1"/>
          <p:nvPr/>
        </p:nvSpPr>
        <p:spPr>
          <a:xfrm>
            <a:off x="132081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19:35</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36</a:t>
            </a:r>
            <a:r>
              <a:rPr lang="en-US" sz="4400" b="0" i="0" dirty="0">
                <a:solidFill>
                  <a:srgbClr val="121212"/>
                </a:solidFill>
                <a:effectLst/>
                <a:latin typeface="Open Sans" panose="020B0606030504020204" pitchFamily="34" charset="0"/>
              </a:rPr>
              <a:t>Seeing then that these things can’t be denied, you ought to be quiet and to do nothing rash. </a:t>
            </a:r>
            <a:endParaRPr lang="en-IN" dirty="0"/>
          </a:p>
        </p:txBody>
      </p:sp>
    </p:spTree>
    <p:extLst>
      <p:ext uri="{BB962C8B-B14F-4D97-AF65-F5344CB8AC3E}">
        <p14:creationId xmlns:p14="http://schemas.microsoft.com/office/powerpoint/2010/main" val="1878919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B1398-15E9-A6B1-922A-8AB6F65ACCB9}"/>
              </a:ext>
            </a:extLst>
          </p:cNvPr>
          <p:cNvPicPr>
            <a:picLocks noChangeAspect="1"/>
          </p:cNvPicPr>
          <p:nvPr/>
        </p:nvPicPr>
        <p:blipFill>
          <a:blip r:embed="rId2"/>
          <a:stretch>
            <a:fillRect/>
          </a:stretch>
        </p:blipFill>
        <p:spPr>
          <a:xfrm>
            <a:off x="0" y="0"/>
            <a:ext cx="12697485" cy="6858000"/>
          </a:xfrm>
          <a:prstGeom prst="rect">
            <a:avLst/>
          </a:prstGeom>
        </p:spPr>
      </p:pic>
      <p:sp>
        <p:nvSpPr>
          <p:cNvPr id="4" name="TextBox 3">
            <a:extLst>
              <a:ext uri="{FF2B5EF4-FFF2-40B4-BE49-F238E27FC236}">
                <a16:creationId xmlns:a16="http://schemas.microsoft.com/office/drawing/2014/main" id="{1B8D27D8-2EE1-DC9A-35D1-64F40E8BFE9F}"/>
              </a:ext>
            </a:extLst>
          </p:cNvPr>
          <p:cNvSpPr txBox="1"/>
          <p:nvPr/>
        </p:nvSpPr>
        <p:spPr>
          <a:xfrm>
            <a:off x="2636270" y="585768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a:t>
            </a:r>
          </a:p>
        </p:txBody>
      </p:sp>
    </p:spTree>
    <p:extLst>
      <p:ext uri="{BB962C8B-B14F-4D97-AF65-F5344CB8AC3E}">
        <p14:creationId xmlns:p14="http://schemas.microsoft.com/office/powerpoint/2010/main" val="101408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37</a:t>
            </a:r>
            <a:r>
              <a:rPr lang="en-US" sz="4800" b="0" i="0" dirty="0">
                <a:solidFill>
                  <a:srgbClr val="121212"/>
                </a:solidFill>
                <a:effectLst/>
                <a:latin typeface="Open Sans" panose="020B0606030504020204" pitchFamily="34" charset="0"/>
              </a:rPr>
              <a:t>For you have brought these men here, who are neither robbers of temples nor blasphemers of your goddess. </a:t>
            </a:r>
            <a:endParaRPr lang="en-IN" dirty="0"/>
          </a:p>
        </p:txBody>
      </p:sp>
    </p:spTree>
    <p:extLst>
      <p:ext uri="{BB962C8B-B14F-4D97-AF65-F5344CB8AC3E}">
        <p14:creationId xmlns:p14="http://schemas.microsoft.com/office/powerpoint/2010/main" val="2219299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A923D-CFB3-8193-A423-23E049876A72}"/>
              </a:ext>
            </a:extLst>
          </p:cNvPr>
          <p:cNvPicPr>
            <a:picLocks noChangeAspect="1"/>
          </p:cNvPicPr>
          <p:nvPr/>
        </p:nvPicPr>
        <p:blipFill>
          <a:blip r:embed="rId2"/>
          <a:stretch>
            <a:fillRect/>
          </a:stretch>
        </p:blipFill>
        <p:spPr>
          <a:xfrm>
            <a:off x="-1" y="-818147"/>
            <a:ext cx="14071063" cy="7676147"/>
          </a:xfrm>
          <a:prstGeom prst="rect">
            <a:avLst/>
          </a:prstGeom>
        </p:spPr>
      </p:pic>
      <p:sp>
        <p:nvSpPr>
          <p:cNvPr id="4" name="TextBox 3">
            <a:extLst>
              <a:ext uri="{FF2B5EF4-FFF2-40B4-BE49-F238E27FC236}">
                <a16:creationId xmlns:a16="http://schemas.microsoft.com/office/drawing/2014/main" id="{B2C24265-E77A-A6BD-C2CA-794847D34569}"/>
              </a:ext>
            </a:extLst>
          </p:cNvPr>
          <p:cNvSpPr txBox="1"/>
          <p:nvPr/>
        </p:nvSpPr>
        <p:spPr>
          <a:xfrm>
            <a:off x="9545840" y="22458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19:37</a:t>
            </a:r>
          </a:p>
        </p:txBody>
      </p:sp>
    </p:spTree>
    <p:extLst>
      <p:ext uri="{BB962C8B-B14F-4D97-AF65-F5344CB8AC3E}">
        <p14:creationId xmlns:p14="http://schemas.microsoft.com/office/powerpoint/2010/main" val="285940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38</a:t>
            </a:r>
            <a:r>
              <a:rPr lang="en-US" sz="4000" b="0" i="0" dirty="0">
                <a:solidFill>
                  <a:srgbClr val="121212"/>
                </a:solidFill>
                <a:effectLst/>
                <a:latin typeface="Open Sans" panose="020B0606030504020204" pitchFamily="34" charset="0"/>
              </a:rPr>
              <a:t>If therefore Demetrius and the craftsmen who are with him have a matter against anyone, the courts are open and there are proconsuls. Let them press charges against one another.</a:t>
            </a:r>
            <a:endParaRPr lang="en-IN" dirty="0"/>
          </a:p>
        </p:txBody>
      </p:sp>
    </p:spTree>
    <p:extLst>
      <p:ext uri="{BB962C8B-B14F-4D97-AF65-F5344CB8AC3E}">
        <p14:creationId xmlns:p14="http://schemas.microsoft.com/office/powerpoint/2010/main" val="3279066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3A28B-5C6A-9829-A12E-5CE43D142D9B}"/>
              </a:ext>
            </a:extLst>
          </p:cNvPr>
          <p:cNvPicPr>
            <a:picLocks noChangeAspect="1"/>
          </p:cNvPicPr>
          <p:nvPr/>
        </p:nvPicPr>
        <p:blipFill>
          <a:blip r:embed="rId2"/>
          <a:stretch>
            <a:fillRect/>
          </a:stretch>
        </p:blipFill>
        <p:spPr>
          <a:xfrm>
            <a:off x="0" y="1"/>
            <a:ext cx="13165040" cy="6858000"/>
          </a:xfrm>
          <a:prstGeom prst="rect">
            <a:avLst/>
          </a:prstGeom>
        </p:spPr>
      </p:pic>
      <p:sp>
        <p:nvSpPr>
          <p:cNvPr id="4" name="TextBox 3">
            <a:extLst>
              <a:ext uri="{FF2B5EF4-FFF2-40B4-BE49-F238E27FC236}">
                <a16:creationId xmlns:a16="http://schemas.microsoft.com/office/drawing/2014/main" id="{F10F845A-40B9-6C58-B576-76AEFCF9B1D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19:38</a:t>
            </a:r>
          </a:p>
        </p:txBody>
      </p:sp>
    </p:spTree>
    <p:extLst>
      <p:ext uri="{BB962C8B-B14F-4D97-AF65-F5344CB8AC3E}">
        <p14:creationId xmlns:p14="http://schemas.microsoft.com/office/powerpoint/2010/main" val="2386619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 </a:t>
            </a:r>
            <a:r>
              <a:rPr lang="en-US" sz="3600" b="0" i="0" dirty="0">
                <a:solidFill>
                  <a:srgbClr val="121212"/>
                </a:solidFill>
                <a:effectLst/>
                <a:latin typeface="Open Sans" panose="020B0606030504020204" pitchFamily="34" charset="0"/>
              </a:rPr>
              <a:t>For indeed we are in danger of being accused concerning today’s riot, there being no cause. Concerning it, we wouldn’t be able to give an account of this commotion.” </a:t>
            </a:r>
            <a:r>
              <a:rPr lang="en-US" sz="3600" b="0" i="0" dirty="0">
                <a:solidFill>
                  <a:srgbClr val="777A7B"/>
                </a:solidFill>
                <a:effectLst/>
                <a:latin typeface="Open Sans" panose="020B0606030504020204" pitchFamily="34" charset="0"/>
              </a:rPr>
              <a:t>41</a:t>
            </a:r>
            <a:r>
              <a:rPr lang="en-US" sz="3600" b="0" i="0" dirty="0">
                <a:solidFill>
                  <a:srgbClr val="121212"/>
                </a:solidFill>
                <a:effectLst/>
                <a:latin typeface="Open Sans" panose="020B0606030504020204" pitchFamily="34" charset="0"/>
              </a:rPr>
              <a:t>When he had thus spoken, he dismissed the assembly.</a:t>
            </a:r>
            <a:endParaRPr lang="en-IN" sz="1600" dirty="0"/>
          </a:p>
        </p:txBody>
      </p:sp>
    </p:spTree>
    <p:extLst>
      <p:ext uri="{BB962C8B-B14F-4D97-AF65-F5344CB8AC3E}">
        <p14:creationId xmlns:p14="http://schemas.microsoft.com/office/powerpoint/2010/main" val="1852857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1EF52-CFF6-9C3E-AB37-5BFCEA2E33E3}"/>
              </a:ext>
            </a:extLst>
          </p:cNvPr>
          <p:cNvPicPr>
            <a:picLocks noChangeAspect="1"/>
          </p:cNvPicPr>
          <p:nvPr/>
        </p:nvPicPr>
        <p:blipFill>
          <a:blip r:embed="rId2"/>
          <a:stretch>
            <a:fillRect/>
          </a:stretch>
        </p:blipFill>
        <p:spPr>
          <a:xfrm>
            <a:off x="-305548" y="1"/>
            <a:ext cx="12497548" cy="6858000"/>
          </a:xfrm>
          <a:prstGeom prst="rect">
            <a:avLst/>
          </a:prstGeom>
        </p:spPr>
      </p:pic>
      <p:sp>
        <p:nvSpPr>
          <p:cNvPr id="4" name="TextBox 3">
            <a:extLst>
              <a:ext uri="{FF2B5EF4-FFF2-40B4-BE49-F238E27FC236}">
                <a16:creationId xmlns:a16="http://schemas.microsoft.com/office/drawing/2014/main" id="{24CFF087-A8E2-1FCB-D08A-01F98C67DEEC}"/>
              </a:ext>
            </a:extLst>
          </p:cNvPr>
          <p:cNvSpPr txBox="1"/>
          <p:nvPr/>
        </p:nvSpPr>
        <p:spPr>
          <a:xfrm>
            <a:off x="262038" y="72421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19:40,41</a:t>
            </a:r>
          </a:p>
        </p:txBody>
      </p:sp>
    </p:spTree>
    <p:extLst>
      <p:ext uri="{BB962C8B-B14F-4D97-AF65-F5344CB8AC3E}">
        <p14:creationId xmlns:p14="http://schemas.microsoft.com/office/powerpoint/2010/main" val="258639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20:</a:t>
            </a:r>
            <a:r>
              <a:rPr lang="en-US" sz="4400" dirty="0">
                <a:solidFill>
                  <a:srgbClr val="777A7B"/>
                </a:solidFill>
                <a:latin typeface="Arial" panose="020B0604020202020204" pitchFamily="34" charset="0"/>
              </a:rPr>
              <a:t>1</a:t>
            </a:r>
            <a:r>
              <a:rPr lang="en-US" sz="4400" dirty="0">
                <a:solidFill>
                  <a:srgbClr val="121212"/>
                </a:solidFill>
                <a:latin typeface="Arial" panose="020B0604020202020204" pitchFamily="34" charset="0"/>
              </a:rPr>
              <a:t>All the trouble came to an end. Then Paul sent for the believers. After encouraging them, he said goodbye. He then left for Macedonia.</a:t>
            </a:r>
            <a:endParaRPr lang="en-IN" dirty="0"/>
          </a:p>
        </p:txBody>
      </p:sp>
    </p:spTree>
    <p:extLst>
      <p:ext uri="{BB962C8B-B14F-4D97-AF65-F5344CB8AC3E}">
        <p14:creationId xmlns:p14="http://schemas.microsoft.com/office/powerpoint/2010/main" val="404829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3456B-498B-EEA5-7E1A-4C0AD6A4F0F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68BFE46-6798-F3CA-97D5-B477F807DA77}"/>
              </a:ext>
            </a:extLst>
          </p:cNvPr>
          <p:cNvSpPr txBox="1"/>
          <p:nvPr/>
        </p:nvSpPr>
        <p:spPr>
          <a:xfrm>
            <a:off x="5631008" y="1551614"/>
            <a:ext cx="5707552" cy="4106779"/>
          </a:xfrm>
          <a:prstGeom prst="rect">
            <a:avLst/>
          </a:prstGeom>
          <a:noFill/>
        </p:spPr>
        <p:txBody>
          <a:bodyPr wrap="square" rtlCol="0">
            <a:noAutofit/>
          </a:bodyPr>
          <a:lstStyle/>
          <a:p>
            <a:r>
              <a:rPr lang="en-US" sz="6000" b="0" i="0" u="none" strike="noStrike" baseline="0" dirty="0">
                <a:solidFill>
                  <a:schemeClr val="bg1"/>
                </a:solidFill>
                <a:latin typeface="TimesNewRomanPSMT"/>
              </a:rPr>
              <a:t>Artemis of the Ephesians – </a:t>
            </a:r>
          </a:p>
          <a:p>
            <a:r>
              <a:rPr lang="en-US" sz="6000" b="0" i="0" u="none" strike="noStrike" baseline="0" dirty="0">
                <a:solidFill>
                  <a:schemeClr val="bg1"/>
                </a:solidFill>
                <a:latin typeface="TimesNewRomanPSMT"/>
              </a:rPr>
              <a:t>Acts 19:21 – 20:1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72247-178C-8891-CCDC-1D556C369A2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2F696AE6-86AC-8209-551A-939CCB4CBDFC}"/>
              </a:ext>
            </a:extLst>
          </p:cNvPr>
          <p:cNvSpPr txBox="1"/>
          <p:nvPr/>
        </p:nvSpPr>
        <p:spPr>
          <a:xfrm>
            <a:off x="1802080" y="40337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p>
        </p:txBody>
      </p:sp>
    </p:spTree>
    <p:extLst>
      <p:ext uri="{BB962C8B-B14F-4D97-AF65-F5344CB8AC3E}">
        <p14:creationId xmlns:p14="http://schemas.microsoft.com/office/powerpoint/2010/main" val="354349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6"/>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21</a:t>
            </a:r>
            <a:r>
              <a:rPr lang="en-US" sz="4400" b="0" i="0" dirty="0">
                <a:solidFill>
                  <a:srgbClr val="121212"/>
                </a:solidFill>
                <a:effectLst/>
                <a:latin typeface="Open Sans" panose="020B0606030504020204" pitchFamily="34" charset="0"/>
              </a:rPr>
              <a:t>Now after these things had ended, Paul determined in the Spirit to go to Jerusalem, saying, “After I have been there, I must also see Rome.”</a:t>
            </a:r>
            <a:endParaRPr lang="en-IN"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B66BB-A9F4-FD24-83A6-ED83C6D80323}"/>
              </a:ext>
            </a:extLst>
          </p:cNvPr>
          <p:cNvPicPr>
            <a:picLocks noChangeAspect="1"/>
          </p:cNvPicPr>
          <p:nvPr/>
        </p:nvPicPr>
        <p:blipFill>
          <a:blip r:embed="rId2"/>
          <a:stretch>
            <a:fillRect/>
          </a:stretch>
        </p:blipFill>
        <p:spPr>
          <a:xfrm>
            <a:off x="0" y="0"/>
            <a:ext cx="13084969" cy="6858000"/>
          </a:xfrm>
          <a:prstGeom prst="rect">
            <a:avLst/>
          </a:prstGeom>
        </p:spPr>
      </p:pic>
      <p:sp>
        <p:nvSpPr>
          <p:cNvPr id="4" name="TextBox 3">
            <a:extLst>
              <a:ext uri="{FF2B5EF4-FFF2-40B4-BE49-F238E27FC236}">
                <a16:creationId xmlns:a16="http://schemas.microsoft.com/office/drawing/2014/main" id="{6776882B-BBEC-7BBD-E874-8CBB06C7A67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dirty="0">
                <a:solidFill>
                  <a:srgbClr val="777A7B"/>
                </a:solidFill>
                <a:latin typeface="Arial" panose="020B0604020202020204" pitchFamily="34" charset="0"/>
              </a:rPr>
              <a:t>22</a:t>
            </a:r>
            <a:r>
              <a:rPr lang="en-US" sz="5400" b="0" i="0" dirty="0">
                <a:solidFill>
                  <a:srgbClr val="121212"/>
                </a:solidFill>
                <a:effectLst/>
                <a:latin typeface="Open Sans" panose="020B0606030504020204" pitchFamily="34" charset="0"/>
              </a:rPr>
              <a:t>Having sent into Macedonia two of those who served him, Timothy and Erastus, he himself stayed in Asia for a while.</a:t>
            </a:r>
            <a:endParaRPr lang="en-IN" dirty="0"/>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17152-E13B-6A6B-612A-F2EE9FFDE5B7}"/>
              </a:ext>
            </a:extLst>
          </p:cNvPr>
          <p:cNvPicPr>
            <a:picLocks noChangeAspect="1"/>
          </p:cNvPicPr>
          <p:nvPr/>
        </p:nvPicPr>
        <p:blipFill>
          <a:blip r:embed="rId2"/>
          <a:stretch>
            <a:fillRect/>
          </a:stretch>
        </p:blipFill>
        <p:spPr>
          <a:xfrm>
            <a:off x="-85259" y="0"/>
            <a:ext cx="12277259" cy="6858000"/>
          </a:xfrm>
          <a:prstGeom prst="rect">
            <a:avLst/>
          </a:prstGeom>
        </p:spPr>
      </p:pic>
      <p:sp>
        <p:nvSpPr>
          <p:cNvPr id="4" name="TextBox 3">
            <a:extLst>
              <a:ext uri="{FF2B5EF4-FFF2-40B4-BE49-F238E27FC236}">
                <a16:creationId xmlns:a16="http://schemas.microsoft.com/office/drawing/2014/main" id="{F8B430EE-0011-09AA-B4AE-D6115F4F8F3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23</a:t>
            </a:r>
            <a:r>
              <a:rPr lang="en-US" sz="4800" b="0" i="0" dirty="0">
                <a:solidFill>
                  <a:srgbClr val="121212"/>
                </a:solidFill>
                <a:effectLst/>
                <a:latin typeface="Open Sans" panose="020B0606030504020204" pitchFamily="34" charset="0"/>
              </a:rPr>
              <a:t>About that time there arose no small disturbance concerning the Way.</a:t>
            </a:r>
            <a:endParaRPr lang="en-IN"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5486</TotalTime>
  <Words>744</Words>
  <Application>Microsoft Office PowerPoint</Application>
  <PresentationFormat>Widescreen</PresentationFormat>
  <Paragraphs>55</Paragraphs>
  <Slides>40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Microsoft Himalaya</vt:lpstr>
      <vt:lpstr>Open Sans</vt:lpstr>
      <vt:lpstr>TimesNewRomanPS-BoldMT</vt:lpstr>
      <vt:lpstr>TimesNewRomanPSMT</vt:lpstr>
      <vt:lpstr>Office Theme</vt:lpstr>
      <vt:lpstr>54-4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2023-09-11T08:08:39Z</dcterms:modified>
</cp:coreProperties>
</file>