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757656-51F4-4F6A-9A44-CED4C048D488}" v="4" dt="2023-09-11T08:12:30.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5" d="100"/>
          <a:sy n="75" d="100"/>
        </p:scale>
        <p:origin x="974"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9757656-51F4-4F6A-9A44-CED4C048D488}"/>
    <pc:docChg chg="custSel modSld">
      <pc:chgData name="Alfred Smith" userId="3c60a3631c0db8ad" providerId="LiveId" clId="{E9757656-51F4-4F6A-9A44-CED4C048D488}" dt="2023-09-11T08:13:37.532" v="33"/>
      <pc:docMkLst>
        <pc:docMk/>
      </pc:docMkLst>
      <pc:sldChg chg="delSp modTransition modAnim">
        <pc:chgData name="Alfred Smith" userId="3c60a3631c0db8ad" providerId="LiveId" clId="{E9757656-51F4-4F6A-9A44-CED4C048D488}" dt="2023-09-11T08:12:30.312" v="15"/>
        <pc:sldMkLst>
          <pc:docMk/>
          <pc:sldMk cId="1499918570" sldId="257"/>
        </pc:sldMkLst>
        <pc:picChg chg="del">
          <ac:chgData name="Alfred Smith" userId="3c60a3631c0db8ad" providerId="LiveId" clId="{E9757656-51F4-4F6A-9A44-CED4C048D488}" dt="2023-09-11T08:12:30.312" v="15"/>
          <ac:picMkLst>
            <pc:docMk/>
            <pc:sldMk cId="1499918570" sldId="257"/>
            <ac:picMk id="8" creationId="{CAE5EEDB-65E4-0A5A-4581-3CF831B3B364}"/>
          </ac:picMkLst>
        </pc:picChg>
      </pc:sldChg>
      <pc:sldChg chg="modSp mod modTransition">
        <pc:chgData name="Alfred Smith" userId="3c60a3631c0db8ad" providerId="LiveId" clId="{E9757656-51F4-4F6A-9A44-CED4C048D488}" dt="2023-09-11T08:12:30.312" v="15"/>
        <pc:sldMkLst>
          <pc:docMk/>
          <pc:sldMk cId="3788111665" sldId="258"/>
        </pc:sldMkLst>
        <pc:spChg chg="mod">
          <ac:chgData name="Alfred Smith" userId="3c60a3631c0db8ad" providerId="LiveId" clId="{E9757656-51F4-4F6A-9A44-CED4C048D488}" dt="2023-09-11T08:10:06.652" v="3" actId="14100"/>
          <ac:spMkLst>
            <pc:docMk/>
            <pc:sldMk cId="3788111665" sldId="258"/>
            <ac:spMk id="2" creationId="{F2C124FF-496F-7E74-FE59-88ACE4DBB6F6}"/>
          </ac:spMkLst>
        </pc:spChg>
      </pc:sldChg>
      <pc:sldChg chg="delSp modSp mod modTransition modAnim">
        <pc:chgData name="Alfred Smith" userId="3c60a3631c0db8ad" providerId="LiveId" clId="{E9757656-51F4-4F6A-9A44-CED4C048D488}" dt="2023-09-11T08:13:00.693" v="23" actId="20577"/>
        <pc:sldMkLst>
          <pc:docMk/>
          <pc:sldMk cId="454763615" sldId="259"/>
        </pc:sldMkLst>
        <pc:spChg chg="mod">
          <ac:chgData name="Alfred Smith" userId="3c60a3631c0db8ad" providerId="LiveId" clId="{E9757656-51F4-4F6A-9A44-CED4C048D488}" dt="2023-09-11T08:13:00.693" v="23" actId="20577"/>
          <ac:spMkLst>
            <pc:docMk/>
            <pc:sldMk cId="454763615" sldId="259"/>
            <ac:spMk id="3" creationId="{A58184BD-88F1-BA02-40C1-D8403D0EEC0D}"/>
          </ac:spMkLst>
        </pc:spChg>
        <pc:picChg chg="del">
          <ac:chgData name="Alfred Smith" userId="3c60a3631c0db8ad" providerId="LiveId" clId="{E9757656-51F4-4F6A-9A44-CED4C048D488}" dt="2023-09-11T08:12:30.312" v="15"/>
          <ac:picMkLst>
            <pc:docMk/>
            <pc:sldMk cId="454763615" sldId="259"/>
            <ac:picMk id="9" creationId="{BFB35DC2-AB42-8C52-5683-AD33F08D7469}"/>
          </ac:picMkLst>
        </pc:picChg>
      </pc:sldChg>
      <pc:sldChg chg="delSp modSp mod modTransition modAnim">
        <pc:chgData name="Alfred Smith" userId="3c60a3631c0db8ad" providerId="LiveId" clId="{E9757656-51F4-4F6A-9A44-CED4C048D488}" dt="2023-09-11T08:12:55.492" v="22" actId="20577"/>
        <pc:sldMkLst>
          <pc:docMk/>
          <pc:sldMk cId="2346136586" sldId="260"/>
        </pc:sldMkLst>
        <pc:spChg chg="mod">
          <ac:chgData name="Alfred Smith" userId="3c60a3631c0db8ad" providerId="LiveId" clId="{E9757656-51F4-4F6A-9A44-CED4C048D488}" dt="2023-09-11T08:12:55.492" v="22" actId="20577"/>
          <ac:spMkLst>
            <pc:docMk/>
            <pc:sldMk cId="2346136586" sldId="260"/>
            <ac:spMk id="3" creationId="{A58184BD-88F1-BA02-40C1-D8403D0EEC0D}"/>
          </ac:spMkLst>
        </pc:spChg>
        <pc:spChg chg="mod">
          <ac:chgData name="Alfred Smith" userId="3c60a3631c0db8ad" providerId="LiveId" clId="{E9757656-51F4-4F6A-9A44-CED4C048D488}" dt="2023-09-11T08:10:55.612" v="8"/>
          <ac:spMkLst>
            <pc:docMk/>
            <pc:sldMk cId="2346136586" sldId="260"/>
            <ac:spMk id="4" creationId="{EE2AC625-9141-A801-F431-DD5F79396320}"/>
          </ac:spMkLst>
        </pc:spChg>
        <pc:picChg chg="del">
          <ac:chgData name="Alfred Smith" userId="3c60a3631c0db8ad" providerId="LiveId" clId="{E9757656-51F4-4F6A-9A44-CED4C048D488}" dt="2023-09-11T08:12:30.312" v="15"/>
          <ac:picMkLst>
            <pc:docMk/>
            <pc:sldMk cId="2346136586" sldId="260"/>
            <ac:picMk id="11" creationId="{B7C114BE-774E-FFE8-961F-43B3ED363933}"/>
          </ac:picMkLst>
        </pc:picChg>
      </pc:sldChg>
      <pc:sldChg chg="delSp modSp mod modTransition modAnim">
        <pc:chgData name="Alfred Smith" userId="3c60a3631c0db8ad" providerId="LiveId" clId="{E9757656-51F4-4F6A-9A44-CED4C048D488}" dt="2023-09-11T08:12:52.206" v="21" actId="20577"/>
        <pc:sldMkLst>
          <pc:docMk/>
          <pc:sldMk cId="4037329247" sldId="261"/>
        </pc:sldMkLst>
        <pc:spChg chg="mod">
          <ac:chgData name="Alfred Smith" userId="3c60a3631c0db8ad" providerId="LiveId" clId="{E9757656-51F4-4F6A-9A44-CED4C048D488}" dt="2023-09-11T08:12:52.206" v="21" actId="20577"/>
          <ac:spMkLst>
            <pc:docMk/>
            <pc:sldMk cId="4037329247" sldId="261"/>
            <ac:spMk id="3" creationId="{A58184BD-88F1-BA02-40C1-D8403D0EEC0D}"/>
          </ac:spMkLst>
        </pc:spChg>
        <pc:spChg chg="mod">
          <ac:chgData name="Alfred Smith" userId="3c60a3631c0db8ad" providerId="LiveId" clId="{E9757656-51F4-4F6A-9A44-CED4C048D488}" dt="2023-09-11T08:11:12.038" v="9"/>
          <ac:spMkLst>
            <pc:docMk/>
            <pc:sldMk cId="4037329247" sldId="261"/>
            <ac:spMk id="4" creationId="{EE2AC625-9141-A801-F431-DD5F79396320}"/>
          </ac:spMkLst>
        </pc:spChg>
        <pc:picChg chg="del">
          <ac:chgData name="Alfred Smith" userId="3c60a3631c0db8ad" providerId="LiveId" clId="{E9757656-51F4-4F6A-9A44-CED4C048D488}" dt="2023-09-11T08:12:30.312" v="15"/>
          <ac:picMkLst>
            <pc:docMk/>
            <pc:sldMk cId="4037329247" sldId="261"/>
            <ac:picMk id="31" creationId="{B9F6BC71-D04A-367D-F540-8C3707C1B6D5}"/>
          </ac:picMkLst>
        </pc:picChg>
      </pc:sldChg>
      <pc:sldChg chg="delSp modSp mod modTransition modAnim">
        <pc:chgData name="Alfred Smith" userId="3c60a3631c0db8ad" providerId="LiveId" clId="{E9757656-51F4-4F6A-9A44-CED4C048D488}" dt="2023-09-11T08:12:48.719" v="20" actId="20577"/>
        <pc:sldMkLst>
          <pc:docMk/>
          <pc:sldMk cId="1909638311" sldId="262"/>
        </pc:sldMkLst>
        <pc:spChg chg="mod">
          <ac:chgData name="Alfred Smith" userId="3c60a3631c0db8ad" providerId="LiveId" clId="{E9757656-51F4-4F6A-9A44-CED4C048D488}" dt="2023-09-11T08:12:48.719" v="20" actId="20577"/>
          <ac:spMkLst>
            <pc:docMk/>
            <pc:sldMk cId="1909638311" sldId="262"/>
            <ac:spMk id="3" creationId="{A58184BD-88F1-BA02-40C1-D8403D0EEC0D}"/>
          </ac:spMkLst>
        </pc:spChg>
        <pc:spChg chg="mod">
          <ac:chgData name="Alfred Smith" userId="3c60a3631c0db8ad" providerId="LiveId" clId="{E9757656-51F4-4F6A-9A44-CED4C048D488}" dt="2023-09-11T08:11:25.982" v="10"/>
          <ac:spMkLst>
            <pc:docMk/>
            <pc:sldMk cId="1909638311" sldId="262"/>
            <ac:spMk id="4" creationId="{EE2AC625-9141-A801-F431-DD5F79396320}"/>
          </ac:spMkLst>
        </pc:spChg>
        <pc:picChg chg="del">
          <ac:chgData name="Alfred Smith" userId="3c60a3631c0db8ad" providerId="LiveId" clId="{E9757656-51F4-4F6A-9A44-CED4C048D488}" dt="2023-09-11T08:12:30.312" v="15"/>
          <ac:picMkLst>
            <pc:docMk/>
            <pc:sldMk cId="1909638311" sldId="262"/>
            <ac:picMk id="8" creationId="{151B87DC-159B-E321-90F1-21A736D40546}"/>
          </ac:picMkLst>
        </pc:picChg>
      </pc:sldChg>
      <pc:sldChg chg="delSp modSp mod modTransition modAnim">
        <pc:chgData name="Alfred Smith" userId="3c60a3631c0db8ad" providerId="LiveId" clId="{E9757656-51F4-4F6A-9A44-CED4C048D488}" dt="2023-09-11T08:12:44.677" v="19" actId="20577"/>
        <pc:sldMkLst>
          <pc:docMk/>
          <pc:sldMk cId="641208035" sldId="263"/>
        </pc:sldMkLst>
        <pc:spChg chg="mod">
          <ac:chgData name="Alfred Smith" userId="3c60a3631c0db8ad" providerId="LiveId" clId="{E9757656-51F4-4F6A-9A44-CED4C048D488}" dt="2023-09-11T08:12:44.677" v="19" actId="20577"/>
          <ac:spMkLst>
            <pc:docMk/>
            <pc:sldMk cId="641208035" sldId="263"/>
            <ac:spMk id="3" creationId="{A58184BD-88F1-BA02-40C1-D8403D0EEC0D}"/>
          </ac:spMkLst>
        </pc:spChg>
        <pc:spChg chg="mod">
          <ac:chgData name="Alfred Smith" userId="3c60a3631c0db8ad" providerId="LiveId" clId="{E9757656-51F4-4F6A-9A44-CED4C048D488}" dt="2023-09-11T08:11:39.166" v="11"/>
          <ac:spMkLst>
            <pc:docMk/>
            <pc:sldMk cId="641208035" sldId="263"/>
            <ac:spMk id="4" creationId="{EE2AC625-9141-A801-F431-DD5F79396320}"/>
          </ac:spMkLst>
        </pc:spChg>
        <pc:picChg chg="del">
          <ac:chgData name="Alfred Smith" userId="3c60a3631c0db8ad" providerId="LiveId" clId="{E9757656-51F4-4F6A-9A44-CED4C048D488}" dt="2023-09-11T08:12:30.312" v="15"/>
          <ac:picMkLst>
            <pc:docMk/>
            <pc:sldMk cId="641208035" sldId="263"/>
            <ac:picMk id="24" creationId="{DB6F0BF8-7F90-4AB1-A07E-8E6B26C5E8F8}"/>
          </ac:picMkLst>
        </pc:picChg>
      </pc:sldChg>
      <pc:sldChg chg="delSp modSp mod modTransition modAnim">
        <pc:chgData name="Alfred Smith" userId="3c60a3631c0db8ad" providerId="LiveId" clId="{E9757656-51F4-4F6A-9A44-CED4C048D488}" dt="2023-09-11T08:12:40.760" v="18" actId="20577"/>
        <pc:sldMkLst>
          <pc:docMk/>
          <pc:sldMk cId="4044745628" sldId="264"/>
        </pc:sldMkLst>
        <pc:spChg chg="mod">
          <ac:chgData name="Alfred Smith" userId="3c60a3631c0db8ad" providerId="LiveId" clId="{E9757656-51F4-4F6A-9A44-CED4C048D488}" dt="2023-09-11T08:12:40.760" v="18" actId="20577"/>
          <ac:spMkLst>
            <pc:docMk/>
            <pc:sldMk cId="4044745628" sldId="264"/>
            <ac:spMk id="3" creationId="{A58184BD-88F1-BA02-40C1-D8403D0EEC0D}"/>
          </ac:spMkLst>
        </pc:spChg>
        <pc:spChg chg="mod">
          <ac:chgData name="Alfred Smith" userId="3c60a3631c0db8ad" providerId="LiveId" clId="{E9757656-51F4-4F6A-9A44-CED4C048D488}" dt="2023-09-11T08:11:52.342" v="12"/>
          <ac:spMkLst>
            <pc:docMk/>
            <pc:sldMk cId="4044745628" sldId="264"/>
            <ac:spMk id="4" creationId="{EE2AC625-9141-A801-F431-DD5F79396320}"/>
          </ac:spMkLst>
        </pc:spChg>
        <pc:picChg chg="del">
          <ac:chgData name="Alfred Smith" userId="3c60a3631c0db8ad" providerId="LiveId" clId="{E9757656-51F4-4F6A-9A44-CED4C048D488}" dt="2023-09-11T08:12:30.312" v="15"/>
          <ac:picMkLst>
            <pc:docMk/>
            <pc:sldMk cId="4044745628" sldId="264"/>
            <ac:picMk id="12" creationId="{44BC867D-DC8B-6B7B-A6F0-F3A8ADBDA781}"/>
          </ac:picMkLst>
        </pc:picChg>
      </pc:sldChg>
      <pc:sldChg chg="delSp modSp mod modTransition modAnim">
        <pc:chgData name="Alfred Smith" userId="3c60a3631c0db8ad" providerId="LiveId" clId="{E9757656-51F4-4F6A-9A44-CED4C048D488}" dt="2023-09-11T08:12:37.342" v="17" actId="20577"/>
        <pc:sldMkLst>
          <pc:docMk/>
          <pc:sldMk cId="978260341" sldId="265"/>
        </pc:sldMkLst>
        <pc:spChg chg="mod">
          <ac:chgData name="Alfred Smith" userId="3c60a3631c0db8ad" providerId="LiveId" clId="{E9757656-51F4-4F6A-9A44-CED4C048D488}" dt="2023-09-11T08:12:37.342" v="17" actId="20577"/>
          <ac:spMkLst>
            <pc:docMk/>
            <pc:sldMk cId="978260341" sldId="265"/>
            <ac:spMk id="3" creationId="{A58184BD-88F1-BA02-40C1-D8403D0EEC0D}"/>
          </ac:spMkLst>
        </pc:spChg>
        <pc:spChg chg="mod">
          <ac:chgData name="Alfred Smith" userId="3c60a3631c0db8ad" providerId="LiveId" clId="{E9757656-51F4-4F6A-9A44-CED4C048D488}" dt="2023-09-11T08:12:04.418" v="13"/>
          <ac:spMkLst>
            <pc:docMk/>
            <pc:sldMk cId="978260341" sldId="265"/>
            <ac:spMk id="4" creationId="{EE2AC625-9141-A801-F431-DD5F79396320}"/>
          </ac:spMkLst>
        </pc:spChg>
        <pc:picChg chg="del">
          <ac:chgData name="Alfred Smith" userId="3c60a3631c0db8ad" providerId="LiveId" clId="{E9757656-51F4-4F6A-9A44-CED4C048D488}" dt="2023-09-11T08:12:30.312" v="15"/>
          <ac:picMkLst>
            <pc:docMk/>
            <pc:sldMk cId="978260341" sldId="265"/>
            <ac:picMk id="20" creationId="{49CE269C-BCC6-97D7-54A4-B14F24250EAC}"/>
          </ac:picMkLst>
        </pc:picChg>
      </pc:sldChg>
      <pc:sldChg chg="delSp modSp mod modTransition modAnim">
        <pc:chgData name="Alfred Smith" userId="3c60a3631c0db8ad" providerId="LiveId" clId="{E9757656-51F4-4F6A-9A44-CED4C048D488}" dt="2023-09-11T08:12:32.739" v="16" actId="20577"/>
        <pc:sldMkLst>
          <pc:docMk/>
          <pc:sldMk cId="3575870363" sldId="266"/>
        </pc:sldMkLst>
        <pc:spChg chg="mod">
          <ac:chgData name="Alfred Smith" userId="3c60a3631c0db8ad" providerId="LiveId" clId="{E9757656-51F4-4F6A-9A44-CED4C048D488}" dt="2023-09-11T08:12:32.739" v="16" actId="20577"/>
          <ac:spMkLst>
            <pc:docMk/>
            <pc:sldMk cId="3575870363" sldId="266"/>
            <ac:spMk id="3" creationId="{A58184BD-88F1-BA02-40C1-D8403D0EEC0D}"/>
          </ac:spMkLst>
        </pc:spChg>
        <pc:spChg chg="mod">
          <ac:chgData name="Alfred Smith" userId="3c60a3631c0db8ad" providerId="LiveId" clId="{E9757656-51F4-4F6A-9A44-CED4C048D488}" dt="2023-09-11T08:12:16.621" v="14"/>
          <ac:spMkLst>
            <pc:docMk/>
            <pc:sldMk cId="3575870363" sldId="266"/>
            <ac:spMk id="4" creationId="{EE2AC625-9141-A801-F431-DD5F79396320}"/>
          </ac:spMkLst>
        </pc:spChg>
        <pc:picChg chg="del">
          <ac:chgData name="Alfred Smith" userId="3c60a3631c0db8ad" providerId="LiveId" clId="{E9757656-51F4-4F6A-9A44-CED4C048D488}" dt="2023-09-11T08:12:30.312" v="15"/>
          <ac:picMkLst>
            <pc:docMk/>
            <pc:sldMk cId="3575870363" sldId="266"/>
            <ac:picMk id="39" creationId="{4EBCABE1-D933-1C5A-D9A7-38E0E7EBE464}"/>
          </ac:picMkLst>
        </pc:picChg>
      </pc:sldChg>
      <pc:sldChg chg="addSp delSp modSp mod modTransition">
        <pc:chgData name="Alfred Smith" userId="3c60a3631c0db8ad" providerId="LiveId" clId="{E9757656-51F4-4F6A-9A44-CED4C048D488}" dt="2023-09-11T08:12:30.312" v="15"/>
        <pc:sldMkLst>
          <pc:docMk/>
          <pc:sldMk cId="4120481681" sldId="270"/>
        </pc:sldMkLst>
        <pc:spChg chg="del">
          <ac:chgData name="Alfred Smith" userId="3c60a3631c0db8ad" providerId="LiveId" clId="{E9757656-51F4-4F6A-9A44-CED4C048D488}" dt="2023-09-11T08:10:26.661" v="6" actId="478"/>
          <ac:spMkLst>
            <pc:docMk/>
            <pc:sldMk cId="4120481681" sldId="270"/>
            <ac:spMk id="3" creationId="{5A11D6F0-2DB1-DDAC-5611-D4D980BC325F}"/>
          </ac:spMkLst>
        </pc:spChg>
        <pc:spChg chg="add del mod">
          <ac:chgData name="Alfred Smith" userId="3c60a3631c0db8ad" providerId="LiveId" clId="{E9757656-51F4-4F6A-9A44-CED4C048D488}" dt="2023-09-11T08:10:23.174" v="5"/>
          <ac:spMkLst>
            <pc:docMk/>
            <pc:sldMk cId="4120481681" sldId="270"/>
            <ac:spMk id="4" creationId="{E24976BC-0D37-8440-38E9-E74515430734}"/>
          </ac:spMkLst>
        </pc:spChg>
        <pc:spChg chg="add mod">
          <ac:chgData name="Alfred Smith" userId="3c60a3631c0db8ad" providerId="LiveId" clId="{E9757656-51F4-4F6A-9A44-CED4C048D488}" dt="2023-09-11T08:10:27.581" v="7"/>
          <ac:spMkLst>
            <pc:docMk/>
            <pc:sldMk cId="4120481681" sldId="270"/>
            <ac:spMk id="5" creationId="{944D9ACF-14DE-CA90-56AB-35AD93079EC0}"/>
          </ac:spMkLst>
        </pc:spChg>
      </pc:sldChg>
      <pc:sldChg chg="modSp mod modTransition">
        <pc:chgData name="Alfred Smith" userId="3c60a3631c0db8ad" providerId="LiveId" clId="{E9757656-51F4-4F6A-9A44-CED4C048D488}" dt="2023-09-11T08:13:15.069" v="27" actId="1076"/>
        <pc:sldMkLst>
          <pc:docMk/>
          <pc:sldMk cId="939110669" sldId="271"/>
        </pc:sldMkLst>
        <pc:spChg chg="mod">
          <ac:chgData name="Alfred Smith" userId="3c60a3631c0db8ad" providerId="LiveId" clId="{E9757656-51F4-4F6A-9A44-CED4C048D488}" dt="2023-09-11T08:13:15.069" v="27" actId="1076"/>
          <ac:spMkLst>
            <pc:docMk/>
            <pc:sldMk cId="939110669" sldId="271"/>
            <ac:spMk id="2" creationId="{4E64DA9D-9DE8-6B01-B2B5-265CD22C517F}"/>
          </ac:spMkLst>
        </pc:spChg>
      </pc:sldChg>
      <pc:sldChg chg="modSp mod modTransition">
        <pc:chgData name="Alfred Smith" userId="3c60a3631c0db8ad" providerId="LiveId" clId="{E9757656-51F4-4F6A-9A44-CED4C048D488}" dt="2023-09-11T08:13:21.953" v="28"/>
        <pc:sldMkLst>
          <pc:docMk/>
          <pc:sldMk cId="4024569785" sldId="272"/>
        </pc:sldMkLst>
        <pc:spChg chg="mod">
          <ac:chgData name="Alfred Smith" userId="3c60a3631c0db8ad" providerId="LiveId" clId="{E9757656-51F4-4F6A-9A44-CED4C048D488}" dt="2023-09-11T08:13:21.953" v="28"/>
          <ac:spMkLst>
            <pc:docMk/>
            <pc:sldMk cId="4024569785" sldId="272"/>
            <ac:spMk id="4" creationId="{3C74EC63-62F3-D29A-EDF5-730130D5C925}"/>
          </ac:spMkLst>
        </pc:spChg>
      </pc:sldChg>
      <pc:sldChg chg="modSp mod modTransition">
        <pc:chgData name="Alfred Smith" userId="3c60a3631c0db8ad" providerId="LiveId" clId="{E9757656-51F4-4F6A-9A44-CED4C048D488}" dt="2023-09-11T08:13:24.948" v="29"/>
        <pc:sldMkLst>
          <pc:docMk/>
          <pc:sldMk cId="487179600" sldId="273"/>
        </pc:sldMkLst>
        <pc:spChg chg="mod">
          <ac:chgData name="Alfred Smith" userId="3c60a3631c0db8ad" providerId="LiveId" clId="{E9757656-51F4-4F6A-9A44-CED4C048D488}" dt="2023-09-11T08:13:24.948" v="29"/>
          <ac:spMkLst>
            <pc:docMk/>
            <pc:sldMk cId="487179600" sldId="273"/>
            <ac:spMk id="4" creationId="{7F643725-9DB5-F7CF-3983-815980869FF8}"/>
          </ac:spMkLst>
        </pc:spChg>
      </pc:sldChg>
      <pc:sldChg chg="modSp mod modTransition">
        <pc:chgData name="Alfred Smith" userId="3c60a3631c0db8ad" providerId="LiveId" clId="{E9757656-51F4-4F6A-9A44-CED4C048D488}" dt="2023-09-11T08:13:27.997" v="30"/>
        <pc:sldMkLst>
          <pc:docMk/>
          <pc:sldMk cId="2168401200" sldId="274"/>
        </pc:sldMkLst>
        <pc:spChg chg="mod">
          <ac:chgData name="Alfred Smith" userId="3c60a3631c0db8ad" providerId="LiveId" clId="{E9757656-51F4-4F6A-9A44-CED4C048D488}" dt="2023-09-11T08:13:27.997" v="30"/>
          <ac:spMkLst>
            <pc:docMk/>
            <pc:sldMk cId="2168401200" sldId="274"/>
            <ac:spMk id="4" creationId="{717E7A26-E6FD-DB42-40D0-8A1B3F5BB850}"/>
          </ac:spMkLst>
        </pc:spChg>
      </pc:sldChg>
      <pc:sldChg chg="modSp mod modTransition">
        <pc:chgData name="Alfred Smith" userId="3c60a3631c0db8ad" providerId="LiveId" clId="{E9757656-51F4-4F6A-9A44-CED4C048D488}" dt="2023-09-11T08:13:32.052" v="31"/>
        <pc:sldMkLst>
          <pc:docMk/>
          <pc:sldMk cId="2996969115" sldId="275"/>
        </pc:sldMkLst>
        <pc:spChg chg="mod">
          <ac:chgData name="Alfred Smith" userId="3c60a3631c0db8ad" providerId="LiveId" clId="{E9757656-51F4-4F6A-9A44-CED4C048D488}" dt="2023-09-11T08:13:32.052" v="31"/>
          <ac:spMkLst>
            <pc:docMk/>
            <pc:sldMk cId="2996969115" sldId="275"/>
            <ac:spMk id="4" creationId="{C0A17B21-1EBA-4D86-CC8A-5417BE687D45}"/>
          </ac:spMkLst>
        </pc:spChg>
      </pc:sldChg>
      <pc:sldChg chg="modSp mod modTransition">
        <pc:chgData name="Alfred Smith" userId="3c60a3631c0db8ad" providerId="LiveId" clId="{E9757656-51F4-4F6A-9A44-CED4C048D488}" dt="2023-09-11T08:13:34.868" v="32"/>
        <pc:sldMkLst>
          <pc:docMk/>
          <pc:sldMk cId="2390376940" sldId="276"/>
        </pc:sldMkLst>
        <pc:spChg chg="mod">
          <ac:chgData name="Alfred Smith" userId="3c60a3631c0db8ad" providerId="LiveId" clId="{E9757656-51F4-4F6A-9A44-CED4C048D488}" dt="2023-09-11T08:13:34.868" v="32"/>
          <ac:spMkLst>
            <pc:docMk/>
            <pc:sldMk cId="2390376940" sldId="276"/>
            <ac:spMk id="4" creationId="{0D32D451-31DC-26C9-FEDE-A79B40610B2D}"/>
          </ac:spMkLst>
        </pc:spChg>
      </pc:sldChg>
      <pc:sldChg chg="modSp mod modTransition">
        <pc:chgData name="Alfred Smith" userId="3c60a3631c0db8ad" providerId="LiveId" clId="{E9757656-51F4-4F6A-9A44-CED4C048D488}" dt="2023-09-11T08:13:37.532" v="33"/>
        <pc:sldMkLst>
          <pc:docMk/>
          <pc:sldMk cId="4265919077" sldId="277"/>
        </pc:sldMkLst>
        <pc:spChg chg="mod">
          <ac:chgData name="Alfred Smith" userId="3c60a3631c0db8ad" providerId="LiveId" clId="{E9757656-51F4-4F6A-9A44-CED4C048D488}" dt="2023-09-11T08:13:37.532" v="33"/>
          <ac:spMkLst>
            <pc:docMk/>
            <pc:sldMk cId="4265919077" sldId="277"/>
            <ac:spMk id="3" creationId="{FCD61346-DA8E-E884-AD51-5A87F283DC8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11-09-2023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08649-37FD-0A51-957A-FE0B71BE1E92}"/>
              </a:ext>
            </a:extLst>
          </p:cNvPr>
          <p:cNvPicPr>
            <a:picLocks noChangeAspect="1"/>
          </p:cNvPicPr>
          <p:nvPr/>
        </p:nvPicPr>
        <p:blipFill>
          <a:blip r:embed="rId2"/>
          <a:stretch>
            <a:fillRect/>
          </a:stretch>
        </p:blipFill>
        <p:spPr>
          <a:xfrm>
            <a:off x="0" y="1"/>
            <a:ext cx="13395158" cy="6858000"/>
          </a:xfrm>
          <a:prstGeom prst="rect">
            <a:avLst/>
          </a:prstGeom>
        </p:spPr>
      </p:pic>
      <p:sp>
        <p:nvSpPr>
          <p:cNvPr id="4" name="TextBox 3">
            <a:extLst>
              <a:ext uri="{FF2B5EF4-FFF2-40B4-BE49-F238E27FC236}">
                <a16:creationId xmlns:a16="http://schemas.microsoft.com/office/drawing/2014/main" id="{7F643725-9DB5-F7CF-3983-815980869FF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9</a:t>
            </a:r>
            <a:r>
              <a:rPr lang="en-US" sz="4000" b="0" i="0" dirty="0">
                <a:solidFill>
                  <a:srgbClr val="121212"/>
                </a:solidFill>
                <a:effectLst/>
                <a:latin typeface="Open Sans" panose="020B0606030504020204" pitchFamily="34" charset="0"/>
              </a:rPr>
              <a:t>A certain young man named Eutychus sat in the window, weighed down with deep sleep. As Paul spoke still longer, being weighed down by his sleep, he fell down from the third floor and was taken up dead.</a:t>
            </a:r>
            <a:endParaRPr lang="en-IN" dirty="0"/>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B185E-D904-A346-2394-9BE10EEB3775}"/>
              </a:ext>
            </a:extLst>
          </p:cNvPr>
          <p:cNvPicPr>
            <a:picLocks noChangeAspect="1"/>
          </p:cNvPicPr>
          <p:nvPr/>
        </p:nvPicPr>
        <p:blipFill>
          <a:blip r:embed="rId2"/>
          <a:stretch>
            <a:fillRect/>
          </a:stretch>
        </p:blipFill>
        <p:spPr>
          <a:xfrm>
            <a:off x="0" y="0"/>
            <a:ext cx="12192000" cy="6899694"/>
          </a:xfrm>
          <a:prstGeom prst="rect">
            <a:avLst/>
          </a:prstGeom>
        </p:spPr>
      </p:pic>
      <p:sp>
        <p:nvSpPr>
          <p:cNvPr id="4" name="TextBox 3">
            <a:extLst>
              <a:ext uri="{FF2B5EF4-FFF2-40B4-BE49-F238E27FC236}">
                <a16:creationId xmlns:a16="http://schemas.microsoft.com/office/drawing/2014/main" id="{717E7A26-E6FD-DB42-40D0-8A1B3F5BB85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10</a:t>
            </a:r>
            <a:r>
              <a:rPr lang="en-US" sz="4400" b="0" i="0" dirty="0">
                <a:solidFill>
                  <a:srgbClr val="121212"/>
                </a:solidFill>
                <a:effectLst/>
                <a:latin typeface="Open Sans" panose="020B0606030504020204" pitchFamily="34" charset="0"/>
              </a:rPr>
              <a:t>Paul went down and fell upon him, and embracing him said, “Don’t be troubled, for his life is in him.”</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A8D17-DBFC-E188-0081-BFB73C571A0A}"/>
              </a:ext>
            </a:extLst>
          </p:cNvPr>
          <p:cNvPicPr>
            <a:picLocks noChangeAspect="1"/>
          </p:cNvPicPr>
          <p:nvPr/>
        </p:nvPicPr>
        <p:blipFill>
          <a:blip r:embed="rId2"/>
          <a:stretch>
            <a:fillRect/>
          </a:stretch>
        </p:blipFill>
        <p:spPr>
          <a:xfrm>
            <a:off x="-368874" y="0"/>
            <a:ext cx="12560874" cy="6858000"/>
          </a:xfrm>
          <a:prstGeom prst="rect">
            <a:avLst/>
          </a:prstGeom>
        </p:spPr>
      </p:pic>
      <p:sp>
        <p:nvSpPr>
          <p:cNvPr id="4" name="TextBox 3">
            <a:extLst>
              <a:ext uri="{FF2B5EF4-FFF2-40B4-BE49-F238E27FC236}">
                <a16:creationId xmlns:a16="http://schemas.microsoft.com/office/drawing/2014/main" id="{C0A17B21-1EBA-4D86-CC8A-5417BE687D4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11</a:t>
            </a:r>
            <a:r>
              <a:rPr lang="en-US" sz="4800" b="0" i="0" dirty="0">
                <a:solidFill>
                  <a:srgbClr val="121212"/>
                </a:solidFill>
                <a:effectLst/>
                <a:latin typeface="Open Sans" panose="020B0606030504020204" pitchFamily="34" charset="0"/>
              </a:rPr>
              <a:t>When he had gone up, had broken bread and eaten, and had talked with them a long while, even until break of day, he departed.</a:t>
            </a:r>
            <a:endParaRPr lang="en-IN" dirty="0"/>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A37AE-395F-3245-2C66-07842E6A5313}"/>
              </a:ext>
            </a:extLst>
          </p:cNvPr>
          <p:cNvPicPr>
            <a:picLocks noChangeAspect="1"/>
          </p:cNvPicPr>
          <p:nvPr/>
        </p:nvPicPr>
        <p:blipFill>
          <a:blip r:embed="rId2"/>
          <a:stretch>
            <a:fillRect/>
          </a:stretch>
        </p:blipFill>
        <p:spPr>
          <a:xfrm>
            <a:off x="-222290" y="1"/>
            <a:ext cx="12414290" cy="6858000"/>
          </a:xfrm>
          <a:prstGeom prst="rect">
            <a:avLst/>
          </a:prstGeom>
        </p:spPr>
      </p:pic>
      <p:sp>
        <p:nvSpPr>
          <p:cNvPr id="4" name="TextBox 3">
            <a:extLst>
              <a:ext uri="{FF2B5EF4-FFF2-40B4-BE49-F238E27FC236}">
                <a16:creationId xmlns:a16="http://schemas.microsoft.com/office/drawing/2014/main" id="{0D32D451-31DC-26C9-FEDE-A79B40610B2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12</a:t>
            </a:r>
            <a:r>
              <a:rPr lang="en-US" sz="4800" b="0" i="0" dirty="0">
                <a:solidFill>
                  <a:srgbClr val="121212"/>
                </a:solidFill>
                <a:effectLst/>
                <a:latin typeface="Open Sans" panose="020B0606030504020204" pitchFamily="34" charset="0"/>
              </a:rPr>
              <a:t>They brought the boy in alive, and were greatly comforted.</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75D4F-7F91-BB39-DEBC-EED41F4712AE}"/>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FCD61346-DA8E-E884-AD51-5A87F283DC8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a:solidFill>
                  <a:schemeClr val="bg1"/>
                </a:solidFill>
                <a:latin typeface="TimesNewRomanPSMT"/>
              </a:rPr>
              <a:t>Acts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45940-F6E4-262C-FD85-4F0BE4FC71F2}"/>
              </a:ext>
            </a:extLst>
          </p:cNvPr>
          <p:cNvPicPr>
            <a:picLocks noChangeAspect="1"/>
          </p:cNvPicPr>
          <p:nvPr/>
        </p:nvPicPr>
        <p:blipFill>
          <a:blip r:embed="rId2"/>
          <a:stretch>
            <a:fillRect/>
          </a:stretch>
        </p:blipFill>
        <p:spPr>
          <a:xfrm>
            <a:off x="-223714" y="0"/>
            <a:ext cx="12415714" cy="6954592"/>
          </a:xfrm>
          <a:prstGeom prst="rect">
            <a:avLst/>
          </a:prstGeom>
        </p:spPr>
      </p:pic>
      <p:sp>
        <p:nvSpPr>
          <p:cNvPr id="2" name="TextBox 1">
            <a:extLst>
              <a:ext uri="{FF2B5EF4-FFF2-40B4-BE49-F238E27FC236}">
                <a16:creationId xmlns:a16="http://schemas.microsoft.com/office/drawing/2014/main" id="{F2C124FF-496F-7E74-FE59-88ACE4DBB6F6}"/>
              </a:ext>
            </a:extLst>
          </p:cNvPr>
          <p:cNvSpPr txBox="1"/>
          <p:nvPr/>
        </p:nvSpPr>
        <p:spPr>
          <a:xfrm>
            <a:off x="725510" y="218940"/>
            <a:ext cx="5540208" cy="3940935"/>
          </a:xfrm>
          <a:prstGeom prst="rect">
            <a:avLst/>
          </a:prstGeom>
          <a:noFill/>
        </p:spPr>
        <p:txBody>
          <a:bodyPr wrap="square" rtlCol="0">
            <a:noAutofit/>
          </a:bodyPr>
          <a:lstStyle/>
          <a:p>
            <a:pPr algn="l"/>
            <a:r>
              <a:rPr lang="en-US" sz="8000" b="0" i="0" u="none" strike="noStrike" baseline="0" dirty="0">
                <a:solidFill>
                  <a:schemeClr val="bg1"/>
                </a:solidFill>
                <a:latin typeface="TimesNewRomanPSMT"/>
              </a:rPr>
              <a:t>Eutychus – Acts 20:6-12</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Eutychus – Acts 20:6-12</a:t>
            </a:r>
            <a:endParaRPr lang="en-IN" sz="6000" dirty="0"/>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7B601-5154-C36C-B109-CB6105652CFD}"/>
              </a:ext>
            </a:extLst>
          </p:cNvPr>
          <p:cNvPicPr>
            <a:picLocks noChangeAspect="1"/>
          </p:cNvPicPr>
          <p:nvPr/>
        </p:nvPicPr>
        <p:blipFill>
          <a:blip r:embed="rId2"/>
          <a:stretch>
            <a:fillRect/>
          </a:stretch>
        </p:blipFill>
        <p:spPr>
          <a:xfrm>
            <a:off x="-223714" y="0"/>
            <a:ext cx="12415714" cy="6954592"/>
          </a:xfrm>
          <a:prstGeom prst="rect">
            <a:avLst/>
          </a:prstGeom>
        </p:spPr>
      </p:pic>
      <p:sp>
        <p:nvSpPr>
          <p:cNvPr id="5" name="TextBox 4">
            <a:extLst>
              <a:ext uri="{FF2B5EF4-FFF2-40B4-BE49-F238E27FC236}">
                <a16:creationId xmlns:a16="http://schemas.microsoft.com/office/drawing/2014/main" id="{944D9ACF-14DE-CA90-56AB-35AD93079EC0}"/>
              </a:ext>
            </a:extLst>
          </p:cNvPr>
          <p:cNvSpPr txBox="1"/>
          <p:nvPr/>
        </p:nvSpPr>
        <p:spPr>
          <a:xfrm>
            <a:off x="725510" y="218940"/>
            <a:ext cx="5540208" cy="3940935"/>
          </a:xfrm>
          <a:prstGeom prst="rect">
            <a:avLst/>
          </a:prstGeom>
          <a:noFill/>
        </p:spPr>
        <p:txBody>
          <a:bodyPr wrap="square" rtlCol="0">
            <a:noAutofit/>
          </a:bodyPr>
          <a:lstStyle/>
          <a:p>
            <a:pPr algn="l"/>
            <a:r>
              <a:rPr lang="en-US" sz="8000" b="0" i="0" u="none" strike="noStrike" baseline="0" dirty="0">
                <a:solidFill>
                  <a:schemeClr val="bg1"/>
                </a:solidFill>
                <a:latin typeface="TimesNewRomanPSMT"/>
              </a:rPr>
              <a:t>Eutychus – Acts 20:6-12</a:t>
            </a:r>
            <a:endParaRPr lang="en-IN" sz="8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 </a:t>
            </a:r>
            <a:r>
              <a:rPr lang="en-US" sz="4400" dirty="0">
                <a:solidFill>
                  <a:srgbClr val="777A7B"/>
                </a:solidFill>
                <a:latin typeface="Arial" panose="020B0604020202020204" pitchFamily="34" charset="0"/>
              </a:rPr>
              <a:t>6</a:t>
            </a:r>
            <a:r>
              <a:rPr lang="en-US" sz="4400" dirty="0">
                <a:latin typeface="Arial" panose="020B0604020202020204" pitchFamily="34" charset="0"/>
              </a:rPr>
              <a:t>(Luke says) </a:t>
            </a:r>
            <a:r>
              <a:rPr lang="en-US" sz="4400" b="0" i="0" dirty="0">
                <a:solidFill>
                  <a:srgbClr val="121212"/>
                </a:solidFill>
                <a:effectLst/>
                <a:latin typeface="Open Sans" panose="020B0606030504020204" pitchFamily="34" charset="0"/>
              </a:rPr>
              <a:t>We sailed away from Philippi after the days of Unleavened Bread, and came to them at Troas in five days, where we stayed seven days.</a:t>
            </a:r>
            <a:endParaRPr lang="en-IN" sz="4800" dirty="0"/>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E4327-8852-DBE1-D4E9-504AE9645DA4}"/>
              </a:ext>
            </a:extLst>
          </p:cNvPr>
          <p:cNvPicPr>
            <a:picLocks noChangeAspect="1"/>
          </p:cNvPicPr>
          <p:nvPr/>
        </p:nvPicPr>
        <p:blipFill>
          <a:blip r:embed="rId2"/>
          <a:stretch>
            <a:fillRect/>
          </a:stretch>
        </p:blipFill>
        <p:spPr>
          <a:xfrm>
            <a:off x="-1" y="1"/>
            <a:ext cx="12194415" cy="6858000"/>
          </a:xfrm>
          <a:prstGeom prst="rect">
            <a:avLst/>
          </a:prstGeom>
        </p:spPr>
      </p:pic>
      <p:sp>
        <p:nvSpPr>
          <p:cNvPr id="2" name="TextBox 1">
            <a:extLst>
              <a:ext uri="{FF2B5EF4-FFF2-40B4-BE49-F238E27FC236}">
                <a16:creationId xmlns:a16="http://schemas.microsoft.com/office/drawing/2014/main" id="{4E64DA9D-9DE8-6B01-B2B5-265CD22C517F}"/>
              </a:ext>
            </a:extLst>
          </p:cNvPr>
          <p:cNvSpPr txBox="1"/>
          <p:nvPr/>
        </p:nvSpPr>
        <p:spPr>
          <a:xfrm>
            <a:off x="199474" y="63919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7</a:t>
            </a:r>
            <a:r>
              <a:rPr lang="en-US" sz="4400" b="0" i="0" dirty="0">
                <a:solidFill>
                  <a:srgbClr val="121212"/>
                </a:solidFill>
                <a:effectLst/>
                <a:latin typeface="Open Sans" panose="020B0606030504020204" pitchFamily="34" charset="0"/>
              </a:rPr>
              <a:t>On the first day of the week, when the disciples were gathered together to break bread, Paul talked with them, intending to depart on the next day; and continued his speech until midnight. </a:t>
            </a:r>
            <a:endParaRPr lang="en-IN" dirty="0"/>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0C807-77E7-9F08-CFA1-3759D76A4DE9}"/>
              </a:ext>
            </a:extLst>
          </p:cNvPr>
          <p:cNvPicPr>
            <a:picLocks noChangeAspect="1"/>
          </p:cNvPicPr>
          <p:nvPr/>
        </p:nvPicPr>
        <p:blipFill>
          <a:blip r:embed="rId2"/>
          <a:stretch>
            <a:fillRect/>
          </a:stretch>
        </p:blipFill>
        <p:spPr>
          <a:xfrm>
            <a:off x="-780650" y="0"/>
            <a:ext cx="12972650" cy="6858000"/>
          </a:xfrm>
          <a:prstGeom prst="rect">
            <a:avLst/>
          </a:prstGeom>
        </p:spPr>
      </p:pic>
      <p:sp>
        <p:nvSpPr>
          <p:cNvPr id="4" name="TextBox 3">
            <a:extLst>
              <a:ext uri="{FF2B5EF4-FFF2-40B4-BE49-F238E27FC236}">
                <a16:creationId xmlns:a16="http://schemas.microsoft.com/office/drawing/2014/main" id="{3C74EC63-62F3-D29A-EDF5-730130D5C92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8</a:t>
            </a:r>
            <a:r>
              <a:rPr lang="en-US" sz="4800" b="0" i="0" dirty="0">
                <a:solidFill>
                  <a:srgbClr val="121212"/>
                </a:solidFill>
                <a:effectLst/>
                <a:latin typeface="Open Sans" panose="020B0606030504020204" pitchFamily="34" charset="0"/>
              </a:rPr>
              <a:t>There were many lights in the upper room where we were gathered together.</a:t>
            </a:r>
            <a:endParaRPr lang="en-IN" dirty="0"/>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2654</TotalTime>
  <Words>364</Words>
  <Application>Microsoft Office PowerPoint</Application>
  <PresentationFormat>Widescreen</PresentationFormat>
  <Paragraphs>31</Paragraphs>
  <Slides>18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ArialMT</vt:lpstr>
      <vt:lpstr>Calibri</vt:lpstr>
      <vt:lpstr>Calibri Light</vt:lpstr>
      <vt:lpstr>Microsoft Himalaya</vt:lpstr>
      <vt:lpstr>Open Sans</vt:lpstr>
      <vt:lpstr>TimesNewRomanPS-BoldMT</vt:lpstr>
      <vt:lpstr>TimesNewRomanPSMT</vt:lpstr>
      <vt:lpstr>Office Theme</vt:lpstr>
      <vt:lpstr>54-5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2023-09-11T08:13:46Z</dcterms:modified>
</cp:coreProperties>
</file>