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307" r:id="rId23"/>
    <p:sldId id="305" r:id="rId24"/>
    <p:sldId id="279" r:id="rId25"/>
    <p:sldId id="269" r:id="rId26"/>
    <p:sldId id="280" r:id="rId27"/>
    <p:sldId id="281" r:id="rId28"/>
    <p:sldId id="282" r:id="rId29"/>
    <p:sldId id="283" r:id="rId30"/>
    <p:sldId id="308" r:id="rId31"/>
    <p:sldId id="306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7" r:id="rId45"/>
    <p:sldId id="298" r:id="rId46"/>
    <p:sldId id="299" r:id="rId47"/>
    <p:sldId id="300" r:id="rId48"/>
    <p:sldId id="304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65B678-6D7C-43DF-91C2-2D54E203F15D}" v="2" dt="2023-09-11T08:26:15.6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954" autoAdjust="0"/>
  </p:normalViewPr>
  <p:slideViewPr>
    <p:cSldViewPr snapToGrid="0">
      <p:cViewPr varScale="1">
        <p:scale>
          <a:sx n="77" d="100"/>
          <a:sy n="77" d="100"/>
        </p:scale>
        <p:origin x="912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4F65B678-6D7C-43DF-91C2-2D54E203F15D}"/>
    <pc:docChg chg="custSel modSld">
      <pc:chgData name="Alfred Smith" userId="3c60a3631c0db8ad" providerId="LiveId" clId="{4F65B678-6D7C-43DF-91C2-2D54E203F15D}" dt="2023-09-11T08:28:57.320" v="129"/>
      <pc:docMkLst>
        <pc:docMk/>
      </pc:docMkLst>
      <pc:sldChg chg="delSp modTransition modAnim">
        <pc:chgData name="Alfred Smith" userId="3c60a3631c0db8ad" providerId="LiveId" clId="{4F65B678-6D7C-43DF-91C2-2D54E203F15D}" dt="2023-09-11T08:26:15.601" v="84"/>
        <pc:sldMkLst>
          <pc:docMk/>
          <pc:sldMk cId="1499918570" sldId="257"/>
        </pc:sldMkLst>
        <pc:picChg chg="del">
          <ac:chgData name="Alfred Smith" userId="3c60a3631c0db8ad" providerId="LiveId" clId="{4F65B678-6D7C-43DF-91C2-2D54E203F15D}" dt="2023-09-11T08:26:15.601" v="84"/>
          <ac:picMkLst>
            <pc:docMk/>
            <pc:sldMk cId="1499918570" sldId="257"/>
            <ac:picMk id="9" creationId="{DD1EEC18-BA66-6776-184A-B5281EBE4BCE}"/>
          </ac:picMkLst>
        </pc:picChg>
      </pc:sldChg>
      <pc:sldChg chg="modSp mod modTransition">
        <pc:chgData name="Alfred Smith" userId="3c60a3631c0db8ad" providerId="LiveId" clId="{4F65B678-6D7C-43DF-91C2-2D54E203F15D}" dt="2023-09-11T08:26:15.601" v="84"/>
        <pc:sldMkLst>
          <pc:docMk/>
          <pc:sldMk cId="3788111665" sldId="258"/>
        </pc:sldMkLst>
        <pc:spChg chg="mod">
          <ac:chgData name="Alfred Smith" userId="3c60a3631c0db8ad" providerId="LiveId" clId="{4F65B678-6D7C-43DF-91C2-2D54E203F15D}" dt="2023-09-11T08:15:19.902" v="6" actId="1076"/>
          <ac:spMkLst>
            <pc:docMk/>
            <pc:sldMk cId="3788111665" sldId="258"/>
            <ac:spMk id="7" creationId="{7457ECF9-E481-4D20-7985-287C925479B1}"/>
          </ac:spMkLst>
        </pc:spChg>
      </pc:sldChg>
      <pc:sldChg chg="delSp modSp mod modTransition modAnim">
        <pc:chgData name="Alfred Smith" userId="3c60a3631c0db8ad" providerId="LiveId" clId="{4F65B678-6D7C-43DF-91C2-2D54E203F15D}" dt="2023-09-11T08:27:37.154" v="107" actId="20577"/>
        <pc:sldMkLst>
          <pc:docMk/>
          <pc:sldMk cId="454763615" sldId="259"/>
        </pc:sldMkLst>
        <pc:spChg chg="mod">
          <ac:chgData name="Alfred Smith" userId="3c60a3631c0db8ad" providerId="LiveId" clId="{4F65B678-6D7C-43DF-91C2-2D54E203F15D}" dt="2023-09-11T08:27:37.154" v="107" actId="20577"/>
          <ac:spMkLst>
            <pc:docMk/>
            <pc:sldMk cId="454763615" sldId="259"/>
            <ac:spMk id="3" creationId="{A58184BD-88F1-BA02-40C1-D8403D0EEC0D}"/>
          </ac:spMkLst>
        </pc:spChg>
        <pc:picChg chg="del">
          <ac:chgData name="Alfred Smith" userId="3c60a3631c0db8ad" providerId="LiveId" clId="{4F65B678-6D7C-43DF-91C2-2D54E203F15D}" dt="2023-09-11T08:26:15.601" v="84"/>
          <ac:picMkLst>
            <pc:docMk/>
            <pc:sldMk cId="454763615" sldId="259"/>
            <ac:picMk id="9" creationId="{1BBEC0E0-FF98-C689-77B9-3AE65D17E97E}"/>
          </ac:picMkLst>
        </pc:picChg>
      </pc:sldChg>
      <pc:sldChg chg="delSp modSp mod modTransition modAnim">
        <pc:chgData name="Alfred Smith" userId="3c60a3631c0db8ad" providerId="LiveId" clId="{4F65B678-6D7C-43DF-91C2-2D54E203F15D}" dt="2023-09-11T08:27:30.313" v="106" actId="20577"/>
        <pc:sldMkLst>
          <pc:docMk/>
          <pc:sldMk cId="2346136586" sldId="260"/>
        </pc:sldMkLst>
        <pc:spChg chg="mod">
          <ac:chgData name="Alfred Smith" userId="3c60a3631c0db8ad" providerId="LiveId" clId="{4F65B678-6D7C-43DF-91C2-2D54E203F15D}" dt="2023-09-11T08:27:30.313" v="106" actId="20577"/>
          <ac:spMkLst>
            <pc:docMk/>
            <pc:sldMk cId="2346136586" sldId="260"/>
            <ac:spMk id="3" creationId="{A58184BD-88F1-BA02-40C1-D8403D0EEC0D}"/>
          </ac:spMkLst>
        </pc:spChg>
        <pc:spChg chg="mod">
          <ac:chgData name="Alfred Smith" userId="3c60a3631c0db8ad" providerId="LiveId" clId="{4F65B678-6D7C-43DF-91C2-2D54E203F15D}" dt="2023-09-11T08:16:02.144" v="9"/>
          <ac:spMkLst>
            <pc:docMk/>
            <pc:sldMk cId="2346136586" sldId="260"/>
            <ac:spMk id="4" creationId="{EE2AC625-9141-A801-F431-DD5F79396320}"/>
          </ac:spMkLst>
        </pc:spChg>
        <pc:picChg chg="del">
          <ac:chgData name="Alfred Smith" userId="3c60a3631c0db8ad" providerId="LiveId" clId="{4F65B678-6D7C-43DF-91C2-2D54E203F15D}" dt="2023-09-11T08:26:15.601" v="84"/>
          <ac:picMkLst>
            <pc:docMk/>
            <pc:sldMk cId="2346136586" sldId="260"/>
            <ac:picMk id="36" creationId="{69BC8A95-8905-C006-A4D2-153D154B2307}"/>
          </ac:picMkLst>
        </pc:picChg>
      </pc:sldChg>
      <pc:sldChg chg="delSp modSp mod modTransition modAnim">
        <pc:chgData name="Alfred Smith" userId="3c60a3631c0db8ad" providerId="LiveId" clId="{4F65B678-6D7C-43DF-91C2-2D54E203F15D}" dt="2023-09-11T08:27:26.757" v="105" actId="20577"/>
        <pc:sldMkLst>
          <pc:docMk/>
          <pc:sldMk cId="4037329247" sldId="261"/>
        </pc:sldMkLst>
        <pc:spChg chg="mod">
          <ac:chgData name="Alfred Smith" userId="3c60a3631c0db8ad" providerId="LiveId" clId="{4F65B678-6D7C-43DF-91C2-2D54E203F15D}" dt="2023-09-11T08:27:26.757" v="105" actId="20577"/>
          <ac:spMkLst>
            <pc:docMk/>
            <pc:sldMk cId="4037329247" sldId="261"/>
            <ac:spMk id="3" creationId="{A58184BD-88F1-BA02-40C1-D8403D0EEC0D}"/>
          </ac:spMkLst>
        </pc:spChg>
        <pc:spChg chg="mod">
          <ac:chgData name="Alfred Smith" userId="3c60a3631c0db8ad" providerId="LiveId" clId="{4F65B678-6D7C-43DF-91C2-2D54E203F15D}" dt="2023-09-11T08:16:15.695" v="10"/>
          <ac:spMkLst>
            <pc:docMk/>
            <pc:sldMk cId="4037329247" sldId="261"/>
            <ac:spMk id="4" creationId="{EE2AC625-9141-A801-F431-DD5F79396320}"/>
          </ac:spMkLst>
        </pc:spChg>
        <pc:picChg chg="del">
          <ac:chgData name="Alfred Smith" userId="3c60a3631c0db8ad" providerId="LiveId" clId="{4F65B678-6D7C-43DF-91C2-2D54E203F15D}" dt="2023-09-11T08:26:15.601" v="84"/>
          <ac:picMkLst>
            <pc:docMk/>
            <pc:sldMk cId="4037329247" sldId="261"/>
            <ac:picMk id="12" creationId="{E17B1513-7100-CAFB-72BA-07280B19D2E4}"/>
          </ac:picMkLst>
        </pc:picChg>
      </pc:sldChg>
      <pc:sldChg chg="delSp modSp mod modTransition modAnim">
        <pc:chgData name="Alfred Smith" userId="3c60a3631c0db8ad" providerId="LiveId" clId="{4F65B678-6D7C-43DF-91C2-2D54E203F15D}" dt="2023-09-11T08:27:23.336" v="104" actId="20577"/>
        <pc:sldMkLst>
          <pc:docMk/>
          <pc:sldMk cId="1909638311" sldId="262"/>
        </pc:sldMkLst>
        <pc:spChg chg="mod">
          <ac:chgData name="Alfred Smith" userId="3c60a3631c0db8ad" providerId="LiveId" clId="{4F65B678-6D7C-43DF-91C2-2D54E203F15D}" dt="2023-09-11T08:27:23.336" v="104" actId="20577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Alfred Smith" userId="3c60a3631c0db8ad" providerId="LiveId" clId="{4F65B678-6D7C-43DF-91C2-2D54E203F15D}" dt="2023-09-11T08:19:15.229" v="28" actId="20577"/>
          <ac:spMkLst>
            <pc:docMk/>
            <pc:sldMk cId="1909638311" sldId="262"/>
            <ac:spMk id="4" creationId="{EE2AC625-9141-A801-F431-DD5F79396320}"/>
          </ac:spMkLst>
        </pc:spChg>
        <pc:picChg chg="del">
          <ac:chgData name="Alfred Smith" userId="3c60a3631c0db8ad" providerId="LiveId" clId="{4F65B678-6D7C-43DF-91C2-2D54E203F15D}" dt="2023-09-11T08:26:15.601" v="84"/>
          <ac:picMkLst>
            <pc:docMk/>
            <pc:sldMk cId="1909638311" sldId="262"/>
            <ac:picMk id="12" creationId="{3650AAC1-62AF-3F28-09EF-2785C3D9A45F}"/>
          </ac:picMkLst>
        </pc:picChg>
      </pc:sldChg>
      <pc:sldChg chg="delSp modSp mod modTransition modAnim">
        <pc:chgData name="Alfred Smith" userId="3c60a3631c0db8ad" providerId="LiveId" clId="{4F65B678-6D7C-43DF-91C2-2D54E203F15D}" dt="2023-09-11T08:27:19.954" v="103" actId="20577"/>
        <pc:sldMkLst>
          <pc:docMk/>
          <pc:sldMk cId="641208035" sldId="263"/>
        </pc:sldMkLst>
        <pc:spChg chg="mod">
          <ac:chgData name="Alfred Smith" userId="3c60a3631c0db8ad" providerId="LiveId" clId="{4F65B678-6D7C-43DF-91C2-2D54E203F15D}" dt="2023-09-11T08:27:19.954" v="103" actId="20577"/>
          <ac:spMkLst>
            <pc:docMk/>
            <pc:sldMk cId="641208035" sldId="263"/>
            <ac:spMk id="3" creationId="{A58184BD-88F1-BA02-40C1-D8403D0EEC0D}"/>
          </ac:spMkLst>
        </pc:spChg>
        <pc:spChg chg="mod">
          <ac:chgData name="Alfred Smith" userId="3c60a3631c0db8ad" providerId="LiveId" clId="{4F65B678-6D7C-43DF-91C2-2D54E203F15D}" dt="2023-09-11T08:19:19.899" v="30" actId="20577"/>
          <ac:spMkLst>
            <pc:docMk/>
            <pc:sldMk cId="641208035" sldId="263"/>
            <ac:spMk id="4" creationId="{EE2AC625-9141-A801-F431-DD5F79396320}"/>
          </ac:spMkLst>
        </pc:spChg>
        <pc:picChg chg="del">
          <ac:chgData name="Alfred Smith" userId="3c60a3631c0db8ad" providerId="LiveId" clId="{4F65B678-6D7C-43DF-91C2-2D54E203F15D}" dt="2023-09-11T08:26:15.601" v="84"/>
          <ac:picMkLst>
            <pc:docMk/>
            <pc:sldMk cId="641208035" sldId="263"/>
            <ac:picMk id="21" creationId="{BA35C1C8-0A59-E557-40AF-B10C1A80F001}"/>
          </ac:picMkLst>
        </pc:picChg>
      </pc:sldChg>
      <pc:sldChg chg="delSp modSp mod modTransition modAnim">
        <pc:chgData name="Alfred Smith" userId="3c60a3631c0db8ad" providerId="LiveId" clId="{4F65B678-6D7C-43DF-91C2-2D54E203F15D}" dt="2023-09-11T08:27:17.210" v="102" actId="20577"/>
        <pc:sldMkLst>
          <pc:docMk/>
          <pc:sldMk cId="4044745628" sldId="264"/>
        </pc:sldMkLst>
        <pc:spChg chg="mod">
          <ac:chgData name="Alfred Smith" userId="3c60a3631c0db8ad" providerId="LiveId" clId="{4F65B678-6D7C-43DF-91C2-2D54E203F15D}" dt="2023-09-11T08:27:17.210" v="102" actId="20577"/>
          <ac:spMkLst>
            <pc:docMk/>
            <pc:sldMk cId="4044745628" sldId="264"/>
            <ac:spMk id="3" creationId="{A58184BD-88F1-BA02-40C1-D8403D0EEC0D}"/>
          </ac:spMkLst>
        </pc:spChg>
        <pc:spChg chg="mod">
          <ac:chgData name="Alfred Smith" userId="3c60a3631c0db8ad" providerId="LiveId" clId="{4F65B678-6D7C-43DF-91C2-2D54E203F15D}" dt="2023-09-11T08:19:51.563" v="33" actId="20577"/>
          <ac:spMkLst>
            <pc:docMk/>
            <pc:sldMk cId="4044745628" sldId="264"/>
            <ac:spMk id="4" creationId="{EE2AC625-9141-A801-F431-DD5F79396320}"/>
          </ac:spMkLst>
        </pc:spChg>
        <pc:picChg chg="del">
          <ac:chgData name="Alfred Smith" userId="3c60a3631c0db8ad" providerId="LiveId" clId="{4F65B678-6D7C-43DF-91C2-2D54E203F15D}" dt="2023-09-11T08:26:15.601" v="84"/>
          <ac:picMkLst>
            <pc:docMk/>
            <pc:sldMk cId="4044745628" sldId="264"/>
            <ac:picMk id="18" creationId="{CF014954-A441-CF09-B72F-06FADBEDC3C0}"/>
          </ac:picMkLst>
        </pc:picChg>
      </pc:sldChg>
      <pc:sldChg chg="delSp modSp mod modTransition modAnim">
        <pc:chgData name="Alfred Smith" userId="3c60a3631c0db8ad" providerId="LiveId" clId="{4F65B678-6D7C-43DF-91C2-2D54E203F15D}" dt="2023-09-11T08:27:13.359" v="101" actId="20577"/>
        <pc:sldMkLst>
          <pc:docMk/>
          <pc:sldMk cId="978260341" sldId="265"/>
        </pc:sldMkLst>
        <pc:spChg chg="mod">
          <ac:chgData name="Alfred Smith" userId="3c60a3631c0db8ad" providerId="LiveId" clId="{4F65B678-6D7C-43DF-91C2-2D54E203F15D}" dt="2023-09-11T08:27:13.359" v="101" actId="20577"/>
          <ac:spMkLst>
            <pc:docMk/>
            <pc:sldMk cId="978260341" sldId="265"/>
            <ac:spMk id="3" creationId="{A58184BD-88F1-BA02-40C1-D8403D0EEC0D}"/>
          </ac:spMkLst>
        </pc:spChg>
        <pc:spChg chg="mod">
          <ac:chgData name="Alfred Smith" userId="3c60a3631c0db8ad" providerId="LiveId" clId="{4F65B678-6D7C-43DF-91C2-2D54E203F15D}" dt="2023-09-11T08:20:13.923" v="43" actId="20577"/>
          <ac:spMkLst>
            <pc:docMk/>
            <pc:sldMk cId="978260341" sldId="265"/>
            <ac:spMk id="4" creationId="{EE2AC625-9141-A801-F431-DD5F79396320}"/>
          </ac:spMkLst>
        </pc:spChg>
        <pc:picChg chg="del">
          <ac:chgData name="Alfred Smith" userId="3c60a3631c0db8ad" providerId="LiveId" clId="{4F65B678-6D7C-43DF-91C2-2D54E203F15D}" dt="2023-09-11T08:26:15.601" v="84"/>
          <ac:picMkLst>
            <pc:docMk/>
            <pc:sldMk cId="978260341" sldId="265"/>
            <ac:picMk id="12" creationId="{F42665EE-EA85-9929-D2F0-CD5C3CE32A56}"/>
          </ac:picMkLst>
        </pc:picChg>
      </pc:sldChg>
      <pc:sldChg chg="delSp modSp mod modTransition modAnim">
        <pc:chgData name="Alfred Smith" userId="3c60a3631c0db8ad" providerId="LiveId" clId="{4F65B678-6D7C-43DF-91C2-2D54E203F15D}" dt="2023-09-11T08:27:10.427" v="100" actId="20577"/>
        <pc:sldMkLst>
          <pc:docMk/>
          <pc:sldMk cId="3575870363" sldId="266"/>
        </pc:sldMkLst>
        <pc:spChg chg="mod">
          <ac:chgData name="Alfred Smith" userId="3c60a3631c0db8ad" providerId="LiveId" clId="{4F65B678-6D7C-43DF-91C2-2D54E203F15D}" dt="2023-09-11T08:27:10.427" v="100" actId="20577"/>
          <ac:spMkLst>
            <pc:docMk/>
            <pc:sldMk cId="3575870363" sldId="266"/>
            <ac:spMk id="3" creationId="{A58184BD-88F1-BA02-40C1-D8403D0EEC0D}"/>
          </ac:spMkLst>
        </pc:spChg>
        <pc:spChg chg="mod">
          <ac:chgData name="Alfred Smith" userId="3c60a3631c0db8ad" providerId="LiveId" clId="{4F65B678-6D7C-43DF-91C2-2D54E203F15D}" dt="2023-09-11T08:20:38.302" v="46" actId="20577"/>
          <ac:spMkLst>
            <pc:docMk/>
            <pc:sldMk cId="3575870363" sldId="266"/>
            <ac:spMk id="4" creationId="{EE2AC625-9141-A801-F431-DD5F79396320}"/>
          </ac:spMkLst>
        </pc:spChg>
        <pc:picChg chg="del">
          <ac:chgData name="Alfred Smith" userId="3c60a3631c0db8ad" providerId="LiveId" clId="{4F65B678-6D7C-43DF-91C2-2D54E203F15D}" dt="2023-09-11T08:26:15.601" v="84"/>
          <ac:picMkLst>
            <pc:docMk/>
            <pc:sldMk cId="3575870363" sldId="266"/>
            <ac:picMk id="11" creationId="{82B94CA5-E60F-8493-86E2-CD8207604DB0}"/>
          </ac:picMkLst>
        </pc:picChg>
      </pc:sldChg>
      <pc:sldChg chg="delSp modSp mod modTransition modAnim">
        <pc:chgData name="Alfred Smith" userId="3c60a3631c0db8ad" providerId="LiveId" clId="{4F65B678-6D7C-43DF-91C2-2D54E203F15D}" dt="2023-09-11T08:27:07.611" v="99" actId="20577"/>
        <pc:sldMkLst>
          <pc:docMk/>
          <pc:sldMk cId="4017137865" sldId="267"/>
        </pc:sldMkLst>
        <pc:spChg chg="mod">
          <ac:chgData name="Alfred Smith" userId="3c60a3631c0db8ad" providerId="LiveId" clId="{4F65B678-6D7C-43DF-91C2-2D54E203F15D}" dt="2023-09-11T08:27:07.611" v="99" actId="20577"/>
          <ac:spMkLst>
            <pc:docMk/>
            <pc:sldMk cId="4017137865" sldId="267"/>
            <ac:spMk id="3" creationId="{A58184BD-88F1-BA02-40C1-D8403D0EEC0D}"/>
          </ac:spMkLst>
        </pc:spChg>
        <pc:spChg chg="mod">
          <ac:chgData name="Alfred Smith" userId="3c60a3631c0db8ad" providerId="LiveId" clId="{4F65B678-6D7C-43DF-91C2-2D54E203F15D}" dt="2023-09-11T08:20:55.805" v="47"/>
          <ac:spMkLst>
            <pc:docMk/>
            <pc:sldMk cId="4017137865" sldId="267"/>
            <ac:spMk id="4" creationId="{EE2AC625-9141-A801-F431-DD5F79396320}"/>
          </ac:spMkLst>
        </pc:spChg>
        <pc:picChg chg="del">
          <ac:chgData name="Alfred Smith" userId="3c60a3631c0db8ad" providerId="LiveId" clId="{4F65B678-6D7C-43DF-91C2-2D54E203F15D}" dt="2023-09-11T08:26:15.601" v="84"/>
          <ac:picMkLst>
            <pc:docMk/>
            <pc:sldMk cId="4017137865" sldId="267"/>
            <ac:picMk id="22" creationId="{0A31AA66-0896-E929-FEEB-EEFBD9EA7C0C}"/>
          </ac:picMkLst>
        </pc:picChg>
      </pc:sldChg>
      <pc:sldChg chg="delSp modSp mod modTransition modAnim">
        <pc:chgData name="Alfred Smith" userId="3c60a3631c0db8ad" providerId="LiveId" clId="{4F65B678-6D7C-43DF-91C2-2D54E203F15D}" dt="2023-09-11T08:27:04.493" v="98" actId="20577"/>
        <pc:sldMkLst>
          <pc:docMk/>
          <pc:sldMk cId="3137811553" sldId="268"/>
        </pc:sldMkLst>
        <pc:spChg chg="mod">
          <ac:chgData name="Alfred Smith" userId="3c60a3631c0db8ad" providerId="LiveId" clId="{4F65B678-6D7C-43DF-91C2-2D54E203F15D}" dt="2023-09-11T08:27:04.493" v="98" actId="20577"/>
          <ac:spMkLst>
            <pc:docMk/>
            <pc:sldMk cId="3137811553" sldId="268"/>
            <ac:spMk id="3" creationId="{A58184BD-88F1-BA02-40C1-D8403D0EEC0D}"/>
          </ac:spMkLst>
        </pc:spChg>
        <pc:spChg chg="mod">
          <ac:chgData name="Alfred Smith" userId="3c60a3631c0db8ad" providerId="LiveId" clId="{4F65B678-6D7C-43DF-91C2-2D54E203F15D}" dt="2023-09-11T08:21:39.096" v="51" actId="20577"/>
          <ac:spMkLst>
            <pc:docMk/>
            <pc:sldMk cId="3137811553" sldId="268"/>
            <ac:spMk id="4" creationId="{EE2AC625-9141-A801-F431-DD5F79396320}"/>
          </ac:spMkLst>
        </pc:spChg>
        <pc:picChg chg="del">
          <ac:chgData name="Alfred Smith" userId="3c60a3631c0db8ad" providerId="LiveId" clId="{4F65B678-6D7C-43DF-91C2-2D54E203F15D}" dt="2023-09-11T08:26:15.601" v="84"/>
          <ac:picMkLst>
            <pc:docMk/>
            <pc:sldMk cId="3137811553" sldId="268"/>
            <ac:picMk id="29" creationId="{0AB111DD-2766-C863-7F0D-B26C78D95991}"/>
          </ac:picMkLst>
        </pc:picChg>
      </pc:sldChg>
      <pc:sldChg chg="delSp modSp mod modTransition modAnim">
        <pc:chgData name="Alfred Smith" userId="3c60a3631c0db8ad" providerId="LiveId" clId="{4F65B678-6D7C-43DF-91C2-2D54E203F15D}" dt="2023-09-11T08:26:56.194" v="96" actId="20577"/>
        <pc:sldMkLst>
          <pc:docMk/>
          <pc:sldMk cId="100491716" sldId="269"/>
        </pc:sldMkLst>
        <pc:spChg chg="mod">
          <ac:chgData name="Alfred Smith" userId="3c60a3631c0db8ad" providerId="LiveId" clId="{4F65B678-6D7C-43DF-91C2-2D54E203F15D}" dt="2023-09-11T08:26:56.194" v="96" actId="20577"/>
          <ac:spMkLst>
            <pc:docMk/>
            <pc:sldMk cId="100491716" sldId="269"/>
            <ac:spMk id="3" creationId="{A58184BD-88F1-BA02-40C1-D8403D0EEC0D}"/>
          </ac:spMkLst>
        </pc:spChg>
        <pc:spChg chg="mod">
          <ac:chgData name="Alfred Smith" userId="3c60a3631c0db8ad" providerId="LiveId" clId="{4F65B678-6D7C-43DF-91C2-2D54E203F15D}" dt="2023-09-11T08:22:27.650" v="54"/>
          <ac:spMkLst>
            <pc:docMk/>
            <pc:sldMk cId="100491716" sldId="269"/>
            <ac:spMk id="4" creationId="{EE2AC625-9141-A801-F431-DD5F79396320}"/>
          </ac:spMkLst>
        </pc:spChg>
        <pc:picChg chg="del">
          <ac:chgData name="Alfred Smith" userId="3c60a3631c0db8ad" providerId="LiveId" clId="{4F65B678-6D7C-43DF-91C2-2D54E203F15D}" dt="2023-09-11T08:26:15.601" v="84"/>
          <ac:picMkLst>
            <pc:docMk/>
            <pc:sldMk cId="100491716" sldId="269"/>
            <ac:picMk id="34" creationId="{7527E395-B808-C738-4CAD-45E0A814B3EB}"/>
          </ac:picMkLst>
        </pc:picChg>
      </pc:sldChg>
      <pc:sldChg chg="addSp delSp modSp mod modTransition">
        <pc:chgData name="Alfred Smith" userId="3c60a3631c0db8ad" providerId="LiveId" clId="{4F65B678-6D7C-43DF-91C2-2D54E203F15D}" dt="2023-09-11T08:26:15.601" v="84"/>
        <pc:sldMkLst>
          <pc:docMk/>
          <pc:sldMk cId="4120481681" sldId="270"/>
        </pc:sldMkLst>
        <pc:spChg chg="add mod">
          <ac:chgData name="Alfred Smith" userId="3c60a3631c0db8ad" providerId="LiveId" clId="{4F65B678-6D7C-43DF-91C2-2D54E203F15D}" dt="2023-09-11T08:18:19.795" v="16" actId="20577"/>
          <ac:spMkLst>
            <pc:docMk/>
            <pc:sldMk cId="4120481681" sldId="270"/>
            <ac:spMk id="3" creationId="{A3E26ED7-A609-BC92-F0B2-4099D8183E26}"/>
          </ac:spMkLst>
        </pc:spChg>
        <pc:spChg chg="del">
          <ac:chgData name="Alfred Smith" userId="3c60a3631c0db8ad" providerId="LiveId" clId="{4F65B678-6D7C-43DF-91C2-2D54E203F15D}" dt="2023-09-11T08:15:28.684" v="7" actId="478"/>
          <ac:spMkLst>
            <pc:docMk/>
            <pc:sldMk cId="4120481681" sldId="270"/>
            <ac:spMk id="4" creationId="{D79BFFFF-0F92-0C95-07EA-2F708AC6286C}"/>
          </ac:spMkLst>
        </pc:spChg>
      </pc:sldChg>
      <pc:sldChg chg="modSp mod modTransition">
        <pc:chgData name="Alfred Smith" userId="3c60a3631c0db8ad" providerId="LiveId" clId="{4F65B678-6D7C-43DF-91C2-2D54E203F15D}" dt="2023-09-11T08:27:52.240" v="108"/>
        <pc:sldMkLst>
          <pc:docMk/>
          <pc:sldMk cId="939110669" sldId="271"/>
        </pc:sldMkLst>
        <pc:spChg chg="mod">
          <ac:chgData name="Alfred Smith" userId="3c60a3631c0db8ad" providerId="LiveId" clId="{4F65B678-6D7C-43DF-91C2-2D54E203F15D}" dt="2023-09-11T08:27:52.240" v="108"/>
          <ac:spMkLst>
            <pc:docMk/>
            <pc:sldMk cId="939110669" sldId="271"/>
            <ac:spMk id="5" creationId="{8416BC14-6220-507C-E544-A9347267E012}"/>
          </ac:spMkLst>
        </pc:spChg>
      </pc:sldChg>
      <pc:sldChg chg="modSp mod modTransition">
        <pc:chgData name="Alfred Smith" userId="3c60a3631c0db8ad" providerId="LiveId" clId="{4F65B678-6D7C-43DF-91C2-2D54E203F15D}" dt="2023-09-11T08:27:55.838" v="109"/>
        <pc:sldMkLst>
          <pc:docMk/>
          <pc:sldMk cId="4024569785" sldId="272"/>
        </pc:sldMkLst>
        <pc:spChg chg="mod">
          <ac:chgData name="Alfred Smith" userId="3c60a3631c0db8ad" providerId="LiveId" clId="{4F65B678-6D7C-43DF-91C2-2D54E203F15D}" dt="2023-09-11T08:27:55.838" v="109"/>
          <ac:spMkLst>
            <pc:docMk/>
            <pc:sldMk cId="4024569785" sldId="272"/>
            <ac:spMk id="7" creationId="{76E4A680-36EF-C433-A5B3-6DAA66224BE3}"/>
          </ac:spMkLst>
        </pc:spChg>
      </pc:sldChg>
      <pc:sldChg chg="modSp mod modTransition">
        <pc:chgData name="Alfred Smith" userId="3c60a3631c0db8ad" providerId="LiveId" clId="{4F65B678-6D7C-43DF-91C2-2D54E203F15D}" dt="2023-09-11T08:27:58.498" v="110"/>
        <pc:sldMkLst>
          <pc:docMk/>
          <pc:sldMk cId="487179600" sldId="273"/>
        </pc:sldMkLst>
        <pc:spChg chg="mod">
          <ac:chgData name="Alfred Smith" userId="3c60a3631c0db8ad" providerId="LiveId" clId="{4F65B678-6D7C-43DF-91C2-2D54E203F15D}" dt="2023-09-11T08:27:58.498" v="110"/>
          <ac:spMkLst>
            <pc:docMk/>
            <pc:sldMk cId="487179600" sldId="273"/>
            <ac:spMk id="4" creationId="{25795B3B-6B15-295B-A517-4E6CC83979D1}"/>
          </ac:spMkLst>
        </pc:spChg>
      </pc:sldChg>
      <pc:sldChg chg="modSp mod modTransition">
        <pc:chgData name="Alfred Smith" userId="3c60a3631c0db8ad" providerId="LiveId" clId="{4F65B678-6D7C-43DF-91C2-2D54E203F15D}" dt="2023-09-11T08:28:01.767" v="111"/>
        <pc:sldMkLst>
          <pc:docMk/>
          <pc:sldMk cId="2168401200" sldId="274"/>
        </pc:sldMkLst>
        <pc:spChg chg="mod">
          <ac:chgData name="Alfred Smith" userId="3c60a3631c0db8ad" providerId="LiveId" clId="{4F65B678-6D7C-43DF-91C2-2D54E203F15D}" dt="2023-09-11T08:28:01.767" v="111"/>
          <ac:spMkLst>
            <pc:docMk/>
            <pc:sldMk cId="2168401200" sldId="274"/>
            <ac:spMk id="6" creationId="{C56759A4-2728-231E-2780-9F2021076C8A}"/>
          </ac:spMkLst>
        </pc:spChg>
      </pc:sldChg>
      <pc:sldChg chg="modSp mod modTransition">
        <pc:chgData name="Alfred Smith" userId="3c60a3631c0db8ad" providerId="LiveId" clId="{4F65B678-6D7C-43DF-91C2-2D54E203F15D}" dt="2023-09-11T08:28:05.122" v="112"/>
        <pc:sldMkLst>
          <pc:docMk/>
          <pc:sldMk cId="2996969115" sldId="275"/>
        </pc:sldMkLst>
        <pc:spChg chg="mod">
          <ac:chgData name="Alfred Smith" userId="3c60a3631c0db8ad" providerId="LiveId" clId="{4F65B678-6D7C-43DF-91C2-2D54E203F15D}" dt="2023-09-11T08:28:05.122" v="112"/>
          <ac:spMkLst>
            <pc:docMk/>
            <pc:sldMk cId="2996969115" sldId="275"/>
            <ac:spMk id="4" creationId="{234FB5E9-381B-9FB0-1EFC-8F499A11550F}"/>
          </ac:spMkLst>
        </pc:spChg>
      </pc:sldChg>
      <pc:sldChg chg="modSp mod modTransition">
        <pc:chgData name="Alfred Smith" userId="3c60a3631c0db8ad" providerId="LiveId" clId="{4F65B678-6D7C-43DF-91C2-2D54E203F15D}" dt="2023-09-11T08:28:08.234" v="113"/>
        <pc:sldMkLst>
          <pc:docMk/>
          <pc:sldMk cId="2390376940" sldId="276"/>
        </pc:sldMkLst>
        <pc:spChg chg="mod">
          <ac:chgData name="Alfred Smith" userId="3c60a3631c0db8ad" providerId="LiveId" clId="{4F65B678-6D7C-43DF-91C2-2D54E203F15D}" dt="2023-09-11T08:28:08.234" v="113"/>
          <ac:spMkLst>
            <pc:docMk/>
            <pc:sldMk cId="2390376940" sldId="276"/>
            <ac:spMk id="4" creationId="{CA4B8378-B3A0-37DC-EED3-A9E90C646029}"/>
          </ac:spMkLst>
        </pc:spChg>
      </pc:sldChg>
      <pc:sldChg chg="modSp mod modTransition">
        <pc:chgData name="Alfred Smith" userId="3c60a3631c0db8ad" providerId="LiveId" clId="{4F65B678-6D7C-43DF-91C2-2D54E203F15D}" dt="2023-09-11T08:28:11.719" v="114"/>
        <pc:sldMkLst>
          <pc:docMk/>
          <pc:sldMk cId="4265919077" sldId="277"/>
        </pc:sldMkLst>
        <pc:spChg chg="mod">
          <ac:chgData name="Alfred Smith" userId="3c60a3631c0db8ad" providerId="LiveId" clId="{4F65B678-6D7C-43DF-91C2-2D54E203F15D}" dt="2023-09-11T08:28:11.719" v="114"/>
          <ac:spMkLst>
            <pc:docMk/>
            <pc:sldMk cId="4265919077" sldId="277"/>
            <ac:spMk id="4" creationId="{5B478707-4185-1719-55EF-195002558244}"/>
          </ac:spMkLst>
        </pc:spChg>
      </pc:sldChg>
      <pc:sldChg chg="modSp mod modTransition">
        <pc:chgData name="Alfred Smith" userId="3c60a3631c0db8ad" providerId="LiveId" clId="{4F65B678-6D7C-43DF-91C2-2D54E203F15D}" dt="2023-09-11T08:28:15.255" v="115"/>
        <pc:sldMkLst>
          <pc:docMk/>
          <pc:sldMk cId="210266664" sldId="278"/>
        </pc:sldMkLst>
        <pc:spChg chg="mod">
          <ac:chgData name="Alfred Smith" userId="3c60a3631c0db8ad" providerId="LiveId" clId="{4F65B678-6D7C-43DF-91C2-2D54E203F15D}" dt="2023-09-11T08:28:15.255" v="115"/>
          <ac:spMkLst>
            <pc:docMk/>
            <pc:sldMk cId="210266664" sldId="278"/>
            <ac:spMk id="4" creationId="{34B94FD6-97A7-D779-6D15-4DAEE2DD70C5}"/>
          </ac:spMkLst>
        </pc:spChg>
      </pc:sldChg>
      <pc:sldChg chg="modSp mod modTransition">
        <pc:chgData name="Alfred Smith" userId="3c60a3631c0db8ad" providerId="LiveId" clId="{4F65B678-6D7C-43DF-91C2-2D54E203F15D}" dt="2023-09-11T08:28:21.599" v="117"/>
        <pc:sldMkLst>
          <pc:docMk/>
          <pc:sldMk cId="888433145" sldId="279"/>
        </pc:sldMkLst>
        <pc:spChg chg="mod">
          <ac:chgData name="Alfred Smith" userId="3c60a3631c0db8ad" providerId="LiveId" clId="{4F65B678-6D7C-43DF-91C2-2D54E203F15D}" dt="2023-09-11T08:28:21.599" v="117"/>
          <ac:spMkLst>
            <pc:docMk/>
            <pc:sldMk cId="888433145" sldId="279"/>
            <ac:spMk id="4" creationId="{37769A14-042D-6FC6-2792-15AACE3082F8}"/>
          </ac:spMkLst>
        </pc:spChg>
      </pc:sldChg>
      <pc:sldChg chg="modSp mod modTransition">
        <pc:chgData name="Alfred Smith" userId="3c60a3631c0db8ad" providerId="LiveId" clId="{4F65B678-6D7C-43DF-91C2-2D54E203F15D}" dt="2023-09-11T08:28:24.681" v="118"/>
        <pc:sldMkLst>
          <pc:docMk/>
          <pc:sldMk cId="791300187" sldId="280"/>
        </pc:sldMkLst>
        <pc:spChg chg="mod">
          <ac:chgData name="Alfred Smith" userId="3c60a3631c0db8ad" providerId="LiveId" clId="{4F65B678-6D7C-43DF-91C2-2D54E203F15D}" dt="2023-09-11T08:28:24.681" v="118"/>
          <ac:spMkLst>
            <pc:docMk/>
            <pc:sldMk cId="791300187" sldId="280"/>
            <ac:spMk id="4" creationId="{5A0F1A1B-14DD-F5E7-03A9-0F8ACA9E8F3B}"/>
          </ac:spMkLst>
        </pc:spChg>
      </pc:sldChg>
      <pc:sldChg chg="delSp modSp mod modTransition modAnim">
        <pc:chgData name="Alfred Smith" userId="3c60a3631c0db8ad" providerId="LiveId" clId="{4F65B678-6D7C-43DF-91C2-2D54E203F15D}" dt="2023-09-11T08:26:52.509" v="95" actId="20577"/>
        <pc:sldMkLst>
          <pc:docMk/>
          <pc:sldMk cId="1922139011" sldId="281"/>
        </pc:sldMkLst>
        <pc:spChg chg="mod">
          <ac:chgData name="Alfred Smith" userId="3c60a3631c0db8ad" providerId="LiveId" clId="{4F65B678-6D7C-43DF-91C2-2D54E203F15D}" dt="2023-09-11T08:26:52.509" v="95" actId="20577"/>
          <ac:spMkLst>
            <pc:docMk/>
            <pc:sldMk cId="1922139011" sldId="281"/>
            <ac:spMk id="3" creationId="{A58184BD-88F1-BA02-40C1-D8403D0EEC0D}"/>
          </ac:spMkLst>
        </pc:spChg>
        <pc:spChg chg="mod">
          <ac:chgData name="Alfred Smith" userId="3c60a3631c0db8ad" providerId="LiveId" clId="{4F65B678-6D7C-43DF-91C2-2D54E203F15D}" dt="2023-09-11T08:22:40.473" v="55"/>
          <ac:spMkLst>
            <pc:docMk/>
            <pc:sldMk cId="1922139011" sldId="281"/>
            <ac:spMk id="4" creationId="{EE2AC625-9141-A801-F431-DD5F79396320}"/>
          </ac:spMkLst>
        </pc:spChg>
        <pc:picChg chg="del">
          <ac:chgData name="Alfred Smith" userId="3c60a3631c0db8ad" providerId="LiveId" clId="{4F65B678-6D7C-43DF-91C2-2D54E203F15D}" dt="2023-09-11T08:26:15.601" v="84"/>
          <ac:picMkLst>
            <pc:docMk/>
            <pc:sldMk cId="1922139011" sldId="281"/>
            <ac:picMk id="20" creationId="{310B4C92-DF85-B95F-657E-2217223D89CE}"/>
          </ac:picMkLst>
        </pc:picChg>
      </pc:sldChg>
      <pc:sldChg chg="modSp mod modTransition">
        <pc:chgData name="Alfred Smith" userId="3c60a3631c0db8ad" providerId="LiveId" clId="{4F65B678-6D7C-43DF-91C2-2D54E203F15D}" dt="2023-09-11T08:28:27.723" v="119"/>
        <pc:sldMkLst>
          <pc:docMk/>
          <pc:sldMk cId="1126511635" sldId="282"/>
        </pc:sldMkLst>
        <pc:spChg chg="mod">
          <ac:chgData name="Alfred Smith" userId="3c60a3631c0db8ad" providerId="LiveId" clId="{4F65B678-6D7C-43DF-91C2-2D54E203F15D}" dt="2023-09-11T08:28:27.723" v="119"/>
          <ac:spMkLst>
            <pc:docMk/>
            <pc:sldMk cId="1126511635" sldId="282"/>
            <ac:spMk id="4" creationId="{44EE68EA-CAEA-6581-1669-3E765E8BF3E3}"/>
          </ac:spMkLst>
        </pc:spChg>
      </pc:sldChg>
      <pc:sldChg chg="delSp modSp mod modTransition modAnim">
        <pc:chgData name="Alfred Smith" userId="3c60a3631c0db8ad" providerId="LiveId" clId="{4F65B678-6D7C-43DF-91C2-2D54E203F15D}" dt="2023-09-11T08:26:49.363" v="94" actId="20577"/>
        <pc:sldMkLst>
          <pc:docMk/>
          <pc:sldMk cId="3166251957" sldId="283"/>
        </pc:sldMkLst>
        <pc:spChg chg="mod">
          <ac:chgData name="Alfred Smith" userId="3c60a3631c0db8ad" providerId="LiveId" clId="{4F65B678-6D7C-43DF-91C2-2D54E203F15D}" dt="2023-09-11T08:26:49.363" v="94" actId="20577"/>
          <ac:spMkLst>
            <pc:docMk/>
            <pc:sldMk cId="3166251957" sldId="283"/>
            <ac:spMk id="3" creationId="{A58184BD-88F1-BA02-40C1-D8403D0EEC0D}"/>
          </ac:spMkLst>
        </pc:spChg>
        <pc:spChg chg="mod">
          <ac:chgData name="Alfred Smith" userId="3c60a3631c0db8ad" providerId="LiveId" clId="{4F65B678-6D7C-43DF-91C2-2D54E203F15D}" dt="2023-09-11T08:23:22.868" v="57" actId="20577"/>
          <ac:spMkLst>
            <pc:docMk/>
            <pc:sldMk cId="3166251957" sldId="283"/>
            <ac:spMk id="4" creationId="{EE2AC625-9141-A801-F431-DD5F79396320}"/>
          </ac:spMkLst>
        </pc:spChg>
        <pc:picChg chg="del">
          <ac:chgData name="Alfred Smith" userId="3c60a3631c0db8ad" providerId="LiveId" clId="{4F65B678-6D7C-43DF-91C2-2D54E203F15D}" dt="2023-09-11T08:26:15.601" v="84"/>
          <ac:picMkLst>
            <pc:docMk/>
            <pc:sldMk cId="3166251957" sldId="283"/>
            <ac:picMk id="17" creationId="{00748780-CBF0-FF4D-9D9C-1B666A657414}"/>
          </ac:picMkLst>
        </pc:picChg>
      </pc:sldChg>
      <pc:sldChg chg="modSp mod modTransition">
        <pc:chgData name="Alfred Smith" userId="3c60a3631c0db8ad" providerId="LiveId" clId="{4F65B678-6D7C-43DF-91C2-2D54E203F15D}" dt="2023-09-11T08:28:32.902" v="121"/>
        <pc:sldMkLst>
          <pc:docMk/>
          <pc:sldMk cId="3922583308" sldId="284"/>
        </pc:sldMkLst>
        <pc:spChg chg="mod">
          <ac:chgData name="Alfred Smith" userId="3c60a3631c0db8ad" providerId="LiveId" clId="{4F65B678-6D7C-43DF-91C2-2D54E203F15D}" dt="2023-09-11T08:28:32.902" v="121"/>
          <ac:spMkLst>
            <pc:docMk/>
            <pc:sldMk cId="3922583308" sldId="284"/>
            <ac:spMk id="4" creationId="{7837F998-A5EA-5D9B-49CD-F7962A5AB3DB}"/>
          </ac:spMkLst>
        </pc:spChg>
      </pc:sldChg>
      <pc:sldChg chg="delSp modSp mod modTransition modAnim">
        <pc:chgData name="Alfred Smith" userId="3c60a3631c0db8ad" providerId="LiveId" clId="{4F65B678-6D7C-43DF-91C2-2D54E203F15D}" dt="2023-09-11T08:26:41.271" v="92" actId="20577"/>
        <pc:sldMkLst>
          <pc:docMk/>
          <pc:sldMk cId="1522780631" sldId="285"/>
        </pc:sldMkLst>
        <pc:spChg chg="mod">
          <ac:chgData name="Alfred Smith" userId="3c60a3631c0db8ad" providerId="LiveId" clId="{4F65B678-6D7C-43DF-91C2-2D54E203F15D}" dt="2023-09-11T08:26:41.271" v="92" actId="20577"/>
          <ac:spMkLst>
            <pc:docMk/>
            <pc:sldMk cId="1522780631" sldId="285"/>
            <ac:spMk id="3" creationId="{A58184BD-88F1-BA02-40C1-D8403D0EEC0D}"/>
          </ac:spMkLst>
        </pc:spChg>
        <pc:spChg chg="mod">
          <ac:chgData name="Alfred Smith" userId="3c60a3631c0db8ad" providerId="LiveId" clId="{4F65B678-6D7C-43DF-91C2-2D54E203F15D}" dt="2023-09-11T08:23:57.045" v="61"/>
          <ac:spMkLst>
            <pc:docMk/>
            <pc:sldMk cId="1522780631" sldId="285"/>
            <ac:spMk id="4" creationId="{EE2AC625-9141-A801-F431-DD5F79396320}"/>
          </ac:spMkLst>
        </pc:spChg>
        <pc:picChg chg="del">
          <ac:chgData name="Alfred Smith" userId="3c60a3631c0db8ad" providerId="LiveId" clId="{4F65B678-6D7C-43DF-91C2-2D54E203F15D}" dt="2023-09-11T08:26:15.601" v="84"/>
          <ac:picMkLst>
            <pc:docMk/>
            <pc:sldMk cId="1522780631" sldId="285"/>
            <ac:picMk id="11" creationId="{7BE1B3C0-AFE1-3B5E-3864-8CB67D7CF7C0}"/>
          </ac:picMkLst>
        </pc:picChg>
      </pc:sldChg>
      <pc:sldChg chg="modSp mod modTransition">
        <pc:chgData name="Alfred Smith" userId="3c60a3631c0db8ad" providerId="LiveId" clId="{4F65B678-6D7C-43DF-91C2-2D54E203F15D}" dt="2023-09-11T08:28:35.492" v="122"/>
        <pc:sldMkLst>
          <pc:docMk/>
          <pc:sldMk cId="1850742486" sldId="286"/>
        </pc:sldMkLst>
        <pc:spChg chg="mod">
          <ac:chgData name="Alfred Smith" userId="3c60a3631c0db8ad" providerId="LiveId" clId="{4F65B678-6D7C-43DF-91C2-2D54E203F15D}" dt="2023-09-11T08:28:35.492" v="122"/>
          <ac:spMkLst>
            <pc:docMk/>
            <pc:sldMk cId="1850742486" sldId="286"/>
            <ac:spMk id="4" creationId="{0D8B175C-268A-84AD-FC62-932B231C118C}"/>
          </ac:spMkLst>
        </pc:spChg>
      </pc:sldChg>
      <pc:sldChg chg="delSp modSp mod modTransition modAnim">
        <pc:chgData name="Alfred Smith" userId="3c60a3631c0db8ad" providerId="LiveId" clId="{4F65B678-6D7C-43DF-91C2-2D54E203F15D}" dt="2023-09-11T08:26:37.964" v="91" actId="20577"/>
        <pc:sldMkLst>
          <pc:docMk/>
          <pc:sldMk cId="2332778949" sldId="287"/>
        </pc:sldMkLst>
        <pc:spChg chg="mod">
          <ac:chgData name="Alfred Smith" userId="3c60a3631c0db8ad" providerId="LiveId" clId="{4F65B678-6D7C-43DF-91C2-2D54E203F15D}" dt="2023-09-11T08:26:37.964" v="91" actId="20577"/>
          <ac:spMkLst>
            <pc:docMk/>
            <pc:sldMk cId="2332778949" sldId="287"/>
            <ac:spMk id="3" creationId="{A58184BD-88F1-BA02-40C1-D8403D0EEC0D}"/>
          </ac:spMkLst>
        </pc:spChg>
        <pc:spChg chg="mod">
          <ac:chgData name="Alfred Smith" userId="3c60a3631c0db8ad" providerId="LiveId" clId="{4F65B678-6D7C-43DF-91C2-2D54E203F15D}" dt="2023-09-11T08:24:09.411" v="62"/>
          <ac:spMkLst>
            <pc:docMk/>
            <pc:sldMk cId="2332778949" sldId="287"/>
            <ac:spMk id="4" creationId="{EE2AC625-9141-A801-F431-DD5F79396320}"/>
          </ac:spMkLst>
        </pc:spChg>
        <pc:picChg chg="del">
          <ac:chgData name="Alfred Smith" userId="3c60a3631c0db8ad" providerId="LiveId" clId="{4F65B678-6D7C-43DF-91C2-2D54E203F15D}" dt="2023-09-11T08:26:15.601" v="84"/>
          <ac:picMkLst>
            <pc:docMk/>
            <pc:sldMk cId="2332778949" sldId="287"/>
            <ac:picMk id="7" creationId="{AD53995E-9374-51E3-429E-20241516157B}"/>
          </ac:picMkLst>
        </pc:picChg>
      </pc:sldChg>
      <pc:sldChg chg="modSp mod modTransition">
        <pc:chgData name="Alfred Smith" userId="3c60a3631c0db8ad" providerId="LiveId" clId="{4F65B678-6D7C-43DF-91C2-2D54E203F15D}" dt="2023-09-11T08:28:38.119" v="123"/>
        <pc:sldMkLst>
          <pc:docMk/>
          <pc:sldMk cId="1828872212" sldId="288"/>
        </pc:sldMkLst>
        <pc:spChg chg="mod">
          <ac:chgData name="Alfred Smith" userId="3c60a3631c0db8ad" providerId="LiveId" clId="{4F65B678-6D7C-43DF-91C2-2D54E203F15D}" dt="2023-09-11T08:28:38.119" v="123"/>
          <ac:spMkLst>
            <pc:docMk/>
            <pc:sldMk cId="1828872212" sldId="288"/>
            <ac:spMk id="4" creationId="{310AE67E-8DA2-534B-A886-04DB82FACF59}"/>
          </ac:spMkLst>
        </pc:spChg>
      </pc:sldChg>
      <pc:sldChg chg="delSp modSp mod modTransition modAnim">
        <pc:chgData name="Alfred Smith" userId="3c60a3631c0db8ad" providerId="LiveId" clId="{4F65B678-6D7C-43DF-91C2-2D54E203F15D}" dt="2023-09-11T08:26:34.849" v="90" actId="20577"/>
        <pc:sldMkLst>
          <pc:docMk/>
          <pc:sldMk cId="3153919605" sldId="289"/>
        </pc:sldMkLst>
        <pc:spChg chg="mod">
          <ac:chgData name="Alfred Smith" userId="3c60a3631c0db8ad" providerId="LiveId" clId="{4F65B678-6D7C-43DF-91C2-2D54E203F15D}" dt="2023-09-11T08:26:34.849" v="90" actId="20577"/>
          <ac:spMkLst>
            <pc:docMk/>
            <pc:sldMk cId="3153919605" sldId="289"/>
            <ac:spMk id="3" creationId="{A58184BD-88F1-BA02-40C1-D8403D0EEC0D}"/>
          </ac:spMkLst>
        </pc:spChg>
        <pc:spChg chg="mod">
          <ac:chgData name="Alfred Smith" userId="3c60a3631c0db8ad" providerId="LiveId" clId="{4F65B678-6D7C-43DF-91C2-2D54E203F15D}" dt="2023-09-11T08:24:21.595" v="63"/>
          <ac:spMkLst>
            <pc:docMk/>
            <pc:sldMk cId="3153919605" sldId="289"/>
            <ac:spMk id="4" creationId="{EE2AC625-9141-A801-F431-DD5F79396320}"/>
          </ac:spMkLst>
        </pc:spChg>
        <pc:picChg chg="del">
          <ac:chgData name="Alfred Smith" userId="3c60a3631c0db8ad" providerId="LiveId" clId="{4F65B678-6D7C-43DF-91C2-2D54E203F15D}" dt="2023-09-11T08:26:15.601" v="84"/>
          <ac:picMkLst>
            <pc:docMk/>
            <pc:sldMk cId="3153919605" sldId="289"/>
            <ac:picMk id="16" creationId="{AA769AC2-0F63-B489-E82F-EF482D66B8EB}"/>
          </ac:picMkLst>
        </pc:picChg>
      </pc:sldChg>
      <pc:sldChg chg="modSp mod modTransition">
        <pc:chgData name="Alfred Smith" userId="3c60a3631c0db8ad" providerId="LiveId" clId="{4F65B678-6D7C-43DF-91C2-2D54E203F15D}" dt="2023-09-11T08:28:42.111" v="124"/>
        <pc:sldMkLst>
          <pc:docMk/>
          <pc:sldMk cId="1292473336" sldId="290"/>
        </pc:sldMkLst>
        <pc:spChg chg="mod">
          <ac:chgData name="Alfred Smith" userId="3c60a3631c0db8ad" providerId="LiveId" clId="{4F65B678-6D7C-43DF-91C2-2D54E203F15D}" dt="2023-09-11T08:28:42.111" v="124"/>
          <ac:spMkLst>
            <pc:docMk/>
            <pc:sldMk cId="1292473336" sldId="290"/>
            <ac:spMk id="4" creationId="{B7C37B3D-2A03-DF91-B723-4AFBB353A286}"/>
          </ac:spMkLst>
        </pc:spChg>
      </pc:sldChg>
      <pc:sldChg chg="delSp modSp mod modTransition modAnim">
        <pc:chgData name="Alfred Smith" userId="3c60a3631c0db8ad" providerId="LiveId" clId="{4F65B678-6D7C-43DF-91C2-2D54E203F15D}" dt="2023-09-11T08:26:31.590" v="89" actId="20577"/>
        <pc:sldMkLst>
          <pc:docMk/>
          <pc:sldMk cId="1878919862" sldId="291"/>
        </pc:sldMkLst>
        <pc:spChg chg="mod">
          <ac:chgData name="Alfred Smith" userId="3c60a3631c0db8ad" providerId="LiveId" clId="{4F65B678-6D7C-43DF-91C2-2D54E203F15D}" dt="2023-09-11T08:26:31.590" v="89" actId="20577"/>
          <ac:spMkLst>
            <pc:docMk/>
            <pc:sldMk cId="1878919862" sldId="291"/>
            <ac:spMk id="3" creationId="{A58184BD-88F1-BA02-40C1-D8403D0EEC0D}"/>
          </ac:spMkLst>
        </pc:spChg>
        <pc:spChg chg="mod">
          <ac:chgData name="Alfred Smith" userId="3c60a3631c0db8ad" providerId="LiveId" clId="{4F65B678-6D7C-43DF-91C2-2D54E203F15D}" dt="2023-09-11T08:24:38.862" v="64"/>
          <ac:spMkLst>
            <pc:docMk/>
            <pc:sldMk cId="1878919862" sldId="291"/>
            <ac:spMk id="4" creationId="{EE2AC625-9141-A801-F431-DD5F79396320}"/>
          </ac:spMkLst>
        </pc:spChg>
        <pc:picChg chg="del">
          <ac:chgData name="Alfred Smith" userId="3c60a3631c0db8ad" providerId="LiveId" clId="{4F65B678-6D7C-43DF-91C2-2D54E203F15D}" dt="2023-09-11T08:26:15.601" v="84"/>
          <ac:picMkLst>
            <pc:docMk/>
            <pc:sldMk cId="1878919862" sldId="291"/>
            <ac:picMk id="9" creationId="{85FB43D5-B7B6-2DAF-1356-FB9C9F5FE69D}"/>
          </ac:picMkLst>
        </pc:picChg>
      </pc:sldChg>
      <pc:sldChg chg="modSp mod modTransition">
        <pc:chgData name="Alfred Smith" userId="3c60a3631c0db8ad" providerId="LiveId" clId="{4F65B678-6D7C-43DF-91C2-2D54E203F15D}" dt="2023-09-11T08:28:45.019" v="125"/>
        <pc:sldMkLst>
          <pc:docMk/>
          <pc:sldMk cId="1014080634" sldId="292"/>
        </pc:sldMkLst>
        <pc:spChg chg="mod">
          <ac:chgData name="Alfred Smith" userId="3c60a3631c0db8ad" providerId="LiveId" clId="{4F65B678-6D7C-43DF-91C2-2D54E203F15D}" dt="2023-09-11T08:28:45.019" v="125"/>
          <ac:spMkLst>
            <pc:docMk/>
            <pc:sldMk cId="1014080634" sldId="292"/>
            <ac:spMk id="4" creationId="{D9EB96F1-F732-BBCD-B844-E073F89A0605}"/>
          </ac:spMkLst>
        </pc:spChg>
      </pc:sldChg>
      <pc:sldChg chg="delSp modSp mod modTransition modAnim">
        <pc:chgData name="Alfred Smith" userId="3c60a3631c0db8ad" providerId="LiveId" clId="{4F65B678-6D7C-43DF-91C2-2D54E203F15D}" dt="2023-09-11T08:26:27.997" v="88" actId="20577"/>
        <pc:sldMkLst>
          <pc:docMk/>
          <pc:sldMk cId="2219299321" sldId="293"/>
        </pc:sldMkLst>
        <pc:spChg chg="mod">
          <ac:chgData name="Alfred Smith" userId="3c60a3631c0db8ad" providerId="LiveId" clId="{4F65B678-6D7C-43DF-91C2-2D54E203F15D}" dt="2023-09-11T08:26:27.997" v="88" actId="20577"/>
          <ac:spMkLst>
            <pc:docMk/>
            <pc:sldMk cId="2219299321" sldId="293"/>
            <ac:spMk id="3" creationId="{A58184BD-88F1-BA02-40C1-D8403D0EEC0D}"/>
          </ac:spMkLst>
        </pc:spChg>
        <pc:spChg chg="mod">
          <ac:chgData name="Alfred Smith" userId="3c60a3631c0db8ad" providerId="LiveId" clId="{4F65B678-6D7C-43DF-91C2-2D54E203F15D}" dt="2023-09-11T08:24:56.153" v="65"/>
          <ac:spMkLst>
            <pc:docMk/>
            <pc:sldMk cId="2219299321" sldId="293"/>
            <ac:spMk id="4" creationId="{EE2AC625-9141-A801-F431-DD5F79396320}"/>
          </ac:spMkLst>
        </pc:spChg>
        <pc:picChg chg="del">
          <ac:chgData name="Alfred Smith" userId="3c60a3631c0db8ad" providerId="LiveId" clId="{4F65B678-6D7C-43DF-91C2-2D54E203F15D}" dt="2023-09-11T08:26:15.601" v="84"/>
          <ac:picMkLst>
            <pc:docMk/>
            <pc:sldMk cId="2219299321" sldId="293"/>
            <ac:picMk id="21" creationId="{4AB0F5E3-2440-3A50-7074-EBEDC26A1AFF}"/>
          </ac:picMkLst>
        </pc:picChg>
      </pc:sldChg>
      <pc:sldChg chg="modSp mod modTransition">
        <pc:chgData name="Alfred Smith" userId="3c60a3631c0db8ad" providerId="LiveId" clId="{4F65B678-6D7C-43DF-91C2-2D54E203F15D}" dt="2023-09-11T08:28:48.298" v="126"/>
        <pc:sldMkLst>
          <pc:docMk/>
          <pc:sldMk cId="2859407553" sldId="294"/>
        </pc:sldMkLst>
        <pc:spChg chg="mod">
          <ac:chgData name="Alfred Smith" userId="3c60a3631c0db8ad" providerId="LiveId" clId="{4F65B678-6D7C-43DF-91C2-2D54E203F15D}" dt="2023-09-11T08:28:48.298" v="126"/>
          <ac:spMkLst>
            <pc:docMk/>
            <pc:sldMk cId="2859407553" sldId="294"/>
            <ac:spMk id="4" creationId="{048A517C-0471-CAA5-C372-8C346F3B5D28}"/>
          </ac:spMkLst>
        </pc:spChg>
      </pc:sldChg>
      <pc:sldChg chg="delSp modSp mod modTransition modAnim">
        <pc:chgData name="Alfred Smith" userId="3c60a3631c0db8ad" providerId="LiveId" clId="{4F65B678-6D7C-43DF-91C2-2D54E203F15D}" dt="2023-09-11T08:26:24.639" v="87" actId="20577"/>
        <pc:sldMkLst>
          <pc:docMk/>
          <pc:sldMk cId="3279066978" sldId="295"/>
        </pc:sldMkLst>
        <pc:spChg chg="mod">
          <ac:chgData name="Alfred Smith" userId="3c60a3631c0db8ad" providerId="LiveId" clId="{4F65B678-6D7C-43DF-91C2-2D54E203F15D}" dt="2023-09-11T08:26:24.639" v="87" actId="20577"/>
          <ac:spMkLst>
            <pc:docMk/>
            <pc:sldMk cId="3279066978" sldId="295"/>
            <ac:spMk id="3" creationId="{A58184BD-88F1-BA02-40C1-D8403D0EEC0D}"/>
          </ac:spMkLst>
        </pc:spChg>
        <pc:spChg chg="mod">
          <ac:chgData name="Alfred Smith" userId="3c60a3631c0db8ad" providerId="LiveId" clId="{4F65B678-6D7C-43DF-91C2-2D54E203F15D}" dt="2023-09-11T08:25:13.028" v="67" actId="404"/>
          <ac:spMkLst>
            <pc:docMk/>
            <pc:sldMk cId="3279066978" sldId="295"/>
            <ac:spMk id="4" creationId="{EE2AC625-9141-A801-F431-DD5F79396320}"/>
          </ac:spMkLst>
        </pc:spChg>
        <pc:picChg chg="del">
          <ac:chgData name="Alfred Smith" userId="3c60a3631c0db8ad" providerId="LiveId" clId="{4F65B678-6D7C-43DF-91C2-2D54E203F15D}" dt="2023-09-11T08:26:15.601" v="84"/>
          <ac:picMkLst>
            <pc:docMk/>
            <pc:sldMk cId="3279066978" sldId="295"/>
            <ac:picMk id="13" creationId="{6894FDCF-1E77-2D12-CD80-DD09AFF713D6}"/>
          </ac:picMkLst>
        </pc:picChg>
      </pc:sldChg>
      <pc:sldChg chg="modSp mod modTransition">
        <pc:chgData name="Alfred Smith" userId="3c60a3631c0db8ad" providerId="LiveId" clId="{4F65B678-6D7C-43DF-91C2-2D54E203F15D}" dt="2023-09-11T08:28:51.854" v="127"/>
        <pc:sldMkLst>
          <pc:docMk/>
          <pc:sldMk cId="287424606" sldId="297"/>
        </pc:sldMkLst>
        <pc:spChg chg="mod">
          <ac:chgData name="Alfred Smith" userId="3c60a3631c0db8ad" providerId="LiveId" clId="{4F65B678-6D7C-43DF-91C2-2D54E203F15D}" dt="2023-09-11T08:28:51.854" v="127"/>
          <ac:spMkLst>
            <pc:docMk/>
            <pc:sldMk cId="287424606" sldId="297"/>
            <ac:spMk id="4" creationId="{88A1C56B-7BC2-E0C2-FA53-BF97A30CF7B3}"/>
          </ac:spMkLst>
        </pc:spChg>
      </pc:sldChg>
      <pc:sldChg chg="delSp modSp mod modTransition modAnim">
        <pc:chgData name="Alfred Smith" userId="3c60a3631c0db8ad" providerId="LiveId" clId="{4F65B678-6D7C-43DF-91C2-2D54E203F15D}" dt="2023-09-11T08:26:21.660" v="86" actId="20577"/>
        <pc:sldMkLst>
          <pc:docMk/>
          <pc:sldMk cId="2704069153" sldId="298"/>
        </pc:sldMkLst>
        <pc:spChg chg="mod">
          <ac:chgData name="Alfred Smith" userId="3c60a3631c0db8ad" providerId="LiveId" clId="{4F65B678-6D7C-43DF-91C2-2D54E203F15D}" dt="2023-09-11T08:26:21.660" v="86" actId="20577"/>
          <ac:spMkLst>
            <pc:docMk/>
            <pc:sldMk cId="2704069153" sldId="298"/>
            <ac:spMk id="3" creationId="{A58184BD-88F1-BA02-40C1-D8403D0EEC0D}"/>
          </ac:spMkLst>
        </pc:spChg>
        <pc:spChg chg="mod">
          <ac:chgData name="Alfred Smith" userId="3c60a3631c0db8ad" providerId="LiveId" clId="{4F65B678-6D7C-43DF-91C2-2D54E203F15D}" dt="2023-09-11T08:25:29.126" v="70" actId="20577"/>
          <ac:spMkLst>
            <pc:docMk/>
            <pc:sldMk cId="2704069153" sldId="298"/>
            <ac:spMk id="4" creationId="{EE2AC625-9141-A801-F431-DD5F79396320}"/>
          </ac:spMkLst>
        </pc:spChg>
        <pc:picChg chg="del">
          <ac:chgData name="Alfred Smith" userId="3c60a3631c0db8ad" providerId="LiveId" clId="{4F65B678-6D7C-43DF-91C2-2D54E203F15D}" dt="2023-09-11T08:26:15.601" v="84"/>
          <ac:picMkLst>
            <pc:docMk/>
            <pc:sldMk cId="2704069153" sldId="298"/>
            <ac:picMk id="25" creationId="{4F94E41B-706F-A8FC-AE94-14EBD0BAE251}"/>
          </ac:picMkLst>
        </pc:picChg>
      </pc:sldChg>
      <pc:sldChg chg="modSp mod modTransition">
        <pc:chgData name="Alfred Smith" userId="3c60a3631c0db8ad" providerId="LiveId" clId="{4F65B678-6D7C-43DF-91C2-2D54E203F15D}" dt="2023-09-11T08:28:54.564" v="128"/>
        <pc:sldMkLst>
          <pc:docMk/>
          <pc:sldMk cId="3592788240" sldId="299"/>
        </pc:sldMkLst>
        <pc:spChg chg="mod">
          <ac:chgData name="Alfred Smith" userId="3c60a3631c0db8ad" providerId="LiveId" clId="{4F65B678-6D7C-43DF-91C2-2D54E203F15D}" dt="2023-09-11T08:28:54.564" v="128"/>
          <ac:spMkLst>
            <pc:docMk/>
            <pc:sldMk cId="3592788240" sldId="299"/>
            <ac:spMk id="4" creationId="{7CB1BDE1-6C02-DCA4-7394-E52399C6D589}"/>
          </ac:spMkLst>
        </pc:spChg>
      </pc:sldChg>
      <pc:sldChg chg="delSp modSp mod modTransition modAnim">
        <pc:chgData name="Alfred Smith" userId="3c60a3631c0db8ad" providerId="LiveId" clId="{4F65B678-6D7C-43DF-91C2-2D54E203F15D}" dt="2023-09-11T08:26:18.990" v="85" actId="20577"/>
        <pc:sldMkLst>
          <pc:docMk/>
          <pc:sldMk cId="414712044" sldId="300"/>
        </pc:sldMkLst>
        <pc:spChg chg="mod">
          <ac:chgData name="Alfred Smith" userId="3c60a3631c0db8ad" providerId="LiveId" clId="{4F65B678-6D7C-43DF-91C2-2D54E203F15D}" dt="2023-09-11T08:26:18.990" v="85" actId="20577"/>
          <ac:spMkLst>
            <pc:docMk/>
            <pc:sldMk cId="414712044" sldId="300"/>
            <ac:spMk id="3" creationId="{A58184BD-88F1-BA02-40C1-D8403D0EEC0D}"/>
          </ac:spMkLst>
        </pc:spChg>
        <pc:spChg chg="mod">
          <ac:chgData name="Alfred Smith" userId="3c60a3631c0db8ad" providerId="LiveId" clId="{4F65B678-6D7C-43DF-91C2-2D54E203F15D}" dt="2023-09-11T08:26:00.526" v="83" actId="20577"/>
          <ac:spMkLst>
            <pc:docMk/>
            <pc:sldMk cId="414712044" sldId="300"/>
            <ac:spMk id="4" creationId="{EE2AC625-9141-A801-F431-DD5F79396320}"/>
          </ac:spMkLst>
        </pc:spChg>
        <pc:picChg chg="del">
          <ac:chgData name="Alfred Smith" userId="3c60a3631c0db8ad" providerId="LiveId" clId="{4F65B678-6D7C-43DF-91C2-2D54E203F15D}" dt="2023-09-11T08:26:15.601" v="84"/>
          <ac:picMkLst>
            <pc:docMk/>
            <pc:sldMk cId="414712044" sldId="300"/>
            <ac:picMk id="12" creationId="{150AE049-4454-EA60-C80E-A45F53D213B3}"/>
          </ac:picMkLst>
        </pc:picChg>
      </pc:sldChg>
      <pc:sldChg chg="modSp mod modTransition">
        <pc:chgData name="Alfred Smith" userId="3c60a3631c0db8ad" providerId="LiveId" clId="{4F65B678-6D7C-43DF-91C2-2D54E203F15D}" dt="2023-09-11T08:28:57.320" v="129"/>
        <pc:sldMkLst>
          <pc:docMk/>
          <pc:sldMk cId="2915537304" sldId="304"/>
        </pc:sldMkLst>
        <pc:spChg chg="mod">
          <ac:chgData name="Alfred Smith" userId="3c60a3631c0db8ad" providerId="LiveId" clId="{4F65B678-6D7C-43DF-91C2-2D54E203F15D}" dt="2023-09-11T08:28:57.320" v="129"/>
          <ac:spMkLst>
            <pc:docMk/>
            <pc:sldMk cId="2915537304" sldId="304"/>
            <ac:spMk id="2" creationId="{EF7871CB-1B50-2647-4D45-268E57FC6E39}"/>
          </ac:spMkLst>
        </pc:spChg>
      </pc:sldChg>
      <pc:sldChg chg="delSp modSp mod modTransition modAnim">
        <pc:chgData name="Alfred Smith" userId="3c60a3631c0db8ad" providerId="LiveId" clId="{4F65B678-6D7C-43DF-91C2-2D54E203F15D}" dt="2023-09-11T08:26:59.378" v="97" actId="20577"/>
        <pc:sldMkLst>
          <pc:docMk/>
          <pc:sldMk cId="3819864752" sldId="305"/>
        </pc:sldMkLst>
        <pc:spChg chg="mod">
          <ac:chgData name="Alfred Smith" userId="3c60a3631c0db8ad" providerId="LiveId" clId="{4F65B678-6D7C-43DF-91C2-2D54E203F15D}" dt="2023-09-11T08:26:59.378" v="97" actId="20577"/>
          <ac:spMkLst>
            <pc:docMk/>
            <pc:sldMk cId="3819864752" sldId="305"/>
            <ac:spMk id="3" creationId="{A58184BD-88F1-BA02-40C1-D8403D0EEC0D}"/>
          </ac:spMkLst>
        </pc:spChg>
        <pc:spChg chg="mod">
          <ac:chgData name="Alfred Smith" userId="3c60a3631c0db8ad" providerId="LiveId" clId="{4F65B678-6D7C-43DF-91C2-2D54E203F15D}" dt="2023-09-11T08:22:10.652" v="53" actId="20577"/>
          <ac:spMkLst>
            <pc:docMk/>
            <pc:sldMk cId="3819864752" sldId="305"/>
            <ac:spMk id="4" creationId="{EE2AC625-9141-A801-F431-DD5F79396320}"/>
          </ac:spMkLst>
        </pc:spChg>
        <pc:picChg chg="del">
          <ac:chgData name="Alfred Smith" userId="3c60a3631c0db8ad" providerId="LiveId" clId="{4F65B678-6D7C-43DF-91C2-2D54E203F15D}" dt="2023-09-11T08:26:15.601" v="84"/>
          <ac:picMkLst>
            <pc:docMk/>
            <pc:sldMk cId="3819864752" sldId="305"/>
            <ac:picMk id="33" creationId="{DAA47366-CC2D-7D6F-E8F5-FD4EDB1C5269}"/>
          </ac:picMkLst>
        </pc:picChg>
      </pc:sldChg>
      <pc:sldChg chg="delSp modSp mod modTransition modAnim">
        <pc:chgData name="Alfred Smith" userId="3c60a3631c0db8ad" providerId="LiveId" clId="{4F65B678-6D7C-43DF-91C2-2D54E203F15D}" dt="2023-09-11T08:26:46.364" v="93" actId="20577"/>
        <pc:sldMkLst>
          <pc:docMk/>
          <pc:sldMk cId="1207601566" sldId="306"/>
        </pc:sldMkLst>
        <pc:spChg chg="mod">
          <ac:chgData name="Alfred Smith" userId="3c60a3631c0db8ad" providerId="LiveId" clId="{4F65B678-6D7C-43DF-91C2-2D54E203F15D}" dt="2023-09-11T08:26:46.364" v="93" actId="20577"/>
          <ac:spMkLst>
            <pc:docMk/>
            <pc:sldMk cId="1207601566" sldId="306"/>
            <ac:spMk id="3" creationId="{A58184BD-88F1-BA02-40C1-D8403D0EEC0D}"/>
          </ac:spMkLst>
        </pc:spChg>
        <pc:spChg chg="mod">
          <ac:chgData name="Alfred Smith" userId="3c60a3631c0db8ad" providerId="LiveId" clId="{4F65B678-6D7C-43DF-91C2-2D54E203F15D}" dt="2023-09-11T08:23:43.563" v="60" actId="20577"/>
          <ac:spMkLst>
            <pc:docMk/>
            <pc:sldMk cId="1207601566" sldId="306"/>
            <ac:spMk id="4" creationId="{EE2AC625-9141-A801-F431-DD5F79396320}"/>
          </ac:spMkLst>
        </pc:spChg>
        <pc:picChg chg="del">
          <ac:chgData name="Alfred Smith" userId="3c60a3631c0db8ad" providerId="LiveId" clId="{4F65B678-6D7C-43DF-91C2-2D54E203F15D}" dt="2023-09-11T08:26:15.601" v="84"/>
          <ac:picMkLst>
            <pc:docMk/>
            <pc:sldMk cId="1207601566" sldId="306"/>
            <ac:picMk id="24" creationId="{BCA4A265-19B0-C6F7-2A1E-3B086772C337}"/>
          </ac:picMkLst>
        </pc:picChg>
      </pc:sldChg>
      <pc:sldChg chg="modSp mod modTransition">
        <pc:chgData name="Alfred Smith" userId="3c60a3631c0db8ad" providerId="LiveId" clId="{4F65B678-6D7C-43DF-91C2-2D54E203F15D}" dt="2023-09-11T08:28:18.427" v="116"/>
        <pc:sldMkLst>
          <pc:docMk/>
          <pc:sldMk cId="16134585" sldId="307"/>
        </pc:sldMkLst>
        <pc:spChg chg="mod">
          <ac:chgData name="Alfred Smith" userId="3c60a3631c0db8ad" providerId="LiveId" clId="{4F65B678-6D7C-43DF-91C2-2D54E203F15D}" dt="2023-09-11T08:28:18.427" v="116"/>
          <ac:spMkLst>
            <pc:docMk/>
            <pc:sldMk cId="16134585" sldId="307"/>
            <ac:spMk id="4" creationId="{34B94FD6-97A7-D779-6D15-4DAEE2DD70C5}"/>
          </ac:spMkLst>
        </pc:spChg>
      </pc:sldChg>
      <pc:sldChg chg="modSp mod modTransition">
        <pc:chgData name="Alfred Smith" userId="3c60a3631c0db8ad" providerId="LiveId" clId="{4F65B678-6D7C-43DF-91C2-2D54E203F15D}" dt="2023-09-11T08:28:30.197" v="120"/>
        <pc:sldMkLst>
          <pc:docMk/>
          <pc:sldMk cId="4058885198" sldId="308"/>
        </pc:sldMkLst>
        <pc:spChg chg="mod">
          <ac:chgData name="Alfred Smith" userId="3c60a3631c0db8ad" providerId="LiveId" clId="{4F65B678-6D7C-43DF-91C2-2D54E203F15D}" dt="2023-09-11T08:28:30.197" v="120"/>
          <ac:spMkLst>
            <pc:docMk/>
            <pc:sldMk cId="4058885198" sldId="308"/>
            <ac:spMk id="4" creationId="{7837F998-A5EA-5D9B-49CD-F7962A5AB3D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11-09-2023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54 </a:t>
            </a:r>
            <a:r>
              <a:rPr lang="en-IN" sz="1200" b="1" i="0" u="none" strike="noStrike" baseline="0" dirty="0">
                <a:latin typeface="TimesNewRomanPS-BoldMT"/>
              </a:rPr>
              <a:t>Paul’s 3rd journey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Apollos – Acts 18:24-28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2 years in Ephesus – Acts 19:1-10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7 sons of </a:t>
            </a:r>
            <a:r>
              <a:rPr lang="en-US" sz="1200" b="0" i="0" u="none" strike="noStrike" baseline="0" dirty="0" err="1">
                <a:latin typeface="TimesNewRomanPSMT"/>
              </a:rPr>
              <a:t>Sceva</a:t>
            </a:r>
            <a:r>
              <a:rPr lang="en-US" sz="1200" b="0" i="0" u="none" strike="noStrike" baseline="0" dirty="0">
                <a:latin typeface="TimesNewRomanPSMT"/>
              </a:rPr>
              <a:t> – Acts 19:11-20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Artemis of the Ephesians – Acts 19:21 – 20:1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Eutychus – Acts 20:6-12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Paul visits the Ephesian Elders – Acts 20:16-38 (Center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Agabus’ prophecy – Acts 21:8-15 (Left Bottom)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11-09-2023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11-09-2023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11-09-2023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11-09-2023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11-09-2023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11-09-2023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11-09-2023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11-09-2023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11-09-2023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11-09-2023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11-09-2023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11-09-2023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54-6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/>
              <a:t>English Bible quotes are from the World English Bible US, which is in the public domain.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CFD9A2-6979-A351-7FDC-EC0A911A4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27865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795B3B-6B15-295B-A517-4E6CC83979D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:18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19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I served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 the Lord with all humility, with many tears, and with trials which happened to me by the plots of the Jews.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1C561E-7C8E-D10A-D191-7260ABD0E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6279" y="0"/>
            <a:ext cx="1290828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6759A4-2728-231E-2780-9F2021076C8A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:19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20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You know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how I didn’t shrink from declaring to you anything that was profitable, teaching you publicly and from house to house.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17CE39-0FDF-D7E3-DDBA-738BCD398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293"/>
            <a:ext cx="12192000" cy="70402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4FB5E9-381B-9FB0-1EFC-8F499A11550F}"/>
              </a:ext>
            </a:extLst>
          </p:cNvPr>
          <p:cNvSpPr txBox="1"/>
          <p:nvPr/>
        </p:nvSpPr>
        <p:spPr>
          <a:xfrm>
            <a:off x="204902" y="5629145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:20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21I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testified both to Jews and to Greeks repentance toward God and faith toward our Lord Jesus.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722540-3C9E-A990-B32C-7F77C194F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31868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4B8378-B3A0-37DC-EED3-A9E90C646029}"/>
              </a:ext>
            </a:extLst>
          </p:cNvPr>
          <p:cNvSpPr txBox="1"/>
          <p:nvPr/>
        </p:nvSpPr>
        <p:spPr>
          <a:xfrm>
            <a:off x="191854" y="57547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:21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22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“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Now, behold, I go bound by the Spirit to Jerusalem, not knowing what will happen to me there.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4092A6-1AC2-30D6-4A50-C0791C17D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2388"/>
            <a:ext cx="12635345" cy="68703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478707-4185-1719-55EF-195002558244}"/>
              </a:ext>
            </a:extLst>
          </p:cNvPr>
          <p:cNvSpPr txBox="1"/>
          <p:nvPr/>
        </p:nvSpPr>
        <p:spPr>
          <a:xfrm>
            <a:off x="9338083" y="4080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:22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23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I only know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that the Holy Spirit testifies in every city, saying that bonds and afflictions wait for me.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AD2848-EF6B-1EA6-33CB-546CD68309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57ECF9-E481-4D20-7985-287C925479B1}"/>
              </a:ext>
            </a:extLst>
          </p:cNvPr>
          <p:cNvSpPr txBox="1"/>
          <p:nvPr/>
        </p:nvSpPr>
        <p:spPr>
          <a:xfrm>
            <a:off x="6450495" y="2385392"/>
            <a:ext cx="6377609" cy="31208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Paul teaches the Ephesian Elders – Acts 20:16-38 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573C2E-FB3F-4919-30A7-2886E75E9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35669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B94FD6-97A7-D779-6D15-4DAEE2DD70C5}"/>
              </a:ext>
            </a:extLst>
          </p:cNvPr>
          <p:cNvSpPr txBox="1"/>
          <p:nvPr/>
        </p:nvSpPr>
        <p:spPr>
          <a:xfrm>
            <a:off x="9338083" y="1413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:23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24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But these things don’t count; nor do I hold my life dear to myself, so that I may finish my race with joy.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573C2E-FB3F-4919-30A7-2886E75E9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64921"/>
            <a:ext cx="15625509" cy="80229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B94FD6-97A7-D779-6D15-4DAEE2DD70C5}"/>
              </a:ext>
            </a:extLst>
          </p:cNvPr>
          <p:cNvSpPr txBox="1"/>
          <p:nvPr/>
        </p:nvSpPr>
        <p:spPr>
          <a:xfrm>
            <a:off x="9338083" y="1413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:24</a:t>
            </a:r>
          </a:p>
        </p:txBody>
      </p:sp>
    </p:spTree>
    <p:extLst>
      <p:ext uri="{BB962C8B-B14F-4D97-AF65-F5344CB8AC3E}">
        <p14:creationId xmlns:p14="http://schemas.microsoft.com/office/powerpoint/2010/main" val="16134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I want to complete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the ministry which I received from the Lord Jesus, to fully testify to the Good News of the grace of God.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19864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904CFB-DD74-B713-55B4-DFBA4082F9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769A14-042D-6FC6-2792-15AACE3082F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:24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25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“Now, behold, I know that you all, among whom I went about preaching God’s Kingdom, will see my face no more.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ACBCD8-32E5-4623-4F08-44DF9D170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9085" y="0"/>
            <a:ext cx="1294108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0F1A1B-14DD-F5E7-03A9-0F8ACA9E8F3B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:25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26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Therefore I testify to you today that I am clean from the blood of all men, 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Open Sans" panose="020B0606030504020204" pitchFamily="34" charset="0"/>
              </a:rPr>
              <a:t>27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for I didn’t shrink from declaring to you the whole counsel of God.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5DDE2E-82B6-A9B2-20F3-2082CC81C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45474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EE68EA-CAEA-6581-1669-3E765E8BF3E3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:26,27</a:t>
            </a: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28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Take heed, therefore, to yourselves and to all the flock.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277091" y="299898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Paul teaches the Ephesian Elders – Acts 20:16-38 </a:t>
            </a:r>
            <a:endParaRPr lang="en-IN" sz="6000" dirty="0"/>
          </a:p>
        </p:txBody>
      </p:sp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64044B-0C90-F9BB-FC04-2D32959534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37F998-A5EA-5D9B-49CD-F7962A5AB3DB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:28</a:t>
            </a:r>
          </a:p>
        </p:txBody>
      </p:sp>
    </p:spTree>
    <p:extLst>
      <p:ext uri="{BB962C8B-B14F-4D97-AF65-F5344CB8AC3E}">
        <p14:creationId xmlns:p14="http://schemas.microsoft.com/office/powerpoint/2010/main" val="40588851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Open Sans" panose="020B0606030504020204" pitchFamily="34" charset="0"/>
              </a:rPr>
              <a:t>T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he Holy Spirit has made you overseers, to shepherd the assembly of the Lord and God which he purchased with his own blood.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076015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64044B-0C90-F9BB-FC04-2D32959534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-1338617" y="-751562"/>
            <a:ext cx="13530617" cy="76095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37F998-A5EA-5D9B-49CD-F7962A5AB3DB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:28</a:t>
            </a: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29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For I know that after my departure, vicious wolves will enter in among you, not sparing the flock.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B50902-A23E-C36A-195B-762C41946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6820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8B175C-268A-84AD-FC62-932B231C118C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:29</a:t>
            </a: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30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Men will arise from among your own selves, speaking perverse things, to draw away the disciples after them.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025A2D-1FBD-9FEB-3252-3028DA142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9985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0AE67E-8DA2-534B-A886-04DB82FACF59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:30</a:t>
            </a: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31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Therefore watch, remembering that for a period of three years I didn’t cease to admonish everyone night and day with tears.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2E1C09-A001-4E36-AD83-61BB719AF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C37B3D-2A03-DF91-B723-4AFBB353A286}"/>
              </a:ext>
            </a:extLst>
          </p:cNvPr>
          <p:cNvSpPr txBox="1"/>
          <p:nvPr/>
        </p:nvSpPr>
        <p:spPr>
          <a:xfrm>
            <a:off x="292584" y="5716827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:31</a:t>
            </a: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32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Now, brothers, I entrust you to God and to the word of his grace, which is able to build up and to give you the inheritance among all those who are sanctified.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78919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D0E7B8-AD4D-4C4E-5430-06FC12EC01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E26ED7-A609-BC92-F0B2-4099D8183E26}"/>
              </a:ext>
            </a:extLst>
          </p:cNvPr>
          <p:cNvSpPr txBox="1"/>
          <p:nvPr/>
        </p:nvSpPr>
        <p:spPr>
          <a:xfrm>
            <a:off x="6450495" y="2385392"/>
            <a:ext cx="6377609" cy="31208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Paul visits the Ephesian Elders – Acts 20:16-38 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4E807A-302E-D0E6-FBD9-9189D33133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EB96F1-F732-BBCD-B844-E073F89A0605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:32</a:t>
            </a:r>
          </a:p>
        </p:txBody>
      </p:sp>
    </p:spTree>
    <p:extLst>
      <p:ext uri="{BB962C8B-B14F-4D97-AF65-F5344CB8AC3E}">
        <p14:creationId xmlns:p14="http://schemas.microsoft.com/office/powerpoint/2010/main" val="10140806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33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I coveted no one’s silver, gold, or clothing. 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Open Sans" panose="020B0606030504020204" pitchFamily="34" charset="0"/>
              </a:rPr>
              <a:t>34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You yourselves know that these hands served my necessities, and those who were with me.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192993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E0D601-C59D-DA13-5B61-21DBA05F3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134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8A517C-0471-CAA5-C372-8C346F3B5D28}"/>
              </a:ext>
            </a:extLst>
          </p:cNvPr>
          <p:cNvSpPr txBox="1"/>
          <p:nvPr/>
        </p:nvSpPr>
        <p:spPr>
          <a:xfrm>
            <a:off x="8815154" y="3953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:33,34</a:t>
            </a:r>
          </a:p>
        </p:txBody>
      </p:sp>
    </p:spTree>
    <p:extLst>
      <p:ext uri="{BB962C8B-B14F-4D97-AF65-F5344CB8AC3E}">
        <p14:creationId xmlns:p14="http://schemas.microsoft.com/office/powerpoint/2010/main" val="28594075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1600" dirty="0"/>
              <a:t> 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35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In all things I gave you an example, that so laboring you ought to help the weak, and to remember the words of the Lord Jesus, that he himself said,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Open Sans" panose="020B0606030504020204" pitchFamily="34" charset="0"/>
              </a:rPr>
              <a:t>‘It is more blessed to give than to receive.’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  ”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32790669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34361D-4F4F-8DAC-251C-737AE23D54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A1C56B-7BC2-E0C2-FA53-BF97A30CF7B3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:35</a:t>
            </a:r>
          </a:p>
        </p:txBody>
      </p:sp>
    </p:spTree>
    <p:extLst>
      <p:ext uri="{BB962C8B-B14F-4D97-AF65-F5344CB8AC3E}">
        <p14:creationId xmlns:p14="http://schemas.microsoft.com/office/powerpoint/2010/main" val="2874246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When he had spoken these things, he knelt down and prayed with them all. 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Open Sans" panose="020B0606030504020204" pitchFamily="34" charset="0"/>
              </a:rPr>
              <a:t>37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They all wept freely, and fell on Paul’s neck and kissed him.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040691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022DB9-68FF-B7CC-F794-3268B80A2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5821" y="0"/>
            <a:ext cx="1251782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B1BDE1-6C02-DCA4-7394-E52399C6D589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:6,37</a:t>
            </a:r>
          </a:p>
        </p:txBody>
      </p:sp>
    </p:spTree>
    <p:extLst>
      <p:ext uri="{BB962C8B-B14F-4D97-AF65-F5344CB8AC3E}">
        <p14:creationId xmlns:p14="http://schemas.microsoft.com/office/powerpoint/2010/main" val="35927882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38They were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sorrowing most of all because of the word which he had spoken, that they should see his face no more. Then they accompanied him to the ship.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47120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AD2848-EF6B-1EA6-33CB-546CD68309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7871CB-1B50-2647-4D45-268E57FC6E39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:38</a:t>
            </a:r>
            <a:endParaRPr lang="en-I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37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16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For Paul had determined to sail past Ephesus, that he might not have to spend time in Asia; for he was hastening, if it were possible for him, to be in Jerusalem on the day of Pentecost.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4927A5-1758-81AE-6628-0F7B20C46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1835" y="0"/>
            <a:ext cx="1302383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16BC14-6220-507C-E544-A9347267E012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:16</a:t>
            </a: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17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From Miletus he sent to Ephesus and called to himself the elders of the assembly.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CD5F87-78E3-051D-69B4-CB11BE6BD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4240" y="0"/>
            <a:ext cx="1271624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E4A680-36EF-C433-A5B3-6DAA66224BE3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:17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18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When they had come to him, he said to them, “You yourselves know, from the first day that I set foot in Asia, how I was with you all the time.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4134</TotalTime>
  <Words>819</Words>
  <Application>Microsoft Office PowerPoint</Application>
  <PresentationFormat>Widescreen</PresentationFormat>
  <Paragraphs>61</Paragraphs>
  <Slides>48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Arial</vt:lpstr>
      <vt:lpstr>Calibri</vt:lpstr>
      <vt:lpstr>Calibri Light</vt:lpstr>
      <vt:lpstr>Microsoft Himalaya</vt:lpstr>
      <vt:lpstr>Open Sans</vt:lpstr>
      <vt:lpstr>TimesNewRomanPS-BoldMT</vt:lpstr>
      <vt:lpstr>TimesNewRomanPSMT</vt:lpstr>
      <vt:lpstr>Office Theme</vt:lpstr>
      <vt:lpstr>54-6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2023-09-11T08:29:07Z</dcterms:modified>
</cp:coreProperties>
</file>