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70" r:id="rId5"/>
    <p:sldId id="260" r:id="rId6"/>
    <p:sldId id="272" r:id="rId7"/>
    <p:sldId id="261" r:id="rId8"/>
    <p:sldId id="271" r:id="rId9"/>
    <p:sldId id="262" r:id="rId10"/>
    <p:sldId id="273" r:id="rId11"/>
    <p:sldId id="296" r:id="rId12"/>
    <p:sldId id="297" r:id="rId13"/>
    <p:sldId id="263" r:id="rId14"/>
    <p:sldId id="274" r:id="rId15"/>
    <p:sldId id="264" r:id="rId16"/>
    <p:sldId id="275" r:id="rId17"/>
    <p:sldId id="265" r:id="rId18"/>
    <p:sldId id="276" r:id="rId19"/>
    <p:sldId id="266" r:id="rId20"/>
    <p:sldId id="32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939839-0595-499B-AB39-31E0D3039AF0}" v="2" dt="2023-09-11T08:35:16.9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467" autoAdjust="0"/>
  </p:normalViewPr>
  <p:slideViewPr>
    <p:cSldViewPr snapToGrid="0">
      <p:cViewPr varScale="1">
        <p:scale>
          <a:sx n="75" d="100"/>
          <a:sy n="75" d="100"/>
        </p:scale>
        <p:origin x="974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BD939839-0595-499B-AB39-31E0D3039AF0}"/>
    <pc:docChg chg="custSel modSld">
      <pc:chgData name="Alfred Smith" userId="3c60a3631c0db8ad" providerId="LiveId" clId="{BD939839-0595-499B-AB39-31E0D3039AF0}" dt="2023-09-11T08:36:22.393" v="30"/>
      <pc:docMkLst>
        <pc:docMk/>
      </pc:docMkLst>
      <pc:sldChg chg="delSp modTransition modAnim">
        <pc:chgData name="Alfred Smith" userId="3c60a3631c0db8ad" providerId="LiveId" clId="{BD939839-0595-499B-AB39-31E0D3039AF0}" dt="2023-09-11T08:35:16.902" v="13"/>
        <pc:sldMkLst>
          <pc:docMk/>
          <pc:sldMk cId="1499918570" sldId="257"/>
        </pc:sldMkLst>
        <pc:picChg chg="del">
          <ac:chgData name="Alfred Smith" userId="3c60a3631c0db8ad" providerId="LiveId" clId="{BD939839-0595-499B-AB39-31E0D3039AF0}" dt="2023-09-11T08:35:16.902" v="13"/>
          <ac:picMkLst>
            <pc:docMk/>
            <pc:sldMk cId="1499918570" sldId="257"/>
            <ac:picMk id="9" creationId="{012969A0-94E6-B6A4-6947-B35EAD2794B5}"/>
          </ac:picMkLst>
        </pc:picChg>
      </pc:sldChg>
      <pc:sldChg chg="modSp mod modTransition">
        <pc:chgData name="Alfred Smith" userId="3c60a3631c0db8ad" providerId="LiveId" clId="{BD939839-0595-499B-AB39-31E0D3039AF0}" dt="2023-09-11T08:35:16.902" v="13"/>
        <pc:sldMkLst>
          <pc:docMk/>
          <pc:sldMk cId="3788111665" sldId="258"/>
        </pc:sldMkLst>
        <pc:spChg chg="mod">
          <ac:chgData name="Alfred Smith" userId="3c60a3631c0db8ad" providerId="LiveId" clId="{BD939839-0595-499B-AB39-31E0D3039AF0}" dt="2023-09-11T08:32:29.888" v="2" actId="207"/>
          <ac:spMkLst>
            <pc:docMk/>
            <pc:sldMk cId="3788111665" sldId="258"/>
            <ac:spMk id="5" creationId="{0048172E-5CCB-41C0-49E0-3EB1174EA400}"/>
          </ac:spMkLst>
        </pc:spChg>
      </pc:sldChg>
      <pc:sldChg chg="delSp modSp mod modTransition modAnim">
        <pc:chgData name="Alfred Smith" userId="3c60a3631c0db8ad" providerId="LiveId" clId="{BD939839-0595-499B-AB39-31E0D3039AF0}" dt="2023-09-11T08:35:49.912" v="22" actId="20577"/>
        <pc:sldMkLst>
          <pc:docMk/>
          <pc:sldMk cId="454763615" sldId="259"/>
        </pc:sldMkLst>
        <pc:spChg chg="mod">
          <ac:chgData name="Alfred Smith" userId="3c60a3631c0db8ad" providerId="LiveId" clId="{BD939839-0595-499B-AB39-31E0D3039AF0}" dt="2023-09-11T08:35:49.912" v="22" actId="20577"/>
          <ac:spMkLst>
            <pc:docMk/>
            <pc:sldMk cId="454763615" sldId="259"/>
            <ac:spMk id="3" creationId="{A58184BD-88F1-BA02-40C1-D8403D0EEC0D}"/>
          </ac:spMkLst>
        </pc:spChg>
        <pc:picChg chg="del">
          <ac:chgData name="Alfred Smith" userId="3c60a3631c0db8ad" providerId="LiveId" clId="{BD939839-0595-499B-AB39-31E0D3039AF0}" dt="2023-09-11T08:35:16.902" v="13"/>
          <ac:picMkLst>
            <pc:docMk/>
            <pc:sldMk cId="454763615" sldId="259"/>
            <ac:picMk id="26" creationId="{A2462F8F-35AC-8DB0-3F54-7E49FC2E4D34}"/>
          </ac:picMkLst>
        </pc:picChg>
      </pc:sldChg>
      <pc:sldChg chg="delSp modSp mod modTransition modAnim">
        <pc:chgData name="Alfred Smith" userId="3c60a3631c0db8ad" providerId="LiveId" clId="{BD939839-0595-499B-AB39-31E0D3039AF0}" dt="2023-09-11T08:35:45.524" v="21" actId="20577"/>
        <pc:sldMkLst>
          <pc:docMk/>
          <pc:sldMk cId="2346136586" sldId="260"/>
        </pc:sldMkLst>
        <pc:spChg chg="mod">
          <ac:chgData name="Alfred Smith" userId="3c60a3631c0db8ad" providerId="LiveId" clId="{BD939839-0595-499B-AB39-31E0D3039AF0}" dt="2023-09-11T08:35:45.524" v="21" actId="20577"/>
          <ac:spMkLst>
            <pc:docMk/>
            <pc:sldMk cId="2346136586" sldId="260"/>
            <ac:spMk id="3" creationId="{A58184BD-88F1-BA02-40C1-D8403D0EEC0D}"/>
          </ac:spMkLst>
        </pc:spChg>
        <pc:spChg chg="mod">
          <ac:chgData name="Alfred Smith" userId="3c60a3631c0db8ad" providerId="LiveId" clId="{BD939839-0595-499B-AB39-31E0D3039AF0}" dt="2023-09-11T08:33:30.885" v="5"/>
          <ac:spMkLst>
            <pc:docMk/>
            <pc:sldMk cId="2346136586" sldId="260"/>
            <ac:spMk id="4" creationId="{EE2AC625-9141-A801-F431-DD5F79396320}"/>
          </ac:spMkLst>
        </pc:spChg>
        <pc:picChg chg="del">
          <ac:chgData name="Alfred Smith" userId="3c60a3631c0db8ad" providerId="LiveId" clId="{BD939839-0595-499B-AB39-31E0D3039AF0}" dt="2023-09-11T08:35:16.902" v="13"/>
          <ac:picMkLst>
            <pc:docMk/>
            <pc:sldMk cId="2346136586" sldId="260"/>
            <ac:picMk id="16" creationId="{78023EE0-4878-401B-60E5-99AC8B243DA5}"/>
          </ac:picMkLst>
        </pc:picChg>
      </pc:sldChg>
      <pc:sldChg chg="delSp modSp mod modTransition modAnim">
        <pc:chgData name="Alfred Smith" userId="3c60a3631c0db8ad" providerId="LiveId" clId="{BD939839-0595-499B-AB39-31E0D3039AF0}" dt="2023-09-11T08:35:42.414" v="20" actId="20577"/>
        <pc:sldMkLst>
          <pc:docMk/>
          <pc:sldMk cId="4037329247" sldId="261"/>
        </pc:sldMkLst>
        <pc:spChg chg="mod">
          <ac:chgData name="Alfred Smith" userId="3c60a3631c0db8ad" providerId="LiveId" clId="{BD939839-0595-499B-AB39-31E0D3039AF0}" dt="2023-09-11T08:35:42.414" v="20" actId="20577"/>
          <ac:spMkLst>
            <pc:docMk/>
            <pc:sldMk cId="4037329247" sldId="261"/>
            <ac:spMk id="3" creationId="{A58184BD-88F1-BA02-40C1-D8403D0EEC0D}"/>
          </ac:spMkLst>
        </pc:spChg>
        <pc:spChg chg="mod">
          <ac:chgData name="Alfred Smith" userId="3c60a3631c0db8ad" providerId="LiveId" clId="{BD939839-0595-499B-AB39-31E0D3039AF0}" dt="2023-09-11T08:33:43.860" v="6"/>
          <ac:spMkLst>
            <pc:docMk/>
            <pc:sldMk cId="4037329247" sldId="261"/>
            <ac:spMk id="4" creationId="{EE2AC625-9141-A801-F431-DD5F79396320}"/>
          </ac:spMkLst>
        </pc:spChg>
        <pc:picChg chg="del">
          <ac:chgData name="Alfred Smith" userId="3c60a3631c0db8ad" providerId="LiveId" clId="{BD939839-0595-499B-AB39-31E0D3039AF0}" dt="2023-09-11T08:35:16.902" v="13"/>
          <ac:picMkLst>
            <pc:docMk/>
            <pc:sldMk cId="4037329247" sldId="261"/>
            <ac:picMk id="15" creationId="{73313913-AF6A-061D-7D71-8B4E4BF6FCCB}"/>
          </ac:picMkLst>
        </pc:picChg>
      </pc:sldChg>
      <pc:sldChg chg="delSp modSp mod modTransition modAnim">
        <pc:chgData name="Alfred Smith" userId="3c60a3631c0db8ad" providerId="LiveId" clId="{BD939839-0595-499B-AB39-31E0D3039AF0}" dt="2023-09-11T08:35:38.279" v="19" actId="20577"/>
        <pc:sldMkLst>
          <pc:docMk/>
          <pc:sldMk cId="1909638311" sldId="262"/>
        </pc:sldMkLst>
        <pc:spChg chg="mod">
          <ac:chgData name="Alfred Smith" userId="3c60a3631c0db8ad" providerId="LiveId" clId="{BD939839-0595-499B-AB39-31E0D3039AF0}" dt="2023-09-11T08:35:38.279" v="19" actId="20577"/>
          <ac:spMkLst>
            <pc:docMk/>
            <pc:sldMk cId="1909638311" sldId="262"/>
            <ac:spMk id="3" creationId="{A58184BD-88F1-BA02-40C1-D8403D0EEC0D}"/>
          </ac:spMkLst>
        </pc:spChg>
        <pc:spChg chg="mod">
          <ac:chgData name="Alfred Smith" userId="3c60a3631c0db8ad" providerId="LiveId" clId="{BD939839-0595-499B-AB39-31E0D3039AF0}" dt="2023-09-11T08:34:00.420" v="7"/>
          <ac:spMkLst>
            <pc:docMk/>
            <pc:sldMk cId="1909638311" sldId="262"/>
            <ac:spMk id="4" creationId="{EE2AC625-9141-A801-F431-DD5F79396320}"/>
          </ac:spMkLst>
        </pc:spChg>
        <pc:picChg chg="del">
          <ac:chgData name="Alfred Smith" userId="3c60a3631c0db8ad" providerId="LiveId" clId="{BD939839-0595-499B-AB39-31E0D3039AF0}" dt="2023-09-11T08:35:16.902" v="13"/>
          <ac:picMkLst>
            <pc:docMk/>
            <pc:sldMk cId="1909638311" sldId="262"/>
            <ac:picMk id="17" creationId="{AB304E1F-FE0E-F262-4C92-12832AEE7E06}"/>
          </ac:picMkLst>
        </pc:picChg>
      </pc:sldChg>
      <pc:sldChg chg="delSp modSp mod modTransition modAnim">
        <pc:chgData name="Alfred Smith" userId="3c60a3631c0db8ad" providerId="LiveId" clId="{BD939839-0595-499B-AB39-31E0D3039AF0}" dt="2023-09-11T08:35:30.235" v="17" actId="20577"/>
        <pc:sldMkLst>
          <pc:docMk/>
          <pc:sldMk cId="641208035" sldId="263"/>
        </pc:sldMkLst>
        <pc:spChg chg="mod">
          <ac:chgData name="Alfred Smith" userId="3c60a3631c0db8ad" providerId="LiveId" clId="{BD939839-0595-499B-AB39-31E0D3039AF0}" dt="2023-09-11T08:35:30.235" v="17" actId="20577"/>
          <ac:spMkLst>
            <pc:docMk/>
            <pc:sldMk cId="641208035" sldId="263"/>
            <ac:spMk id="3" creationId="{A58184BD-88F1-BA02-40C1-D8403D0EEC0D}"/>
          </ac:spMkLst>
        </pc:spChg>
        <pc:spChg chg="mod">
          <ac:chgData name="Alfred Smith" userId="3c60a3631c0db8ad" providerId="LiveId" clId="{BD939839-0595-499B-AB39-31E0D3039AF0}" dt="2023-09-11T08:34:26.880" v="9"/>
          <ac:spMkLst>
            <pc:docMk/>
            <pc:sldMk cId="641208035" sldId="263"/>
            <ac:spMk id="4" creationId="{EE2AC625-9141-A801-F431-DD5F79396320}"/>
          </ac:spMkLst>
        </pc:spChg>
        <pc:picChg chg="del">
          <ac:chgData name="Alfred Smith" userId="3c60a3631c0db8ad" providerId="LiveId" clId="{BD939839-0595-499B-AB39-31E0D3039AF0}" dt="2023-09-11T08:35:16.902" v="13"/>
          <ac:picMkLst>
            <pc:docMk/>
            <pc:sldMk cId="641208035" sldId="263"/>
            <ac:picMk id="8" creationId="{18400C26-6515-ED3A-0E18-E17B39A58292}"/>
          </ac:picMkLst>
        </pc:picChg>
      </pc:sldChg>
      <pc:sldChg chg="delSp modSp mod modTransition modAnim">
        <pc:chgData name="Alfred Smith" userId="3c60a3631c0db8ad" providerId="LiveId" clId="{BD939839-0595-499B-AB39-31E0D3039AF0}" dt="2023-09-11T08:35:26.595" v="16" actId="20577"/>
        <pc:sldMkLst>
          <pc:docMk/>
          <pc:sldMk cId="4044745628" sldId="264"/>
        </pc:sldMkLst>
        <pc:spChg chg="mod">
          <ac:chgData name="Alfred Smith" userId="3c60a3631c0db8ad" providerId="LiveId" clId="{BD939839-0595-499B-AB39-31E0D3039AF0}" dt="2023-09-11T08:35:26.595" v="16" actId="20577"/>
          <ac:spMkLst>
            <pc:docMk/>
            <pc:sldMk cId="4044745628" sldId="264"/>
            <ac:spMk id="3" creationId="{A58184BD-88F1-BA02-40C1-D8403D0EEC0D}"/>
          </ac:spMkLst>
        </pc:spChg>
        <pc:spChg chg="mod">
          <ac:chgData name="Alfred Smith" userId="3c60a3631c0db8ad" providerId="LiveId" clId="{BD939839-0595-499B-AB39-31E0D3039AF0}" dt="2023-09-11T08:34:42.103" v="10"/>
          <ac:spMkLst>
            <pc:docMk/>
            <pc:sldMk cId="4044745628" sldId="264"/>
            <ac:spMk id="4" creationId="{EE2AC625-9141-A801-F431-DD5F79396320}"/>
          </ac:spMkLst>
        </pc:spChg>
        <pc:picChg chg="del">
          <ac:chgData name="Alfred Smith" userId="3c60a3631c0db8ad" providerId="LiveId" clId="{BD939839-0595-499B-AB39-31E0D3039AF0}" dt="2023-09-11T08:35:16.902" v="13"/>
          <ac:picMkLst>
            <pc:docMk/>
            <pc:sldMk cId="4044745628" sldId="264"/>
            <ac:picMk id="8" creationId="{ECE28396-54E3-5046-B107-E99DC67E4843}"/>
          </ac:picMkLst>
        </pc:picChg>
      </pc:sldChg>
      <pc:sldChg chg="delSp modSp mod modTransition modAnim">
        <pc:chgData name="Alfred Smith" userId="3c60a3631c0db8ad" providerId="LiveId" clId="{BD939839-0595-499B-AB39-31E0D3039AF0}" dt="2023-09-11T08:35:22.785" v="15" actId="20577"/>
        <pc:sldMkLst>
          <pc:docMk/>
          <pc:sldMk cId="978260341" sldId="265"/>
        </pc:sldMkLst>
        <pc:spChg chg="mod">
          <ac:chgData name="Alfred Smith" userId="3c60a3631c0db8ad" providerId="LiveId" clId="{BD939839-0595-499B-AB39-31E0D3039AF0}" dt="2023-09-11T08:35:22.785" v="15" actId="20577"/>
          <ac:spMkLst>
            <pc:docMk/>
            <pc:sldMk cId="978260341" sldId="265"/>
            <ac:spMk id="3" creationId="{A58184BD-88F1-BA02-40C1-D8403D0EEC0D}"/>
          </ac:spMkLst>
        </pc:spChg>
        <pc:spChg chg="mod">
          <ac:chgData name="Alfred Smith" userId="3c60a3631c0db8ad" providerId="LiveId" clId="{BD939839-0595-499B-AB39-31E0D3039AF0}" dt="2023-09-11T08:34:53.911" v="11"/>
          <ac:spMkLst>
            <pc:docMk/>
            <pc:sldMk cId="978260341" sldId="265"/>
            <ac:spMk id="4" creationId="{EE2AC625-9141-A801-F431-DD5F79396320}"/>
          </ac:spMkLst>
        </pc:spChg>
        <pc:picChg chg="del">
          <ac:chgData name="Alfred Smith" userId="3c60a3631c0db8ad" providerId="LiveId" clId="{BD939839-0595-499B-AB39-31E0D3039AF0}" dt="2023-09-11T08:35:16.902" v="13"/>
          <ac:picMkLst>
            <pc:docMk/>
            <pc:sldMk cId="978260341" sldId="265"/>
            <ac:picMk id="42" creationId="{AD308BDE-B7D5-020F-28E4-07B9610FA055}"/>
          </ac:picMkLst>
        </pc:picChg>
      </pc:sldChg>
      <pc:sldChg chg="delSp modSp mod modTransition modAnim">
        <pc:chgData name="Alfred Smith" userId="3c60a3631c0db8ad" providerId="LiveId" clId="{BD939839-0595-499B-AB39-31E0D3039AF0}" dt="2023-09-11T08:35:19.513" v="14" actId="20577"/>
        <pc:sldMkLst>
          <pc:docMk/>
          <pc:sldMk cId="3575870363" sldId="266"/>
        </pc:sldMkLst>
        <pc:spChg chg="mod">
          <ac:chgData name="Alfred Smith" userId="3c60a3631c0db8ad" providerId="LiveId" clId="{BD939839-0595-499B-AB39-31E0D3039AF0}" dt="2023-09-11T08:35:19.513" v="14" actId="20577"/>
          <ac:spMkLst>
            <pc:docMk/>
            <pc:sldMk cId="3575870363" sldId="266"/>
            <ac:spMk id="3" creationId="{A58184BD-88F1-BA02-40C1-D8403D0EEC0D}"/>
          </ac:spMkLst>
        </pc:spChg>
        <pc:spChg chg="mod">
          <ac:chgData name="Alfred Smith" userId="3c60a3631c0db8ad" providerId="LiveId" clId="{BD939839-0595-499B-AB39-31E0D3039AF0}" dt="2023-09-11T08:35:06.332" v="12"/>
          <ac:spMkLst>
            <pc:docMk/>
            <pc:sldMk cId="3575870363" sldId="266"/>
            <ac:spMk id="4" creationId="{EE2AC625-9141-A801-F431-DD5F79396320}"/>
          </ac:spMkLst>
        </pc:spChg>
        <pc:picChg chg="del">
          <ac:chgData name="Alfred Smith" userId="3c60a3631c0db8ad" providerId="LiveId" clId="{BD939839-0595-499B-AB39-31E0D3039AF0}" dt="2023-09-11T08:35:16.902" v="13"/>
          <ac:picMkLst>
            <pc:docMk/>
            <pc:sldMk cId="3575870363" sldId="266"/>
            <ac:picMk id="7" creationId="{ADD95F5D-6894-356C-450B-8DC18BC1CD74}"/>
          </ac:picMkLst>
        </pc:picChg>
      </pc:sldChg>
      <pc:sldChg chg="addSp delSp modSp mod modTransition">
        <pc:chgData name="Alfred Smith" userId="3c60a3631c0db8ad" providerId="LiveId" clId="{BD939839-0595-499B-AB39-31E0D3039AF0}" dt="2023-09-11T08:35:16.902" v="13"/>
        <pc:sldMkLst>
          <pc:docMk/>
          <pc:sldMk cId="4120481681" sldId="270"/>
        </pc:sldMkLst>
        <pc:spChg chg="del">
          <ac:chgData name="Alfred Smith" userId="3c60a3631c0db8ad" providerId="LiveId" clId="{BD939839-0595-499B-AB39-31E0D3039AF0}" dt="2023-09-11T08:32:45.546" v="3" actId="478"/>
          <ac:spMkLst>
            <pc:docMk/>
            <pc:sldMk cId="4120481681" sldId="270"/>
            <ac:spMk id="3" creationId="{68817497-E874-44A6-1238-C40EF50FE5A1}"/>
          </ac:spMkLst>
        </pc:spChg>
        <pc:spChg chg="add mod">
          <ac:chgData name="Alfred Smith" userId="3c60a3631c0db8ad" providerId="LiveId" clId="{BD939839-0595-499B-AB39-31E0D3039AF0}" dt="2023-09-11T08:32:46.569" v="4"/>
          <ac:spMkLst>
            <pc:docMk/>
            <pc:sldMk cId="4120481681" sldId="270"/>
            <ac:spMk id="4" creationId="{371CE446-35F8-7073-191F-6876B1B13D4E}"/>
          </ac:spMkLst>
        </pc:spChg>
      </pc:sldChg>
      <pc:sldChg chg="modSp mod modTransition">
        <pc:chgData name="Alfred Smith" userId="3c60a3631c0db8ad" providerId="LiveId" clId="{BD939839-0595-499B-AB39-31E0D3039AF0}" dt="2023-09-11T08:36:05.695" v="24"/>
        <pc:sldMkLst>
          <pc:docMk/>
          <pc:sldMk cId="939110669" sldId="271"/>
        </pc:sldMkLst>
        <pc:spChg chg="mod">
          <ac:chgData name="Alfred Smith" userId="3c60a3631c0db8ad" providerId="LiveId" clId="{BD939839-0595-499B-AB39-31E0D3039AF0}" dt="2023-09-11T08:36:05.695" v="24"/>
          <ac:spMkLst>
            <pc:docMk/>
            <pc:sldMk cId="939110669" sldId="271"/>
            <ac:spMk id="4" creationId="{0BFD2CDD-22C0-86CE-A310-93BDD985FB6B}"/>
          </ac:spMkLst>
        </pc:spChg>
      </pc:sldChg>
      <pc:sldChg chg="modSp mod modTransition">
        <pc:chgData name="Alfred Smith" userId="3c60a3631c0db8ad" providerId="LiveId" clId="{BD939839-0595-499B-AB39-31E0D3039AF0}" dt="2023-09-11T08:36:02.188" v="23"/>
        <pc:sldMkLst>
          <pc:docMk/>
          <pc:sldMk cId="4024569785" sldId="272"/>
        </pc:sldMkLst>
        <pc:spChg chg="mod">
          <ac:chgData name="Alfred Smith" userId="3c60a3631c0db8ad" providerId="LiveId" clId="{BD939839-0595-499B-AB39-31E0D3039AF0}" dt="2023-09-11T08:36:02.188" v="23"/>
          <ac:spMkLst>
            <pc:docMk/>
            <pc:sldMk cId="4024569785" sldId="272"/>
            <ac:spMk id="4" creationId="{DC362AFD-149F-4127-3EE3-5C6CA2FCBD5E}"/>
          </ac:spMkLst>
        </pc:spChg>
      </pc:sldChg>
      <pc:sldChg chg="modSp mod modTransition">
        <pc:chgData name="Alfred Smith" userId="3c60a3631c0db8ad" providerId="LiveId" clId="{BD939839-0595-499B-AB39-31E0D3039AF0}" dt="2023-09-11T08:36:08.635" v="25"/>
        <pc:sldMkLst>
          <pc:docMk/>
          <pc:sldMk cId="487179600" sldId="273"/>
        </pc:sldMkLst>
        <pc:spChg chg="mod">
          <ac:chgData name="Alfred Smith" userId="3c60a3631c0db8ad" providerId="LiveId" clId="{BD939839-0595-499B-AB39-31E0D3039AF0}" dt="2023-09-11T08:36:08.635" v="25"/>
          <ac:spMkLst>
            <pc:docMk/>
            <pc:sldMk cId="487179600" sldId="273"/>
            <ac:spMk id="4" creationId="{582EA38D-374E-CCCD-3FFE-8AD17A529A99}"/>
          </ac:spMkLst>
        </pc:spChg>
      </pc:sldChg>
      <pc:sldChg chg="modSp mod modTransition">
        <pc:chgData name="Alfred Smith" userId="3c60a3631c0db8ad" providerId="LiveId" clId="{BD939839-0595-499B-AB39-31E0D3039AF0}" dt="2023-09-11T08:36:13.629" v="27"/>
        <pc:sldMkLst>
          <pc:docMk/>
          <pc:sldMk cId="2168401200" sldId="274"/>
        </pc:sldMkLst>
        <pc:spChg chg="mod">
          <ac:chgData name="Alfred Smith" userId="3c60a3631c0db8ad" providerId="LiveId" clId="{BD939839-0595-499B-AB39-31E0D3039AF0}" dt="2023-09-11T08:36:13.629" v="27"/>
          <ac:spMkLst>
            <pc:docMk/>
            <pc:sldMk cId="2168401200" sldId="274"/>
            <ac:spMk id="4" creationId="{8AF44CE7-919A-5A49-0632-3BEEE371CD89}"/>
          </ac:spMkLst>
        </pc:spChg>
      </pc:sldChg>
      <pc:sldChg chg="modSp mod modTransition">
        <pc:chgData name="Alfred Smith" userId="3c60a3631c0db8ad" providerId="LiveId" clId="{BD939839-0595-499B-AB39-31E0D3039AF0}" dt="2023-09-11T08:36:17.052" v="28"/>
        <pc:sldMkLst>
          <pc:docMk/>
          <pc:sldMk cId="2996969115" sldId="275"/>
        </pc:sldMkLst>
        <pc:spChg chg="mod">
          <ac:chgData name="Alfred Smith" userId="3c60a3631c0db8ad" providerId="LiveId" clId="{BD939839-0595-499B-AB39-31E0D3039AF0}" dt="2023-09-11T08:36:17.052" v="28"/>
          <ac:spMkLst>
            <pc:docMk/>
            <pc:sldMk cId="2996969115" sldId="275"/>
            <ac:spMk id="4" creationId="{04862CDF-669E-C034-53E0-D66226A585B4}"/>
          </ac:spMkLst>
        </pc:spChg>
      </pc:sldChg>
      <pc:sldChg chg="modSp mod modTransition">
        <pc:chgData name="Alfred Smith" userId="3c60a3631c0db8ad" providerId="LiveId" clId="{BD939839-0595-499B-AB39-31E0D3039AF0}" dt="2023-09-11T08:36:19.949" v="29"/>
        <pc:sldMkLst>
          <pc:docMk/>
          <pc:sldMk cId="2390376940" sldId="276"/>
        </pc:sldMkLst>
        <pc:spChg chg="mod">
          <ac:chgData name="Alfred Smith" userId="3c60a3631c0db8ad" providerId="LiveId" clId="{BD939839-0595-499B-AB39-31E0D3039AF0}" dt="2023-09-11T08:36:19.949" v="29"/>
          <ac:spMkLst>
            <pc:docMk/>
            <pc:sldMk cId="2390376940" sldId="276"/>
            <ac:spMk id="4" creationId="{738842BC-6665-30C0-89E9-C984FDF2102F}"/>
          </ac:spMkLst>
        </pc:spChg>
      </pc:sldChg>
      <pc:sldChg chg="delSp modSp mod modTransition modAnim">
        <pc:chgData name="Alfred Smith" userId="3c60a3631c0db8ad" providerId="LiveId" clId="{BD939839-0595-499B-AB39-31E0D3039AF0}" dt="2023-09-11T08:35:34.191" v="18" actId="20577"/>
        <pc:sldMkLst>
          <pc:docMk/>
          <pc:sldMk cId="2769942397" sldId="296"/>
        </pc:sldMkLst>
        <pc:spChg chg="mod">
          <ac:chgData name="Alfred Smith" userId="3c60a3631c0db8ad" providerId="LiveId" clId="{BD939839-0595-499B-AB39-31E0D3039AF0}" dt="2023-09-11T08:35:34.191" v="18" actId="20577"/>
          <ac:spMkLst>
            <pc:docMk/>
            <pc:sldMk cId="2769942397" sldId="296"/>
            <ac:spMk id="3" creationId="{A58184BD-88F1-BA02-40C1-D8403D0EEC0D}"/>
          </ac:spMkLst>
        </pc:spChg>
        <pc:spChg chg="mod">
          <ac:chgData name="Alfred Smith" userId="3c60a3631c0db8ad" providerId="LiveId" clId="{BD939839-0595-499B-AB39-31E0D3039AF0}" dt="2023-09-11T08:34:14.330" v="8"/>
          <ac:spMkLst>
            <pc:docMk/>
            <pc:sldMk cId="2769942397" sldId="296"/>
            <ac:spMk id="4" creationId="{EE2AC625-9141-A801-F431-DD5F79396320}"/>
          </ac:spMkLst>
        </pc:spChg>
        <pc:picChg chg="del">
          <ac:chgData name="Alfred Smith" userId="3c60a3631c0db8ad" providerId="LiveId" clId="{BD939839-0595-499B-AB39-31E0D3039AF0}" dt="2023-09-11T08:35:16.902" v="13"/>
          <ac:picMkLst>
            <pc:docMk/>
            <pc:sldMk cId="2769942397" sldId="296"/>
            <ac:picMk id="16" creationId="{EACE0BF6-8513-8783-7183-98E69693C45D}"/>
          </ac:picMkLst>
        </pc:picChg>
      </pc:sldChg>
      <pc:sldChg chg="modSp mod modTransition">
        <pc:chgData name="Alfred Smith" userId="3c60a3631c0db8ad" providerId="LiveId" clId="{BD939839-0595-499B-AB39-31E0D3039AF0}" dt="2023-09-11T08:36:11.043" v="26"/>
        <pc:sldMkLst>
          <pc:docMk/>
          <pc:sldMk cId="1122923073" sldId="297"/>
        </pc:sldMkLst>
        <pc:spChg chg="mod">
          <ac:chgData name="Alfred Smith" userId="3c60a3631c0db8ad" providerId="LiveId" clId="{BD939839-0595-499B-AB39-31E0D3039AF0}" dt="2023-09-11T08:36:11.043" v="26"/>
          <ac:spMkLst>
            <pc:docMk/>
            <pc:sldMk cId="1122923073" sldId="297"/>
            <ac:spMk id="4" creationId="{AE94CC80-AC0F-00FA-E812-85C65951D87E}"/>
          </ac:spMkLst>
        </pc:spChg>
      </pc:sldChg>
      <pc:sldChg chg="modSp mod modTransition">
        <pc:chgData name="Alfred Smith" userId="3c60a3631c0db8ad" providerId="LiveId" clId="{BD939839-0595-499B-AB39-31E0D3039AF0}" dt="2023-09-11T08:36:22.393" v="30"/>
        <pc:sldMkLst>
          <pc:docMk/>
          <pc:sldMk cId="2573489372" sldId="320"/>
        </pc:sldMkLst>
        <pc:spChg chg="mod">
          <ac:chgData name="Alfred Smith" userId="3c60a3631c0db8ad" providerId="LiveId" clId="{BD939839-0595-499B-AB39-31E0D3039AF0}" dt="2023-09-11T08:36:22.393" v="30"/>
          <ac:spMkLst>
            <pc:docMk/>
            <pc:sldMk cId="2573489372" sldId="320"/>
            <ac:spMk id="2" creationId="{322F51F8-B2A0-94CD-B365-95A4CA86B6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084DD-7FC0-4A22-9CF3-02422E1B05B3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FD99-6F09-4AC6-8D62-5D15F886FE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813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IN" sz="1200" b="1" i="0" u="none" strike="noStrike" baseline="0">
                <a:latin typeface="TimesNewRomanPS-BoldMT"/>
              </a:rPr>
              <a:t>54 </a:t>
            </a:r>
            <a:r>
              <a:rPr lang="en-IN" sz="1200" b="1" i="0" u="none" strike="noStrike" baseline="0" dirty="0">
                <a:latin typeface="TimesNewRomanPS-BoldMT"/>
              </a:rPr>
              <a:t>Paul’s 3rd journey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Apollos – Acts 18:24-28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2 years in Ephesus – Acts 19:1-10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7 sons of </a:t>
            </a:r>
            <a:r>
              <a:rPr lang="en-US" sz="1200" b="0" i="0" u="none" strike="noStrike" baseline="0" dirty="0" err="1">
                <a:latin typeface="TimesNewRomanPSMT"/>
              </a:rPr>
              <a:t>Sceva</a:t>
            </a:r>
            <a:r>
              <a:rPr lang="en-US" sz="1200" b="0" i="0" u="none" strike="noStrike" baseline="0" dirty="0">
                <a:latin typeface="TimesNewRomanPSMT"/>
              </a:rPr>
              <a:t> – Acts 19:11-20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Artemis of the Ephesians – Acts 19:21 – 20:1 (Right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Eutychus – Acts 20:6-12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Paul visits the Ephesian Elders – Acts 20:16-38 (Center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Agabus’ prophecy – Acts 21:8-15 (Left Bottom)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FD99-6F09-4AC6-8D62-5D15F886FEC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3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0F0A-9E6B-005F-3BD1-94A3124B9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3F1CC-DA31-4B44-95DC-806A6923E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E8C7-E854-8B54-6A49-5398EEA6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44E68-D797-0B35-DE3D-0F9D9F1D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246E-C35B-0B16-82B6-7BACDBC9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44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F5D5-34CC-89FF-C594-314B8668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8E815-A46B-7E8F-EA35-FA41604C2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4FE9D-9E42-EC87-F93F-14C9798C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91782-3CD9-C4FF-5D00-1A3A077D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03DBA-2AAD-DCAE-1F76-F7304272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04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A5718-FD07-EA23-DEBC-FA196403A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ACDA-8ADC-FEA7-D804-7DC20970F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E821-A101-FCBF-8D20-267967D9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BF3C7-ECE0-528A-1D6E-FDDBA154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08B3-124A-2D72-BF55-231A33F6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07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9F82-2AAC-A171-C9C7-34707B6E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339C-D66D-B0E4-642D-5B5B8BB2D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482C-E22A-7192-7E25-D5FAB04E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BCB2-9534-CF75-0913-6197E158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7408-1094-8554-47B5-264EE4A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50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5324-4A5C-2505-6EC6-CBA54A6E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747C-2398-87E4-31C2-612F519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0C750-C22E-CB2E-8BDD-99CFBB54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E239C-AF17-42D9-5035-A86F95C8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979C-34C2-EC4B-32C2-5CD65C5A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658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D331-51E3-8AB5-97E1-4402D3D6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8C797-A3A0-60E3-ECD8-CBA4D591D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10FEC-03E4-44AC-C222-FD52E5D6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7F45-3A02-A9B2-98E0-BD12587C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79F0-E32F-559B-B3D7-E4F2212B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AE78A-F486-4F12-86E3-8E148515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07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0F28-E105-AE3C-0D2A-61DE2C3B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398F9-61DA-A8AD-4B3A-BECAB803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6D6DA-1CF5-657F-79C7-88618AD41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C0A03-0E58-5883-C688-8A1887EA1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893DC-A047-19A2-49DB-93B70EDE7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3D9C3-ED44-D74C-98E5-3314CDF6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C3819-06A9-AF6E-5732-BBEA928B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C1E8A-EB49-0C05-6719-D054FABE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9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FF47-E5CA-FB14-E368-67FD18E3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C9E80-E92B-AFFE-AB1E-EA640DA4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A4A95-3028-5F1E-5BE3-D519E093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1ACDC-9485-603E-1E45-36B778A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50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D1C37-FF40-1787-4D78-9B02C958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B9049-52D3-31A6-BD4F-CA2CA5A0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AEA8-6A4B-1D48-749C-24088D28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61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914F-E599-6015-1D60-BEEB0E14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1434-FEE2-C962-04FE-1F62D03A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A6F4-4247-7A2D-A606-D9D9EAE34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54FD1-FB71-2B26-8F94-EA083F30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E8CFA-751C-1E0B-FED5-513D2210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5C96-3FF3-8A90-1C67-1ED205E5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5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7F52-8BAD-5713-B978-E77A7202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73C86-7D72-F14C-DA3E-EA2F9E6FC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FBCE5-3F85-14C6-532E-105B49E53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F889-898C-CDE6-A5BF-7D350A89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92D4-9ED2-6CEA-36E0-41B68DBB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A7D34-A2EA-9EA4-B558-FECEF742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6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F1FC9-20E7-E331-E8D9-0F9B82CC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E20B9-D945-7A22-DE69-DF4F5555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41C5-42D0-FD67-0418-5811BA269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49F8-33D0-4DA0-8476-0927F5147411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49AE3-5747-A7F2-B309-4E0D6D255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A8F99-58FE-3A85-36C2-7EC86CF8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029F-D823-8CA0-19FD-0251CC3E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54-7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937D-0D81-2DA1-1C55-FD99B23FE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licensed under a Creative Commons Attribution-</a:t>
            </a:r>
            <a:r>
              <a:rPr lang="en-US" dirty="0" err="1"/>
              <a:t>ShareAlike</a:t>
            </a:r>
            <a:r>
              <a:rPr lang="en-US" dirty="0"/>
              <a:t> 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/>
              <a:t>English Bible quotes are from the World English Bible US, which is in the public domain.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9918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AB077-2EA0-24FD-449E-22B9C2673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6523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EA38D-374E-CCCD-3FFE-8AD17A529A99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Acts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:11</a:t>
            </a:r>
          </a:p>
        </p:txBody>
      </p:sp>
    </p:spTree>
    <p:extLst>
      <p:ext uri="{BB962C8B-B14F-4D97-AF65-F5344CB8AC3E}">
        <p14:creationId xmlns:p14="http://schemas.microsoft.com/office/powerpoint/2010/main" val="48717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" panose="020B0604020202020204" pitchFamily="34" charset="0"/>
              </a:rPr>
              <a:t>He 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said, “The Holy Spirit says: ‘So the Jews at Jerusalem will bind the man who owns this belt, and will deliver him into the hands of the Gentiles.’”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69942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2CDD4F-CE7B-DCEF-6C01-6974DF5F2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54452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94CC80-AC0F-00FA-E812-85C65951D87E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Acts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:11</a:t>
            </a:r>
          </a:p>
        </p:txBody>
      </p:sp>
    </p:spTree>
    <p:extLst>
      <p:ext uri="{BB962C8B-B14F-4D97-AF65-F5344CB8AC3E}">
        <p14:creationId xmlns:p14="http://schemas.microsoft.com/office/powerpoint/2010/main" val="1122923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12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When we heard these things, both we and the people of that place begged him not to go up to Jerusalem. 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41208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8A2952-936A-6527-BB76-D26F9DE1F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49357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F44CE7-919A-5A49-0632-3BEEE371CD89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Acts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:12</a:t>
            </a:r>
          </a:p>
        </p:txBody>
      </p:sp>
    </p:spTree>
    <p:extLst>
      <p:ext uri="{BB962C8B-B14F-4D97-AF65-F5344CB8AC3E}">
        <p14:creationId xmlns:p14="http://schemas.microsoft.com/office/powerpoint/2010/main" val="2168401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13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Then Paul answered, “What are you doing, weeping and breaking my heart? For I am ready not only to be bound, but also to die at Jerusalem for the name of the Lord Jesus.”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44745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D652F-F69C-473A-DAE2-46C3CC55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63433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862CDF-669E-C034-53E0-D66226A585B4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Acts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:13</a:t>
            </a:r>
          </a:p>
        </p:txBody>
      </p:sp>
    </p:spTree>
    <p:extLst>
      <p:ext uri="{BB962C8B-B14F-4D97-AF65-F5344CB8AC3E}">
        <p14:creationId xmlns:p14="http://schemas.microsoft.com/office/powerpoint/2010/main" val="2996969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800" dirty="0">
                <a:solidFill>
                  <a:srgbClr val="777A7B"/>
                </a:solidFill>
                <a:latin typeface="Arial" panose="020B0604020202020204" pitchFamily="34" charset="0"/>
              </a:rPr>
              <a:t>14</a:t>
            </a:r>
            <a:r>
              <a:rPr lang="en-US" sz="48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When he would not be persuaded, we ceased, saying, “The Lord’s will be done.”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78260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0A2CDA-9C63-6039-CD68-7A5713AAD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9838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8842BC-6665-30C0-89E9-C984FDF2102F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Acts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:14</a:t>
            </a:r>
          </a:p>
        </p:txBody>
      </p:sp>
    </p:spTree>
    <p:extLst>
      <p:ext uri="{BB962C8B-B14F-4D97-AF65-F5344CB8AC3E}">
        <p14:creationId xmlns:p14="http://schemas.microsoft.com/office/powerpoint/2010/main" val="2390376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15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After these days we took up our baggage and went up to Jerusalem. 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75870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29C749-1F9F-B2CA-D444-0B046DD4AB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60"/>
          <a:stretch/>
        </p:blipFill>
        <p:spPr>
          <a:xfrm>
            <a:off x="-120770" y="1271"/>
            <a:ext cx="12312770" cy="6924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48172E-5CCB-41C0-49E0-3EB1174EA400}"/>
              </a:ext>
            </a:extLst>
          </p:cNvPr>
          <p:cNvSpPr txBox="1"/>
          <p:nvPr/>
        </p:nvSpPr>
        <p:spPr>
          <a:xfrm>
            <a:off x="6917635" y="0"/>
            <a:ext cx="4784036" cy="4002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6000" dirty="0">
                <a:solidFill>
                  <a:schemeClr val="bg1"/>
                </a:solidFill>
              </a:rPr>
              <a:t> </a:t>
            </a:r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Agabus’s prophecy – Acts 21:8-15 </a:t>
            </a:r>
          </a:p>
          <a:p>
            <a:endParaRPr lang="en-IN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11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29C749-1F9F-B2CA-D444-0B046DD4AB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60"/>
          <a:stretch/>
        </p:blipFill>
        <p:spPr>
          <a:xfrm>
            <a:off x="-120770" y="1271"/>
            <a:ext cx="12312770" cy="6924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2F51F8-B2A0-94CD-B365-95A4CA86B600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>
                <a:solidFill>
                  <a:schemeClr val="bg1"/>
                </a:solidFill>
                <a:latin typeface="TimesNewRomanPSMT"/>
              </a:rPr>
              <a:t>Acts </a:t>
            </a:r>
            <a:r>
              <a:rPr lang="en-IN" sz="4400" b="1" i="0" cap="all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:15</a:t>
            </a:r>
            <a:endParaRPr lang="en-I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489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510081" y="0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0" i="0" u="none" strike="noStrike" baseline="0" dirty="0">
                <a:latin typeface="TimesNewRomanPSMT"/>
              </a:rPr>
              <a:t>Agabus’s prophecy – Acts 21:8-15 </a:t>
            </a:r>
          </a:p>
        </p:txBody>
      </p:sp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2B13A6-25C3-FE98-4BCE-198C87262A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60"/>
          <a:stretch/>
        </p:blipFill>
        <p:spPr>
          <a:xfrm>
            <a:off x="-120770" y="1271"/>
            <a:ext cx="12312770" cy="69246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1CE446-35F8-7073-191F-6876B1B13D4E}"/>
              </a:ext>
            </a:extLst>
          </p:cNvPr>
          <p:cNvSpPr txBox="1"/>
          <p:nvPr/>
        </p:nvSpPr>
        <p:spPr>
          <a:xfrm>
            <a:off x="6917635" y="0"/>
            <a:ext cx="4784036" cy="4002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6000" dirty="0">
                <a:solidFill>
                  <a:schemeClr val="bg1"/>
                </a:solidFill>
              </a:rPr>
              <a:t> </a:t>
            </a:r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Agabus’s prophecy – Acts 21:8-15 </a:t>
            </a:r>
          </a:p>
          <a:p>
            <a:endParaRPr lang="en-IN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8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IN" sz="4000" dirty="0"/>
              <a:t> Luke tells about their journey:</a:t>
            </a:r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8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On the next day, we who were Paul’s companions departed and came to Caesarea.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We entered into the house of Philip the evangelist, who was one of the seven, and stayed with him.</a:t>
            </a:r>
          </a:p>
          <a:p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234613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9BF83F-E56A-4413-3FC0-FA4CB6831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8279" y="1"/>
            <a:ext cx="1384028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362AFD-149F-4127-3EE3-5C6CA2FCBD5E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Acts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:8</a:t>
            </a:r>
          </a:p>
        </p:txBody>
      </p:sp>
    </p:spTree>
    <p:extLst>
      <p:ext uri="{BB962C8B-B14F-4D97-AF65-F5344CB8AC3E}">
        <p14:creationId xmlns:p14="http://schemas.microsoft.com/office/powerpoint/2010/main" val="402456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9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Now this man had four virgin daughters who prophesied. </a:t>
            </a:r>
            <a:r>
              <a:rPr lang="en-US" sz="4000" b="0" i="0" dirty="0">
                <a:solidFill>
                  <a:srgbClr val="777A7B"/>
                </a:solidFill>
                <a:effectLst/>
                <a:latin typeface="Open Sans" panose="020B0606030504020204" pitchFamily="34" charset="0"/>
              </a:rPr>
              <a:t>10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As we stayed there some days, a certain prophet named Agabus came down from Judea. 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7329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DDBDEF-2C78-7DEE-1558-0232672AF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71239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FD2CDD-22C0-86CE-A310-93BDD985FB6B}"/>
              </a:ext>
            </a:extLst>
          </p:cNvPr>
          <p:cNvSpPr txBox="1"/>
          <p:nvPr/>
        </p:nvSpPr>
        <p:spPr>
          <a:xfrm>
            <a:off x="9116352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Acts 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:9,10</a:t>
            </a:r>
          </a:p>
        </p:txBody>
      </p:sp>
    </p:spTree>
    <p:extLst>
      <p:ext uri="{BB962C8B-B14F-4D97-AF65-F5344CB8AC3E}">
        <p14:creationId xmlns:p14="http://schemas.microsoft.com/office/powerpoint/2010/main" val="93911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000" dirty="0">
                <a:solidFill>
                  <a:srgbClr val="121212"/>
                </a:solidFill>
                <a:latin typeface="Arial" panose="020B0604020202020204" pitchFamily="34" charset="0"/>
              </a:rPr>
              <a:t> </a:t>
            </a:r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11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Coming to us and taking Paul’s belt, he bound his own feet and hands,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9638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4111</TotalTime>
  <Words>394</Words>
  <Application>Microsoft Office PowerPoint</Application>
  <PresentationFormat>Widescreen</PresentationFormat>
  <Paragraphs>34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Microsoft Himalaya</vt:lpstr>
      <vt:lpstr>Open Sans</vt:lpstr>
      <vt:lpstr>TimesNewRomanPS-BoldMT</vt:lpstr>
      <vt:lpstr>TimesNewRomanPSMT</vt:lpstr>
      <vt:lpstr>Office Theme</vt:lpstr>
      <vt:lpstr>54-7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4</cp:revision>
  <dcterms:created xsi:type="dcterms:W3CDTF">2022-09-30T06:26:14Z</dcterms:created>
  <dcterms:modified xsi:type="dcterms:W3CDTF">2023-09-11T08:36:28Z</dcterms:modified>
</cp:coreProperties>
</file>