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6" r:id="rId16"/>
    <p:sldId id="277" r:id="rId17"/>
    <p:sldId id="267" r:id="rId18"/>
    <p:sldId id="278" r:id="rId19"/>
    <p:sldId id="268" r:id="rId20"/>
    <p:sldId id="279" r:id="rId21"/>
    <p:sldId id="281" r:id="rId22"/>
    <p:sldId id="282" r:id="rId23"/>
    <p:sldId id="283" r:id="rId24"/>
    <p:sldId id="284" r:id="rId25"/>
    <p:sldId id="285" r:id="rId26"/>
    <p:sldId id="286" r:id="rId27"/>
    <p:sldId id="298" r:id="rId28"/>
    <p:sldId id="299" r:id="rId29"/>
    <p:sldId id="287" r:id="rId30"/>
    <p:sldId id="288" r:id="rId31"/>
    <p:sldId id="289"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040C8A-2259-4FA2-93FD-1B31C671A37C}" v="4" dt="2023-09-11T09:11:47.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18" autoAdjust="0"/>
    <p:restoredTop sz="82026" autoAdjust="0"/>
  </p:normalViewPr>
  <p:slideViewPr>
    <p:cSldViewPr snapToGrid="0">
      <p:cViewPr varScale="1">
        <p:scale>
          <a:sx n="67" d="100"/>
          <a:sy n="67" d="100"/>
        </p:scale>
        <p:origin x="8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D040C8A-2259-4FA2-93FD-1B31C671A37C}"/>
    <pc:docChg chg="undo custSel modSld">
      <pc:chgData name="Alfred Smith" userId="3c60a3631c0db8ad" providerId="LiveId" clId="{3D040C8A-2259-4FA2-93FD-1B31C671A37C}" dt="2023-09-11T09:13:44.677" v="84"/>
      <pc:docMkLst>
        <pc:docMk/>
      </pc:docMkLst>
      <pc:sldChg chg="delSp modTransition modAnim modNotesTx">
        <pc:chgData name="Alfred Smith" userId="3c60a3631c0db8ad" providerId="LiveId" clId="{3D040C8A-2259-4FA2-93FD-1B31C671A37C}" dt="2023-09-11T09:11:47.675" v="53"/>
        <pc:sldMkLst>
          <pc:docMk/>
          <pc:sldMk cId="1499918570" sldId="257"/>
        </pc:sldMkLst>
        <pc:picChg chg="del">
          <ac:chgData name="Alfred Smith" userId="3c60a3631c0db8ad" providerId="LiveId" clId="{3D040C8A-2259-4FA2-93FD-1B31C671A37C}" dt="2023-09-11T09:11:47.675" v="53"/>
          <ac:picMkLst>
            <pc:docMk/>
            <pc:sldMk cId="1499918570" sldId="257"/>
            <ac:picMk id="20" creationId="{1712207F-6D24-7CBA-A7AB-0CF320B15BB8}"/>
          </ac:picMkLst>
        </pc:picChg>
      </pc:sldChg>
      <pc:sldChg chg="modSp mod modTransition">
        <pc:chgData name="Alfred Smith" userId="3c60a3631c0db8ad" providerId="LiveId" clId="{3D040C8A-2259-4FA2-93FD-1B31C671A37C}" dt="2023-09-11T09:11:47.675" v="53"/>
        <pc:sldMkLst>
          <pc:docMk/>
          <pc:sldMk cId="3788111665" sldId="258"/>
        </pc:sldMkLst>
        <pc:spChg chg="mod">
          <ac:chgData name="Alfred Smith" userId="3c60a3631c0db8ad" providerId="LiveId" clId="{3D040C8A-2259-4FA2-93FD-1B31C671A37C}" dt="2023-09-11T08:56:10.476" v="4" actId="20577"/>
          <ac:spMkLst>
            <pc:docMk/>
            <pc:sldMk cId="3788111665" sldId="258"/>
            <ac:spMk id="6" creationId="{E3C46AB7-DC3D-F133-59F1-94970DF8D3BA}"/>
          </ac:spMkLst>
        </pc:spChg>
      </pc:sldChg>
      <pc:sldChg chg="delSp modSp mod modTransition modAnim">
        <pc:chgData name="Alfred Smith" userId="3c60a3631c0db8ad" providerId="LiveId" clId="{3D040C8A-2259-4FA2-93FD-1B31C671A37C}" dt="2023-09-11T09:12:35.279" v="68" actId="20577"/>
        <pc:sldMkLst>
          <pc:docMk/>
          <pc:sldMk cId="454763615" sldId="259"/>
        </pc:sldMkLst>
        <pc:spChg chg="mod">
          <ac:chgData name="Alfred Smith" userId="3c60a3631c0db8ad" providerId="LiveId" clId="{3D040C8A-2259-4FA2-93FD-1B31C671A37C}" dt="2023-09-11T09:12:35.279" v="68" actId="20577"/>
          <ac:spMkLst>
            <pc:docMk/>
            <pc:sldMk cId="454763615" sldId="259"/>
            <ac:spMk id="3" creationId="{A58184BD-88F1-BA02-40C1-D8403D0EEC0D}"/>
          </ac:spMkLst>
        </pc:spChg>
        <pc:picChg chg="del">
          <ac:chgData name="Alfred Smith" userId="3c60a3631c0db8ad" providerId="LiveId" clId="{3D040C8A-2259-4FA2-93FD-1B31C671A37C}" dt="2023-09-11T09:11:47.675" v="53"/>
          <ac:picMkLst>
            <pc:docMk/>
            <pc:sldMk cId="454763615" sldId="259"/>
            <ac:picMk id="8" creationId="{8E5D9295-98E6-F996-F2FD-EBFBCF742B95}"/>
          </ac:picMkLst>
        </pc:picChg>
      </pc:sldChg>
      <pc:sldChg chg="delSp modSp mod modTransition modAnim">
        <pc:chgData name="Alfred Smith" userId="3c60a3631c0db8ad" providerId="LiveId" clId="{3D040C8A-2259-4FA2-93FD-1B31C671A37C}" dt="2023-09-11T09:12:32.305" v="67" actId="20577"/>
        <pc:sldMkLst>
          <pc:docMk/>
          <pc:sldMk cId="2346136586" sldId="260"/>
        </pc:sldMkLst>
        <pc:spChg chg="mod">
          <ac:chgData name="Alfred Smith" userId="3c60a3631c0db8ad" providerId="LiveId" clId="{3D040C8A-2259-4FA2-93FD-1B31C671A37C}" dt="2023-09-11T09:12:32.305" v="67" actId="20577"/>
          <ac:spMkLst>
            <pc:docMk/>
            <pc:sldMk cId="2346136586" sldId="260"/>
            <ac:spMk id="3" creationId="{A58184BD-88F1-BA02-40C1-D8403D0EEC0D}"/>
          </ac:spMkLst>
        </pc:spChg>
        <pc:spChg chg="mod">
          <ac:chgData name="Alfred Smith" userId="3c60a3631c0db8ad" providerId="LiveId" clId="{3D040C8A-2259-4FA2-93FD-1B31C671A37C}" dt="2023-09-11T08:57:19.842" v="9"/>
          <ac:spMkLst>
            <pc:docMk/>
            <pc:sldMk cId="2346136586" sldId="260"/>
            <ac:spMk id="4" creationId="{EE2AC625-9141-A801-F431-DD5F79396320}"/>
          </ac:spMkLst>
        </pc:spChg>
        <pc:picChg chg="del">
          <ac:chgData name="Alfred Smith" userId="3c60a3631c0db8ad" providerId="LiveId" clId="{3D040C8A-2259-4FA2-93FD-1B31C671A37C}" dt="2023-09-11T09:11:47.675" v="53"/>
          <ac:picMkLst>
            <pc:docMk/>
            <pc:sldMk cId="2346136586" sldId="260"/>
            <ac:picMk id="9" creationId="{B101C612-768E-FDDE-6F89-07F1F2DA2F7D}"/>
          </ac:picMkLst>
        </pc:picChg>
      </pc:sldChg>
      <pc:sldChg chg="delSp modSp mod modTransition modAnim">
        <pc:chgData name="Alfred Smith" userId="3c60a3631c0db8ad" providerId="LiveId" clId="{3D040C8A-2259-4FA2-93FD-1B31C671A37C}" dt="2023-09-11T09:12:28.472" v="66" actId="20577"/>
        <pc:sldMkLst>
          <pc:docMk/>
          <pc:sldMk cId="4037329247" sldId="261"/>
        </pc:sldMkLst>
        <pc:spChg chg="mod">
          <ac:chgData name="Alfred Smith" userId="3c60a3631c0db8ad" providerId="LiveId" clId="{3D040C8A-2259-4FA2-93FD-1B31C671A37C}" dt="2023-09-11T09:12:28.472" v="66" actId="20577"/>
          <ac:spMkLst>
            <pc:docMk/>
            <pc:sldMk cId="4037329247" sldId="261"/>
            <ac:spMk id="3" creationId="{A58184BD-88F1-BA02-40C1-D8403D0EEC0D}"/>
          </ac:spMkLst>
        </pc:spChg>
        <pc:spChg chg="mod">
          <ac:chgData name="Alfred Smith" userId="3c60a3631c0db8ad" providerId="LiveId" clId="{3D040C8A-2259-4FA2-93FD-1B31C671A37C}" dt="2023-09-11T08:57:48.161" v="11" actId="404"/>
          <ac:spMkLst>
            <pc:docMk/>
            <pc:sldMk cId="4037329247" sldId="261"/>
            <ac:spMk id="4" creationId="{EE2AC625-9141-A801-F431-DD5F79396320}"/>
          </ac:spMkLst>
        </pc:spChg>
        <pc:picChg chg="del">
          <ac:chgData name="Alfred Smith" userId="3c60a3631c0db8ad" providerId="LiveId" clId="{3D040C8A-2259-4FA2-93FD-1B31C671A37C}" dt="2023-09-11T09:11:47.675" v="53"/>
          <ac:picMkLst>
            <pc:docMk/>
            <pc:sldMk cId="4037329247" sldId="261"/>
            <ac:picMk id="17" creationId="{016C2D13-DED8-C322-E9AB-1AC4039CD1F9}"/>
          </ac:picMkLst>
        </pc:picChg>
      </pc:sldChg>
      <pc:sldChg chg="delSp modSp mod modTransition modAnim">
        <pc:chgData name="Alfred Smith" userId="3c60a3631c0db8ad" providerId="LiveId" clId="{3D040C8A-2259-4FA2-93FD-1B31C671A37C}" dt="2023-09-11T09:12:24.922" v="65" actId="20577"/>
        <pc:sldMkLst>
          <pc:docMk/>
          <pc:sldMk cId="1909638311" sldId="262"/>
        </pc:sldMkLst>
        <pc:spChg chg="mod">
          <ac:chgData name="Alfred Smith" userId="3c60a3631c0db8ad" providerId="LiveId" clId="{3D040C8A-2259-4FA2-93FD-1B31C671A37C}" dt="2023-09-11T09:12:24.922" v="65" actId="20577"/>
          <ac:spMkLst>
            <pc:docMk/>
            <pc:sldMk cId="1909638311" sldId="262"/>
            <ac:spMk id="3" creationId="{A58184BD-88F1-BA02-40C1-D8403D0EEC0D}"/>
          </ac:spMkLst>
        </pc:spChg>
        <pc:spChg chg="mod">
          <ac:chgData name="Alfred Smith" userId="3c60a3631c0db8ad" providerId="LiveId" clId="{3D040C8A-2259-4FA2-93FD-1B31C671A37C}" dt="2023-09-11T08:58:10.870" v="13" actId="404"/>
          <ac:spMkLst>
            <pc:docMk/>
            <pc:sldMk cId="1909638311" sldId="262"/>
            <ac:spMk id="4" creationId="{EE2AC625-9141-A801-F431-DD5F79396320}"/>
          </ac:spMkLst>
        </pc:spChg>
        <pc:picChg chg="del">
          <ac:chgData name="Alfred Smith" userId="3c60a3631c0db8ad" providerId="LiveId" clId="{3D040C8A-2259-4FA2-93FD-1B31C671A37C}" dt="2023-09-11T09:11:47.675" v="53"/>
          <ac:picMkLst>
            <pc:docMk/>
            <pc:sldMk cId="1909638311" sldId="262"/>
            <ac:picMk id="17" creationId="{CF677800-C7C3-623C-CCFF-96EC80B6C2B2}"/>
          </ac:picMkLst>
        </pc:picChg>
      </pc:sldChg>
      <pc:sldChg chg="delSp modSp mod modTransition modAnim">
        <pc:chgData name="Alfred Smith" userId="3c60a3631c0db8ad" providerId="LiveId" clId="{3D040C8A-2259-4FA2-93FD-1B31C671A37C}" dt="2023-09-11T09:12:20.451" v="64" actId="20577"/>
        <pc:sldMkLst>
          <pc:docMk/>
          <pc:sldMk cId="641208035" sldId="263"/>
        </pc:sldMkLst>
        <pc:spChg chg="mod">
          <ac:chgData name="Alfred Smith" userId="3c60a3631c0db8ad" providerId="LiveId" clId="{3D040C8A-2259-4FA2-93FD-1B31C671A37C}" dt="2023-09-11T09:12:20.451" v="64" actId="20577"/>
          <ac:spMkLst>
            <pc:docMk/>
            <pc:sldMk cId="641208035" sldId="263"/>
            <ac:spMk id="3" creationId="{A58184BD-88F1-BA02-40C1-D8403D0EEC0D}"/>
          </ac:spMkLst>
        </pc:spChg>
        <pc:spChg chg="mod">
          <ac:chgData name="Alfred Smith" userId="3c60a3631c0db8ad" providerId="LiveId" clId="{3D040C8A-2259-4FA2-93FD-1B31C671A37C}" dt="2023-09-11T08:59:10.804" v="20" actId="20577"/>
          <ac:spMkLst>
            <pc:docMk/>
            <pc:sldMk cId="641208035" sldId="263"/>
            <ac:spMk id="4" creationId="{EE2AC625-9141-A801-F431-DD5F79396320}"/>
          </ac:spMkLst>
        </pc:spChg>
        <pc:picChg chg="del">
          <ac:chgData name="Alfred Smith" userId="3c60a3631c0db8ad" providerId="LiveId" clId="{3D040C8A-2259-4FA2-93FD-1B31C671A37C}" dt="2023-09-11T09:11:47.675" v="53"/>
          <ac:picMkLst>
            <pc:docMk/>
            <pc:sldMk cId="641208035" sldId="263"/>
            <ac:picMk id="26" creationId="{E02420A0-6D5E-D843-DD6E-9C0BEC0193BC}"/>
          </ac:picMkLst>
        </pc:picChg>
      </pc:sldChg>
      <pc:sldChg chg="delSp modSp mod modTransition modAnim">
        <pc:chgData name="Alfred Smith" userId="3c60a3631c0db8ad" providerId="LiveId" clId="{3D040C8A-2259-4FA2-93FD-1B31C671A37C}" dt="2023-09-11T09:12:17.999" v="63" actId="20577"/>
        <pc:sldMkLst>
          <pc:docMk/>
          <pc:sldMk cId="4044745628" sldId="264"/>
        </pc:sldMkLst>
        <pc:spChg chg="mod">
          <ac:chgData name="Alfred Smith" userId="3c60a3631c0db8ad" providerId="LiveId" clId="{3D040C8A-2259-4FA2-93FD-1B31C671A37C}" dt="2023-09-11T09:12:17.999" v="63" actId="20577"/>
          <ac:spMkLst>
            <pc:docMk/>
            <pc:sldMk cId="4044745628" sldId="264"/>
            <ac:spMk id="3" creationId="{A58184BD-88F1-BA02-40C1-D8403D0EEC0D}"/>
          </ac:spMkLst>
        </pc:spChg>
        <pc:spChg chg="mod">
          <ac:chgData name="Alfred Smith" userId="3c60a3631c0db8ad" providerId="LiveId" clId="{3D040C8A-2259-4FA2-93FD-1B31C671A37C}" dt="2023-09-11T08:59:34.371" v="25" actId="20577"/>
          <ac:spMkLst>
            <pc:docMk/>
            <pc:sldMk cId="4044745628" sldId="264"/>
            <ac:spMk id="4" creationId="{EE2AC625-9141-A801-F431-DD5F79396320}"/>
          </ac:spMkLst>
        </pc:spChg>
        <pc:picChg chg="del">
          <ac:chgData name="Alfred Smith" userId="3c60a3631c0db8ad" providerId="LiveId" clId="{3D040C8A-2259-4FA2-93FD-1B31C671A37C}" dt="2023-09-11T09:11:47.675" v="53"/>
          <ac:picMkLst>
            <pc:docMk/>
            <pc:sldMk cId="4044745628" sldId="264"/>
            <ac:picMk id="23" creationId="{BBE35C01-ADA5-6557-5275-690452BF0F31}"/>
          </ac:picMkLst>
        </pc:picChg>
      </pc:sldChg>
      <pc:sldChg chg="delSp modSp mod modTransition modAnim">
        <pc:chgData name="Alfred Smith" userId="3c60a3631c0db8ad" providerId="LiveId" clId="{3D040C8A-2259-4FA2-93FD-1B31C671A37C}" dt="2023-09-11T09:12:14.978" v="62" actId="20577"/>
        <pc:sldMkLst>
          <pc:docMk/>
          <pc:sldMk cId="3575870363" sldId="266"/>
        </pc:sldMkLst>
        <pc:spChg chg="mod">
          <ac:chgData name="Alfred Smith" userId="3c60a3631c0db8ad" providerId="LiveId" clId="{3D040C8A-2259-4FA2-93FD-1B31C671A37C}" dt="2023-09-11T09:12:14.978" v="62" actId="20577"/>
          <ac:spMkLst>
            <pc:docMk/>
            <pc:sldMk cId="3575870363" sldId="266"/>
            <ac:spMk id="3" creationId="{A58184BD-88F1-BA02-40C1-D8403D0EEC0D}"/>
          </ac:spMkLst>
        </pc:spChg>
        <pc:spChg chg="mod">
          <ac:chgData name="Alfred Smith" userId="3c60a3631c0db8ad" providerId="LiveId" clId="{3D040C8A-2259-4FA2-93FD-1B31C671A37C}" dt="2023-09-11T08:59:58.870" v="26"/>
          <ac:spMkLst>
            <pc:docMk/>
            <pc:sldMk cId="3575870363" sldId="266"/>
            <ac:spMk id="4" creationId="{EE2AC625-9141-A801-F431-DD5F79396320}"/>
          </ac:spMkLst>
        </pc:spChg>
        <pc:picChg chg="del">
          <ac:chgData name="Alfred Smith" userId="3c60a3631c0db8ad" providerId="LiveId" clId="{3D040C8A-2259-4FA2-93FD-1B31C671A37C}" dt="2023-09-11T09:11:47.675" v="53"/>
          <ac:picMkLst>
            <pc:docMk/>
            <pc:sldMk cId="3575870363" sldId="266"/>
            <ac:picMk id="10" creationId="{90E59BD9-21D8-6FA3-DD4F-AD287062731C}"/>
          </ac:picMkLst>
        </pc:picChg>
      </pc:sldChg>
      <pc:sldChg chg="delSp modSp mod modTransition modAnim">
        <pc:chgData name="Alfred Smith" userId="3c60a3631c0db8ad" providerId="LiveId" clId="{3D040C8A-2259-4FA2-93FD-1B31C671A37C}" dt="2023-09-11T09:12:12.457" v="61" actId="20577"/>
        <pc:sldMkLst>
          <pc:docMk/>
          <pc:sldMk cId="4017137865" sldId="267"/>
        </pc:sldMkLst>
        <pc:spChg chg="mod">
          <ac:chgData name="Alfred Smith" userId="3c60a3631c0db8ad" providerId="LiveId" clId="{3D040C8A-2259-4FA2-93FD-1B31C671A37C}" dt="2023-09-11T09:12:12.457" v="61" actId="20577"/>
          <ac:spMkLst>
            <pc:docMk/>
            <pc:sldMk cId="4017137865" sldId="267"/>
            <ac:spMk id="3" creationId="{A58184BD-88F1-BA02-40C1-D8403D0EEC0D}"/>
          </ac:spMkLst>
        </pc:spChg>
        <pc:spChg chg="mod">
          <ac:chgData name="Alfred Smith" userId="3c60a3631c0db8ad" providerId="LiveId" clId="{3D040C8A-2259-4FA2-93FD-1B31C671A37C}" dt="2023-09-11T09:00:18.123" v="27"/>
          <ac:spMkLst>
            <pc:docMk/>
            <pc:sldMk cId="4017137865" sldId="267"/>
            <ac:spMk id="4" creationId="{EE2AC625-9141-A801-F431-DD5F79396320}"/>
          </ac:spMkLst>
        </pc:spChg>
        <pc:picChg chg="del">
          <ac:chgData name="Alfred Smith" userId="3c60a3631c0db8ad" providerId="LiveId" clId="{3D040C8A-2259-4FA2-93FD-1B31C671A37C}" dt="2023-09-11T09:11:47.675" v="53"/>
          <ac:picMkLst>
            <pc:docMk/>
            <pc:sldMk cId="4017137865" sldId="267"/>
            <ac:picMk id="14" creationId="{79C66A91-3E13-2F4F-BB38-18656581A589}"/>
          </ac:picMkLst>
        </pc:picChg>
      </pc:sldChg>
      <pc:sldChg chg="delSp modSp mod modTransition modAnim">
        <pc:chgData name="Alfred Smith" userId="3c60a3631c0db8ad" providerId="LiveId" clId="{3D040C8A-2259-4FA2-93FD-1B31C671A37C}" dt="2023-09-11T09:12:09.758" v="60" actId="20577"/>
        <pc:sldMkLst>
          <pc:docMk/>
          <pc:sldMk cId="3137811553" sldId="268"/>
        </pc:sldMkLst>
        <pc:spChg chg="mod">
          <ac:chgData name="Alfred Smith" userId="3c60a3631c0db8ad" providerId="LiveId" clId="{3D040C8A-2259-4FA2-93FD-1B31C671A37C}" dt="2023-09-11T09:12:09.758" v="60" actId="20577"/>
          <ac:spMkLst>
            <pc:docMk/>
            <pc:sldMk cId="3137811553" sldId="268"/>
            <ac:spMk id="3" creationId="{A58184BD-88F1-BA02-40C1-D8403D0EEC0D}"/>
          </ac:spMkLst>
        </pc:spChg>
        <pc:spChg chg="mod">
          <ac:chgData name="Alfred Smith" userId="3c60a3631c0db8ad" providerId="LiveId" clId="{3D040C8A-2259-4FA2-93FD-1B31C671A37C}" dt="2023-09-11T09:00:30.163" v="28"/>
          <ac:spMkLst>
            <pc:docMk/>
            <pc:sldMk cId="3137811553" sldId="268"/>
            <ac:spMk id="4" creationId="{EE2AC625-9141-A801-F431-DD5F79396320}"/>
          </ac:spMkLst>
        </pc:spChg>
        <pc:picChg chg="del">
          <ac:chgData name="Alfred Smith" userId="3c60a3631c0db8ad" providerId="LiveId" clId="{3D040C8A-2259-4FA2-93FD-1B31C671A37C}" dt="2023-09-11T09:11:47.675" v="53"/>
          <ac:picMkLst>
            <pc:docMk/>
            <pc:sldMk cId="3137811553" sldId="268"/>
            <ac:picMk id="9" creationId="{32FAAA9E-566D-7C81-61C6-6B2AF71EFB35}"/>
          </ac:picMkLst>
        </pc:picChg>
      </pc:sldChg>
      <pc:sldChg chg="addSp delSp modSp mod modTransition">
        <pc:chgData name="Alfred Smith" userId="3c60a3631c0db8ad" providerId="LiveId" clId="{3D040C8A-2259-4FA2-93FD-1B31C671A37C}" dt="2023-09-11T09:11:47.675" v="53"/>
        <pc:sldMkLst>
          <pc:docMk/>
          <pc:sldMk cId="4120481681" sldId="270"/>
        </pc:sldMkLst>
        <pc:spChg chg="del">
          <ac:chgData name="Alfred Smith" userId="3c60a3631c0db8ad" providerId="LiveId" clId="{3D040C8A-2259-4FA2-93FD-1B31C671A37C}" dt="2023-09-11T08:56:23.102" v="7" actId="478"/>
          <ac:spMkLst>
            <pc:docMk/>
            <pc:sldMk cId="4120481681" sldId="270"/>
            <ac:spMk id="3" creationId="{1F7C2DD1-2A29-7B88-E326-8CC56074C534}"/>
          </ac:spMkLst>
        </pc:spChg>
        <pc:spChg chg="add del mod">
          <ac:chgData name="Alfred Smith" userId="3c60a3631c0db8ad" providerId="LiveId" clId="{3D040C8A-2259-4FA2-93FD-1B31C671A37C}" dt="2023-09-11T08:56:21.104" v="6"/>
          <ac:spMkLst>
            <pc:docMk/>
            <pc:sldMk cId="4120481681" sldId="270"/>
            <ac:spMk id="4" creationId="{13A9A567-A234-8DEC-18C4-1E0B880FC45D}"/>
          </ac:spMkLst>
        </pc:spChg>
        <pc:spChg chg="add mod">
          <ac:chgData name="Alfred Smith" userId="3c60a3631c0db8ad" providerId="LiveId" clId="{3D040C8A-2259-4FA2-93FD-1B31C671A37C}" dt="2023-09-11T08:56:24.001" v="8"/>
          <ac:spMkLst>
            <pc:docMk/>
            <pc:sldMk cId="4120481681" sldId="270"/>
            <ac:spMk id="5" creationId="{9980B64A-6972-7B67-2B04-7DF226CABA82}"/>
          </ac:spMkLst>
        </pc:spChg>
      </pc:sldChg>
      <pc:sldChg chg="modSp mod modTransition">
        <pc:chgData name="Alfred Smith" userId="3c60a3631c0db8ad" providerId="LiveId" clId="{3D040C8A-2259-4FA2-93FD-1B31C671A37C}" dt="2023-09-11T09:12:49.560" v="69"/>
        <pc:sldMkLst>
          <pc:docMk/>
          <pc:sldMk cId="939110669" sldId="271"/>
        </pc:sldMkLst>
        <pc:spChg chg="mod">
          <ac:chgData name="Alfred Smith" userId="3c60a3631c0db8ad" providerId="LiveId" clId="{3D040C8A-2259-4FA2-93FD-1B31C671A37C}" dt="2023-09-11T09:12:49.560" v="69"/>
          <ac:spMkLst>
            <pc:docMk/>
            <pc:sldMk cId="939110669" sldId="271"/>
            <ac:spMk id="4" creationId="{9E8C6D2B-C50B-528D-7ED7-78728024F89D}"/>
          </ac:spMkLst>
        </pc:spChg>
      </pc:sldChg>
      <pc:sldChg chg="modSp mod modTransition">
        <pc:chgData name="Alfred Smith" userId="3c60a3631c0db8ad" providerId="LiveId" clId="{3D040C8A-2259-4FA2-93FD-1B31C671A37C}" dt="2023-09-11T09:13:01.157" v="70"/>
        <pc:sldMkLst>
          <pc:docMk/>
          <pc:sldMk cId="4024569785" sldId="272"/>
        </pc:sldMkLst>
        <pc:spChg chg="mod">
          <ac:chgData name="Alfred Smith" userId="3c60a3631c0db8ad" providerId="LiveId" clId="{3D040C8A-2259-4FA2-93FD-1B31C671A37C}" dt="2023-09-11T09:13:01.157" v="70"/>
          <ac:spMkLst>
            <pc:docMk/>
            <pc:sldMk cId="4024569785" sldId="272"/>
            <ac:spMk id="4" creationId="{72FF0DE8-B00D-4544-5ABD-75F7FCA3E217}"/>
          </ac:spMkLst>
        </pc:spChg>
      </pc:sldChg>
      <pc:sldChg chg="modSp mod modTransition">
        <pc:chgData name="Alfred Smith" userId="3c60a3631c0db8ad" providerId="LiveId" clId="{3D040C8A-2259-4FA2-93FD-1B31C671A37C}" dt="2023-09-11T09:13:05.059" v="71"/>
        <pc:sldMkLst>
          <pc:docMk/>
          <pc:sldMk cId="487179600" sldId="273"/>
        </pc:sldMkLst>
        <pc:spChg chg="mod">
          <ac:chgData name="Alfred Smith" userId="3c60a3631c0db8ad" providerId="LiveId" clId="{3D040C8A-2259-4FA2-93FD-1B31C671A37C}" dt="2023-09-11T09:13:05.059" v="71"/>
          <ac:spMkLst>
            <pc:docMk/>
            <pc:sldMk cId="487179600" sldId="273"/>
            <ac:spMk id="7" creationId="{EF9554BE-F376-F5B3-5AF1-3A316696B75C}"/>
          </ac:spMkLst>
        </pc:spChg>
      </pc:sldChg>
      <pc:sldChg chg="modSp mod modTransition">
        <pc:chgData name="Alfred Smith" userId="3c60a3631c0db8ad" providerId="LiveId" clId="{3D040C8A-2259-4FA2-93FD-1B31C671A37C}" dt="2023-09-11T09:13:08.484" v="72"/>
        <pc:sldMkLst>
          <pc:docMk/>
          <pc:sldMk cId="2168401200" sldId="274"/>
        </pc:sldMkLst>
        <pc:spChg chg="mod">
          <ac:chgData name="Alfred Smith" userId="3c60a3631c0db8ad" providerId="LiveId" clId="{3D040C8A-2259-4FA2-93FD-1B31C671A37C}" dt="2023-09-11T09:13:08.484" v="72"/>
          <ac:spMkLst>
            <pc:docMk/>
            <pc:sldMk cId="2168401200" sldId="274"/>
            <ac:spMk id="4" creationId="{02229F6C-9B29-2DE4-102C-83C22281A723}"/>
          </ac:spMkLst>
        </pc:spChg>
      </pc:sldChg>
      <pc:sldChg chg="modSp mod modTransition">
        <pc:chgData name="Alfred Smith" userId="3c60a3631c0db8ad" providerId="LiveId" clId="{3D040C8A-2259-4FA2-93FD-1B31C671A37C}" dt="2023-09-11T09:13:11.837" v="73"/>
        <pc:sldMkLst>
          <pc:docMk/>
          <pc:sldMk cId="2996969115" sldId="275"/>
        </pc:sldMkLst>
        <pc:spChg chg="mod">
          <ac:chgData name="Alfred Smith" userId="3c60a3631c0db8ad" providerId="LiveId" clId="{3D040C8A-2259-4FA2-93FD-1B31C671A37C}" dt="2023-09-11T09:13:11.837" v="73"/>
          <ac:spMkLst>
            <pc:docMk/>
            <pc:sldMk cId="2996969115" sldId="275"/>
            <ac:spMk id="5" creationId="{5307C45D-34AF-D54E-1CD5-FEC3133941FB}"/>
          </ac:spMkLst>
        </pc:spChg>
      </pc:sldChg>
      <pc:sldChg chg="modSp mod modTransition">
        <pc:chgData name="Alfred Smith" userId="3c60a3631c0db8ad" providerId="LiveId" clId="{3D040C8A-2259-4FA2-93FD-1B31C671A37C}" dt="2023-09-11T09:13:17.016" v="76"/>
        <pc:sldMkLst>
          <pc:docMk/>
          <pc:sldMk cId="4265919077" sldId="277"/>
        </pc:sldMkLst>
        <pc:spChg chg="mod">
          <ac:chgData name="Alfred Smith" userId="3c60a3631c0db8ad" providerId="LiveId" clId="{3D040C8A-2259-4FA2-93FD-1B31C671A37C}" dt="2023-09-11T09:13:17.016" v="76"/>
          <ac:spMkLst>
            <pc:docMk/>
            <pc:sldMk cId="4265919077" sldId="277"/>
            <ac:spMk id="5" creationId="{DC4BA99F-5986-5B14-4F23-1A558AF71DF3}"/>
          </ac:spMkLst>
        </pc:spChg>
      </pc:sldChg>
      <pc:sldChg chg="modSp mod modTransition">
        <pc:chgData name="Alfred Smith" userId="3c60a3631c0db8ad" providerId="LiveId" clId="{3D040C8A-2259-4FA2-93FD-1B31C671A37C}" dt="2023-09-11T09:13:21.139" v="77"/>
        <pc:sldMkLst>
          <pc:docMk/>
          <pc:sldMk cId="210266664" sldId="278"/>
        </pc:sldMkLst>
        <pc:spChg chg="mod">
          <ac:chgData name="Alfred Smith" userId="3c60a3631c0db8ad" providerId="LiveId" clId="{3D040C8A-2259-4FA2-93FD-1B31C671A37C}" dt="2023-09-11T09:13:21.139" v="77"/>
          <ac:spMkLst>
            <pc:docMk/>
            <pc:sldMk cId="210266664" sldId="278"/>
            <ac:spMk id="5" creationId="{4D04310C-9566-A608-B0CF-777657986E0D}"/>
          </ac:spMkLst>
        </pc:spChg>
      </pc:sldChg>
      <pc:sldChg chg="modSp mod modTransition">
        <pc:chgData name="Alfred Smith" userId="3c60a3631c0db8ad" providerId="LiveId" clId="{3D040C8A-2259-4FA2-93FD-1B31C671A37C}" dt="2023-09-11T09:13:24.029" v="78"/>
        <pc:sldMkLst>
          <pc:docMk/>
          <pc:sldMk cId="888433145" sldId="279"/>
        </pc:sldMkLst>
        <pc:spChg chg="mod">
          <ac:chgData name="Alfred Smith" userId="3c60a3631c0db8ad" providerId="LiveId" clId="{3D040C8A-2259-4FA2-93FD-1B31C671A37C}" dt="2023-09-11T09:13:24.029" v="78"/>
          <ac:spMkLst>
            <pc:docMk/>
            <pc:sldMk cId="888433145" sldId="279"/>
            <ac:spMk id="5" creationId="{2B5C0687-D2BB-7F41-ED51-8EE1489D8FE2}"/>
          </ac:spMkLst>
        </pc:spChg>
      </pc:sldChg>
      <pc:sldChg chg="delSp modSp mod modTransition modAnim">
        <pc:chgData name="Alfred Smith" userId="3c60a3631c0db8ad" providerId="LiveId" clId="{3D040C8A-2259-4FA2-93FD-1B31C671A37C}" dt="2023-09-11T09:12:05.619" v="59" actId="20577"/>
        <pc:sldMkLst>
          <pc:docMk/>
          <pc:sldMk cId="1922139011" sldId="281"/>
        </pc:sldMkLst>
        <pc:spChg chg="mod">
          <ac:chgData name="Alfred Smith" userId="3c60a3631c0db8ad" providerId="LiveId" clId="{3D040C8A-2259-4FA2-93FD-1B31C671A37C}" dt="2023-09-11T09:12:05.619" v="59" actId="20577"/>
          <ac:spMkLst>
            <pc:docMk/>
            <pc:sldMk cId="1922139011" sldId="281"/>
            <ac:spMk id="3" creationId="{A58184BD-88F1-BA02-40C1-D8403D0EEC0D}"/>
          </ac:spMkLst>
        </pc:spChg>
        <pc:spChg chg="mod">
          <ac:chgData name="Alfred Smith" userId="3c60a3631c0db8ad" providerId="LiveId" clId="{3D040C8A-2259-4FA2-93FD-1B31C671A37C}" dt="2023-09-11T09:00:57.103" v="29"/>
          <ac:spMkLst>
            <pc:docMk/>
            <pc:sldMk cId="1922139011" sldId="281"/>
            <ac:spMk id="4" creationId="{EE2AC625-9141-A801-F431-DD5F79396320}"/>
          </ac:spMkLst>
        </pc:spChg>
        <pc:picChg chg="del">
          <ac:chgData name="Alfred Smith" userId="3c60a3631c0db8ad" providerId="LiveId" clId="{3D040C8A-2259-4FA2-93FD-1B31C671A37C}" dt="2023-09-11T09:11:47.675" v="53"/>
          <ac:picMkLst>
            <pc:docMk/>
            <pc:sldMk cId="1922139011" sldId="281"/>
            <ac:picMk id="9" creationId="{06F8B6CE-93BD-DD9C-181F-AE6825859280}"/>
          </ac:picMkLst>
        </pc:picChg>
      </pc:sldChg>
      <pc:sldChg chg="modSp mod modTransition">
        <pc:chgData name="Alfred Smith" userId="3c60a3631c0db8ad" providerId="LiveId" clId="{3D040C8A-2259-4FA2-93FD-1B31C671A37C}" dt="2023-09-11T09:13:27.740" v="79"/>
        <pc:sldMkLst>
          <pc:docMk/>
          <pc:sldMk cId="1126511635" sldId="282"/>
        </pc:sldMkLst>
        <pc:spChg chg="mod">
          <ac:chgData name="Alfred Smith" userId="3c60a3631c0db8ad" providerId="LiveId" clId="{3D040C8A-2259-4FA2-93FD-1B31C671A37C}" dt="2023-09-11T09:13:27.740" v="79"/>
          <ac:spMkLst>
            <pc:docMk/>
            <pc:sldMk cId="1126511635" sldId="282"/>
            <ac:spMk id="6" creationId="{CD8EDB36-8BD3-675A-58AF-C0059426A997}"/>
          </ac:spMkLst>
        </pc:spChg>
      </pc:sldChg>
      <pc:sldChg chg="delSp modSp mod modTransition modAnim">
        <pc:chgData name="Alfred Smith" userId="3c60a3631c0db8ad" providerId="LiveId" clId="{3D040C8A-2259-4FA2-93FD-1B31C671A37C}" dt="2023-09-11T09:12:02.200" v="58" actId="20577"/>
        <pc:sldMkLst>
          <pc:docMk/>
          <pc:sldMk cId="3166251957" sldId="283"/>
        </pc:sldMkLst>
        <pc:spChg chg="mod">
          <ac:chgData name="Alfred Smith" userId="3c60a3631c0db8ad" providerId="LiveId" clId="{3D040C8A-2259-4FA2-93FD-1B31C671A37C}" dt="2023-09-11T09:12:02.200" v="58" actId="20577"/>
          <ac:spMkLst>
            <pc:docMk/>
            <pc:sldMk cId="3166251957" sldId="283"/>
            <ac:spMk id="3" creationId="{A58184BD-88F1-BA02-40C1-D8403D0EEC0D}"/>
          </ac:spMkLst>
        </pc:spChg>
        <pc:spChg chg="mod">
          <ac:chgData name="Alfred Smith" userId="3c60a3631c0db8ad" providerId="LiveId" clId="{3D040C8A-2259-4FA2-93FD-1B31C671A37C}" dt="2023-09-11T09:01:17.252" v="33" actId="20577"/>
          <ac:spMkLst>
            <pc:docMk/>
            <pc:sldMk cId="3166251957" sldId="283"/>
            <ac:spMk id="4" creationId="{EE2AC625-9141-A801-F431-DD5F79396320}"/>
          </ac:spMkLst>
        </pc:spChg>
        <pc:picChg chg="del">
          <ac:chgData name="Alfred Smith" userId="3c60a3631c0db8ad" providerId="LiveId" clId="{3D040C8A-2259-4FA2-93FD-1B31C671A37C}" dt="2023-09-11T09:11:47.675" v="53"/>
          <ac:picMkLst>
            <pc:docMk/>
            <pc:sldMk cId="3166251957" sldId="283"/>
            <ac:picMk id="30" creationId="{20A6A9B5-C365-E3D1-45FF-3E6E96E14402}"/>
          </ac:picMkLst>
        </pc:picChg>
      </pc:sldChg>
      <pc:sldChg chg="modSp mod modTransition">
        <pc:chgData name="Alfred Smith" userId="3c60a3631c0db8ad" providerId="LiveId" clId="{3D040C8A-2259-4FA2-93FD-1B31C671A37C}" dt="2023-09-11T09:13:31.189" v="80"/>
        <pc:sldMkLst>
          <pc:docMk/>
          <pc:sldMk cId="3922583308" sldId="284"/>
        </pc:sldMkLst>
        <pc:spChg chg="mod">
          <ac:chgData name="Alfred Smith" userId="3c60a3631c0db8ad" providerId="LiveId" clId="{3D040C8A-2259-4FA2-93FD-1B31C671A37C}" dt="2023-09-11T09:13:31.189" v="80"/>
          <ac:spMkLst>
            <pc:docMk/>
            <pc:sldMk cId="3922583308" sldId="284"/>
            <ac:spMk id="4" creationId="{233FB4FE-BD14-283A-60DD-219C9414914F}"/>
          </ac:spMkLst>
        </pc:spChg>
      </pc:sldChg>
      <pc:sldChg chg="delSp modSp mod modTransition modAnim">
        <pc:chgData name="Alfred Smith" userId="3c60a3631c0db8ad" providerId="LiveId" clId="{3D040C8A-2259-4FA2-93FD-1B31C671A37C}" dt="2023-09-11T09:11:59.281" v="57" actId="20577"/>
        <pc:sldMkLst>
          <pc:docMk/>
          <pc:sldMk cId="1522780631" sldId="285"/>
        </pc:sldMkLst>
        <pc:spChg chg="mod">
          <ac:chgData name="Alfred Smith" userId="3c60a3631c0db8ad" providerId="LiveId" clId="{3D040C8A-2259-4FA2-93FD-1B31C671A37C}" dt="2023-09-11T09:11:59.281" v="57" actId="20577"/>
          <ac:spMkLst>
            <pc:docMk/>
            <pc:sldMk cId="1522780631" sldId="285"/>
            <ac:spMk id="3" creationId="{A58184BD-88F1-BA02-40C1-D8403D0EEC0D}"/>
          </ac:spMkLst>
        </pc:spChg>
        <pc:spChg chg="mod">
          <ac:chgData name="Alfred Smith" userId="3c60a3631c0db8ad" providerId="LiveId" clId="{3D040C8A-2259-4FA2-93FD-1B31C671A37C}" dt="2023-09-11T09:02:02.334" v="49" actId="21"/>
          <ac:spMkLst>
            <pc:docMk/>
            <pc:sldMk cId="1522780631" sldId="285"/>
            <ac:spMk id="4" creationId="{EE2AC625-9141-A801-F431-DD5F79396320}"/>
          </ac:spMkLst>
        </pc:spChg>
        <pc:picChg chg="del">
          <ac:chgData name="Alfred Smith" userId="3c60a3631c0db8ad" providerId="LiveId" clId="{3D040C8A-2259-4FA2-93FD-1B31C671A37C}" dt="2023-09-11T09:11:47.675" v="53"/>
          <ac:picMkLst>
            <pc:docMk/>
            <pc:sldMk cId="1522780631" sldId="285"/>
            <ac:picMk id="7" creationId="{67451E37-E81A-006F-C866-6985246F71C6}"/>
          </ac:picMkLst>
        </pc:picChg>
      </pc:sldChg>
      <pc:sldChg chg="modSp mod modTransition">
        <pc:chgData name="Alfred Smith" userId="3c60a3631c0db8ad" providerId="LiveId" clId="{3D040C8A-2259-4FA2-93FD-1B31C671A37C}" dt="2023-09-11T09:13:34.612" v="81"/>
        <pc:sldMkLst>
          <pc:docMk/>
          <pc:sldMk cId="1850742486" sldId="286"/>
        </pc:sldMkLst>
        <pc:spChg chg="mod">
          <ac:chgData name="Alfred Smith" userId="3c60a3631c0db8ad" providerId="LiveId" clId="{3D040C8A-2259-4FA2-93FD-1B31C671A37C}" dt="2023-09-11T09:13:34.612" v="81"/>
          <ac:spMkLst>
            <pc:docMk/>
            <pc:sldMk cId="1850742486" sldId="286"/>
            <ac:spMk id="4" creationId="{EF974963-D38E-948C-2A83-7F2E1A468E1E}"/>
          </ac:spMkLst>
        </pc:spChg>
      </pc:sldChg>
      <pc:sldChg chg="delSp modSp mod modTransition modAnim">
        <pc:chgData name="Alfred Smith" userId="3c60a3631c0db8ad" providerId="LiveId" clId="{3D040C8A-2259-4FA2-93FD-1B31C671A37C}" dt="2023-09-11T09:11:52.490" v="55" actId="20577"/>
        <pc:sldMkLst>
          <pc:docMk/>
          <pc:sldMk cId="2332778949" sldId="287"/>
        </pc:sldMkLst>
        <pc:spChg chg="mod">
          <ac:chgData name="Alfred Smith" userId="3c60a3631c0db8ad" providerId="LiveId" clId="{3D040C8A-2259-4FA2-93FD-1B31C671A37C}" dt="2023-09-11T09:11:52.490" v="55" actId="20577"/>
          <ac:spMkLst>
            <pc:docMk/>
            <pc:sldMk cId="2332778949" sldId="287"/>
            <ac:spMk id="3" creationId="{A58184BD-88F1-BA02-40C1-D8403D0EEC0D}"/>
          </ac:spMkLst>
        </pc:spChg>
        <pc:spChg chg="mod">
          <ac:chgData name="Alfred Smith" userId="3c60a3631c0db8ad" providerId="LiveId" clId="{3D040C8A-2259-4FA2-93FD-1B31C671A37C}" dt="2023-09-11T09:02:22.177" v="51"/>
          <ac:spMkLst>
            <pc:docMk/>
            <pc:sldMk cId="2332778949" sldId="287"/>
            <ac:spMk id="4" creationId="{EE2AC625-9141-A801-F431-DD5F79396320}"/>
          </ac:spMkLst>
        </pc:spChg>
        <pc:picChg chg="del">
          <ac:chgData name="Alfred Smith" userId="3c60a3631c0db8ad" providerId="LiveId" clId="{3D040C8A-2259-4FA2-93FD-1B31C671A37C}" dt="2023-09-11T09:11:47.675" v="53"/>
          <ac:picMkLst>
            <pc:docMk/>
            <pc:sldMk cId="2332778949" sldId="287"/>
            <ac:picMk id="21" creationId="{4D3EAEEF-7B71-C12E-4E46-6B8818A5714D}"/>
          </ac:picMkLst>
        </pc:picChg>
      </pc:sldChg>
      <pc:sldChg chg="modSp mod modTransition">
        <pc:chgData name="Alfred Smith" userId="3c60a3631c0db8ad" providerId="LiveId" clId="{3D040C8A-2259-4FA2-93FD-1B31C671A37C}" dt="2023-09-11T09:13:41.770" v="83"/>
        <pc:sldMkLst>
          <pc:docMk/>
          <pc:sldMk cId="1828872212" sldId="288"/>
        </pc:sldMkLst>
        <pc:spChg chg="mod">
          <ac:chgData name="Alfred Smith" userId="3c60a3631c0db8ad" providerId="LiveId" clId="{3D040C8A-2259-4FA2-93FD-1B31C671A37C}" dt="2023-09-11T09:13:41.770" v="83"/>
          <ac:spMkLst>
            <pc:docMk/>
            <pc:sldMk cId="1828872212" sldId="288"/>
            <ac:spMk id="6" creationId="{F4CAD1D5-34B2-99A1-BDEB-F012584596EC}"/>
          </ac:spMkLst>
        </pc:spChg>
      </pc:sldChg>
      <pc:sldChg chg="delSp modSp mod modTransition modAnim">
        <pc:chgData name="Alfred Smith" userId="3c60a3631c0db8ad" providerId="LiveId" clId="{3D040C8A-2259-4FA2-93FD-1B31C671A37C}" dt="2023-09-11T09:11:49.657" v="54" actId="20577"/>
        <pc:sldMkLst>
          <pc:docMk/>
          <pc:sldMk cId="3153919605" sldId="289"/>
        </pc:sldMkLst>
        <pc:spChg chg="mod">
          <ac:chgData name="Alfred Smith" userId="3c60a3631c0db8ad" providerId="LiveId" clId="{3D040C8A-2259-4FA2-93FD-1B31C671A37C}" dt="2023-09-11T09:11:49.657" v="54" actId="20577"/>
          <ac:spMkLst>
            <pc:docMk/>
            <pc:sldMk cId="3153919605" sldId="289"/>
            <ac:spMk id="3" creationId="{A58184BD-88F1-BA02-40C1-D8403D0EEC0D}"/>
          </ac:spMkLst>
        </pc:spChg>
        <pc:spChg chg="mod">
          <ac:chgData name="Alfred Smith" userId="3c60a3631c0db8ad" providerId="LiveId" clId="{3D040C8A-2259-4FA2-93FD-1B31C671A37C}" dt="2023-09-11T09:02:35.525" v="52"/>
          <ac:spMkLst>
            <pc:docMk/>
            <pc:sldMk cId="3153919605" sldId="289"/>
            <ac:spMk id="4" creationId="{EE2AC625-9141-A801-F431-DD5F79396320}"/>
          </ac:spMkLst>
        </pc:spChg>
        <pc:picChg chg="del">
          <ac:chgData name="Alfred Smith" userId="3c60a3631c0db8ad" providerId="LiveId" clId="{3D040C8A-2259-4FA2-93FD-1B31C671A37C}" dt="2023-09-11T09:11:47.675" v="53"/>
          <ac:picMkLst>
            <pc:docMk/>
            <pc:sldMk cId="3153919605" sldId="289"/>
            <ac:picMk id="25" creationId="{53314697-FDE7-5C91-4683-3499ED905CD8}"/>
          </ac:picMkLst>
        </pc:picChg>
      </pc:sldChg>
      <pc:sldChg chg="delSp modSp mod modTransition modAnim">
        <pc:chgData name="Alfred Smith" userId="3c60a3631c0db8ad" providerId="LiveId" clId="{3D040C8A-2259-4FA2-93FD-1B31C671A37C}" dt="2023-09-11T09:11:56.432" v="56" actId="20577"/>
        <pc:sldMkLst>
          <pc:docMk/>
          <pc:sldMk cId="30903740" sldId="298"/>
        </pc:sldMkLst>
        <pc:spChg chg="mod">
          <ac:chgData name="Alfred Smith" userId="3c60a3631c0db8ad" providerId="LiveId" clId="{3D040C8A-2259-4FA2-93FD-1B31C671A37C}" dt="2023-09-11T09:11:56.432" v="56" actId="20577"/>
          <ac:spMkLst>
            <pc:docMk/>
            <pc:sldMk cId="30903740" sldId="298"/>
            <ac:spMk id="3" creationId="{A58184BD-88F1-BA02-40C1-D8403D0EEC0D}"/>
          </ac:spMkLst>
        </pc:spChg>
        <pc:spChg chg="mod">
          <ac:chgData name="Alfred Smith" userId="3c60a3631c0db8ad" providerId="LiveId" clId="{3D040C8A-2259-4FA2-93FD-1B31C671A37C}" dt="2023-09-11T09:02:07.282" v="50"/>
          <ac:spMkLst>
            <pc:docMk/>
            <pc:sldMk cId="30903740" sldId="298"/>
            <ac:spMk id="4" creationId="{EE2AC625-9141-A801-F431-DD5F79396320}"/>
          </ac:spMkLst>
        </pc:spChg>
        <pc:picChg chg="del">
          <ac:chgData name="Alfred Smith" userId="3c60a3631c0db8ad" providerId="LiveId" clId="{3D040C8A-2259-4FA2-93FD-1B31C671A37C}" dt="2023-09-11T09:11:47.675" v="53"/>
          <ac:picMkLst>
            <pc:docMk/>
            <pc:sldMk cId="30903740" sldId="298"/>
            <ac:picMk id="20" creationId="{C7C04ABD-556B-FFA9-95B0-21A8ECE105BE}"/>
          </ac:picMkLst>
        </pc:picChg>
      </pc:sldChg>
      <pc:sldChg chg="modSp mod modTransition">
        <pc:chgData name="Alfred Smith" userId="3c60a3631c0db8ad" providerId="LiveId" clId="{3D040C8A-2259-4FA2-93FD-1B31C671A37C}" dt="2023-09-11T09:13:38.572" v="82"/>
        <pc:sldMkLst>
          <pc:docMk/>
          <pc:sldMk cId="3113600465" sldId="299"/>
        </pc:sldMkLst>
        <pc:spChg chg="mod">
          <ac:chgData name="Alfred Smith" userId="3c60a3631c0db8ad" providerId="LiveId" clId="{3D040C8A-2259-4FA2-93FD-1B31C671A37C}" dt="2023-09-11T09:13:38.572" v="82"/>
          <ac:spMkLst>
            <pc:docMk/>
            <pc:sldMk cId="3113600465" sldId="299"/>
            <ac:spMk id="4" creationId="{939922E5-F580-F12A-7FD8-5FA094AB5356}"/>
          </ac:spMkLst>
        </pc:spChg>
      </pc:sldChg>
      <pc:sldChg chg="modSp mod modTransition">
        <pc:chgData name="Alfred Smith" userId="3c60a3631c0db8ad" providerId="LiveId" clId="{3D040C8A-2259-4FA2-93FD-1B31C671A37C}" dt="2023-09-11T09:13:44.677" v="84"/>
        <pc:sldMkLst>
          <pc:docMk/>
          <pc:sldMk cId="2265185750" sldId="300"/>
        </pc:sldMkLst>
        <pc:spChg chg="mod">
          <ac:chgData name="Alfred Smith" userId="3c60a3631c0db8ad" providerId="LiveId" clId="{3D040C8A-2259-4FA2-93FD-1B31C671A37C}" dt="2023-09-11T09:13:44.677" v="84"/>
          <ac:spMkLst>
            <pc:docMk/>
            <pc:sldMk cId="2265185750" sldId="300"/>
            <ac:spMk id="2" creationId="{37F1B9C3-5F52-0EF9-5A5E-ED92578F17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11-09-2023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282F88-E5FC-C6B9-A4F4-2D73226FC68F}"/>
              </a:ext>
            </a:extLst>
          </p:cNvPr>
          <p:cNvPicPr>
            <a:picLocks noChangeAspect="1"/>
          </p:cNvPicPr>
          <p:nvPr/>
        </p:nvPicPr>
        <p:blipFill>
          <a:blip r:embed="rId2"/>
          <a:stretch>
            <a:fillRect/>
          </a:stretch>
        </p:blipFill>
        <p:spPr>
          <a:xfrm>
            <a:off x="0" y="1"/>
            <a:ext cx="12890639" cy="6858000"/>
          </a:xfrm>
          <a:prstGeom prst="rect">
            <a:avLst/>
          </a:prstGeom>
        </p:spPr>
      </p:pic>
      <p:sp>
        <p:nvSpPr>
          <p:cNvPr id="7" name="TextBox 6">
            <a:extLst>
              <a:ext uri="{FF2B5EF4-FFF2-40B4-BE49-F238E27FC236}">
                <a16:creationId xmlns:a16="http://schemas.microsoft.com/office/drawing/2014/main" id="{EF9554BE-F376-F5B3-5AF1-3A316696B75C}"/>
              </a:ext>
            </a:extLst>
          </p:cNvPr>
          <p:cNvSpPr txBox="1"/>
          <p:nvPr/>
        </p:nvSpPr>
        <p:spPr>
          <a:xfrm>
            <a:off x="9816865" y="128652"/>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 </a:t>
            </a:r>
            <a:r>
              <a:rPr lang="en-US" sz="4400" dirty="0">
                <a:solidFill>
                  <a:srgbClr val="777A7B"/>
                </a:solidFill>
                <a:latin typeface="Arial" panose="020B0604020202020204" pitchFamily="34" charset="0"/>
              </a:rPr>
              <a:t>21</a:t>
            </a:r>
            <a:r>
              <a:rPr lang="en-US" sz="4400" b="0" i="0" dirty="0">
                <a:solidFill>
                  <a:srgbClr val="121212"/>
                </a:solidFill>
                <a:effectLst/>
                <a:latin typeface="Open Sans" panose="020B0606030504020204" pitchFamily="34" charset="0"/>
              </a:rPr>
              <a:t>They have been informed about you, that you teach all the Jews who are among the Gentiles to forsake Moses,</a:t>
            </a:r>
            <a:endParaRPr lang="en-IN" dirty="0"/>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CB52B-8BF1-CD39-EE98-C29CABC36CD5}"/>
              </a:ext>
            </a:extLst>
          </p:cNvPr>
          <p:cNvPicPr>
            <a:picLocks noChangeAspect="1"/>
          </p:cNvPicPr>
          <p:nvPr/>
        </p:nvPicPr>
        <p:blipFill>
          <a:blip r:embed="rId2"/>
          <a:stretch>
            <a:fillRect/>
          </a:stretch>
        </p:blipFill>
        <p:spPr>
          <a:xfrm>
            <a:off x="0" y="0"/>
            <a:ext cx="12931048" cy="6858000"/>
          </a:xfrm>
          <a:prstGeom prst="rect">
            <a:avLst/>
          </a:prstGeom>
        </p:spPr>
      </p:pic>
      <p:sp>
        <p:nvSpPr>
          <p:cNvPr id="4" name="TextBox 3">
            <a:extLst>
              <a:ext uri="{FF2B5EF4-FFF2-40B4-BE49-F238E27FC236}">
                <a16:creationId xmlns:a16="http://schemas.microsoft.com/office/drawing/2014/main" id="{02229F6C-9B29-2DE4-102C-83C22281A723}"/>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121212"/>
                </a:solidFill>
                <a:latin typeface="Arial" panose="020B0604020202020204" pitchFamily="34" charset="0"/>
              </a:rPr>
              <a:t>They think that you </a:t>
            </a:r>
            <a:r>
              <a:rPr lang="en-US" sz="4800" b="0" i="0" dirty="0">
                <a:solidFill>
                  <a:srgbClr val="121212"/>
                </a:solidFill>
                <a:effectLst/>
                <a:latin typeface="Open Sans" panose="020B0606030504020204" pitchFamily="34" charset="0"/>
              </a:rPr>
              <a:t>tell them not to circumcise their children and not to walk after the customs.</a:t>
            </a:r>
            <a:endParaRPr lang="en-IN" dirty="0"/>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26D58-C78B-DD47-9F62-6777B2D471AD}"/>
              </a:ext>
            </a:extLst>
          </p:cNvPr>
          <p:cNvPicPr>
            <a:picLocks noChangeAspect="1"/>
          </p:cNvPicPr>
          <p:nvPr/>
        </p:nvPicPr>
        <p:blipFill>
          <a:blip r:embed="rId2"/>
          <a:stretch>
            <a:fillRect/>
          </a:stretch>
        </p:blipFill>
        <p:spPr>
          <a:xfrm>
            <a:off x="0" y="1"/>
            <a:ext cx="14248660" cy="6858000"/>
          </a:xfrm>
          <a:prstGeom prst="rect">
            <a:avLst/>
          </a:prstGeom>
        </p:spPr>
      </p:pic>
      <p:sp>
        <p:nvSpPr>
          <p:cNvPr id="5" name="TextBox 4">
            <a:extLst>
              <a:ext uri="{FF2B5EF4-FFF2-40B4-BE49-F238E27FC236}">
                <a16:creationId xmlns:a16="http://schemas.microsoft.com/office/drawing/2014/main" id="{5307C45D-34AF-D54E-1CD5-FEC3133941FB}"/>
              </a:ext>
            </a:extLst>
          </p:cNvPr>
          <p:cNvSpPr txBox="1"/>
          <p:nvPr/>
        </p:nvSpPr>
        <p:spPr>
          <a:xfrm>
            <a:off x="9816865" y="128652"/>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400" dirty="0"/>
              <a:t> </a:t>
            </a:r>
            <a:r>
              <a:rPr lang="en-US" sz="4400" dirty="0">
                <a:solidFill>
                  <a:srgbClr val="121212"/>
                </a:solidFill>
                <a:latin typeface="Arial" panose="020B0604020202020204" pitchFamily="34" charset="0"/>
              </a:rPr>
              <a:t> </a:t>
            </a:r>
            <a:r>
              <a:rPr lang="en-US" sz="4400" dirty="0">
                <a:solidFill>
                  <a:srgbClr val="777A7B"/>
                </a:solidFill>
                <a:latin typeface="Arial" panose="020B0604020202020204" pitchFamily="34" charset="0"/>
              </a:rPr>
              <a:t>22</a:t>
            </a:r>
            <a:r>
              <a:rPr lang="en-US" sz="4400" b="0" i="0" dirty="0">
                <a:solidFill>
                  <a:srgbClr val="121212"/>
                </a:solidFill>
                <a:effectLst/>
                <a:latin typeface="Open Sans" panose="020B0606030504020204" pitchFamily="34" charset="0"/>
              </a:rPr>
              <a:t>What then? The assembly must certainly meet, for they will hear that you have come. </a:t>
            </a:r>
            <a:r>
              <a:rPr lang="en-US" sz="4400" b="0" i="0" dirty="0">
                <a:solidFill>
                  <a:srgbClr val="777A7B"/>
                </a:solidFill>
                <a:effectLst/>
                <a:latin typeface="Open Sans" panose="020B0606030504020204" pitchFamily="34" charset="0"/>
              </a:rPr>
              <a:t>23</a:t>
            </a:r>
            <a:r>
              <a:rPr lang="en-US" sz="4400" b="0" i="0" dirty="0">
                <a:solidFill>
                  <a:srgbClr val="121212"/>
                </a:solidFill>
                <a:effectLst/>
                <a:latin typeface="Open Sans" panose="020B0606030504020204" pitchFamily="34" charset="0"/>
              </a:rPr>
              <a:t>Therefore do what we tell you. We have four men who have taken a vow.</a:t>
            </a:r>
            <a:endParaRPr lang="en-IN" dirty="0"/>
          </a:p>
        </p:txBody>
      </p:sp>
    </p:spTree>
    <p:extLst>
      <p:ext uri="{BB962C8B-B14F-4D97-AF65-F5344CB8AC3E}">
        <p14:creationId xmlns:p14="http://schemas.microsoft.com/office/powerpoint/2010/main" val="3575870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F17A9-09B9-87DD-B0C3-9AB8A8780423}"/>
              </a:ext>
            </a:extLst>
          </p:cNvPr>
          <p:cNvPicPr>
            <a:picLocks noChangeAspect="1"/>
          </p:cNvPicPr>
          <p:nvPr/>
        </p:nvPicPr>
        <p:blipFill>
          <a:blip r:embed="rId2"/>
          <a:stretch>
            <a:fillRect/>
          </a:stretch>
        </p:blipFill>
        <p:spPr>
          <a:xfrm>
            <a:off x="0" y="1"/>
            <a:ext cx="13738485" cy="6858000"/>
          </a:xfrm>
          <a:prstGeom prst="rect">
            <a:avLst/>
          </a:prstGeom>
        </p:spPr>
      </p:pic>
      <p:sp>
        <p:nvSpPr>
          <p:cNvPr id="5" name="TextBox 4">
            <a:extLst>
              <a:ext uri="{FF2B5EF4-FFF2-40B4-BE49-F238E27FC236}">
                <a16:creationId xmlns:a16="http://schemas.microsoft.com/office/drawing/2014/main" id="{DC4BA99F-5986-5B14-4F23-1A558AF71DF3}"/>
              </a:ext>
            </a:extLst>
          </p:cNvPr>
          <p:cNvSpPr txBox="1"/>
          <p:nvPr/>
        </p:nvSpPr>
        <p:spPr>
          <a:xfrm>
            <a:off x="9131065" y="20009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24</a:t>
            </a:r>
            <a:r>
              <a:rPr lang="en-US" sz="4400" dirty="0">
                <a:solidFill>
                  <a:srgbClr val="121212"/>
                </a:solidFill>
                <a:latin typeface="Arial" panose="020B0604020202020204" pitchFamily="34" charset="0"/>
              </a:rPr>
              <a:t>T</a:t>
            </a:r>
            <a:r>
              <a:rPr lang="en-US" sz="4400" b="0" i="0" dirty="0">
                <a:solidFill>
                  <a:srgbClr val="121212"/>
                </a:solidFill>
                <a:effectLst/>
                <a:latin typeface="Open Sans" panose="020B0606030504020204" pitchFamily="34" charset="0"/>
              </a:rPr>
              <a:t>ake them and purify yourself with them, and pay their expenses for them, that they may shave their heads.</a:t>
            </a:r>
            <a:endParaRPr lang="en-IN" dirty="0"/>
          </a:p>
        </p:txBody>
      </p:sp>
    </p:spTree>
    <p:extLst>
      <p:ext uri="{BB962C8B-B14F-4D97-AF65-F5344CB8AC3E}">
        <p14:creationId xmlns:p14="http://schemas.microsoft.com/office/powerpoint/2010/main" val="4017137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4411B-A7EC-EC02-BBA0-CFED88A3E94B}"/>
              </a:ext>
            </a:extLst>
          </p:cNvPr>
          <p:cNvPicPr>
            <a:picLocks noChangeAspect="1"/>
          </p:cNvPicPr>
          <p:nvPr/>
        </p:nvPicPr>
        <p:blipFill>
          <a:blip r:embed="rId2"/>
          <a:stretch>
            <a:fillRect/>
          </a:stretch>
        </p:blipFill>
        <p:spPr>
          <a:xfrm>
            <a:off x="0" y="0"/>
            <a:ext cx="12557234" cy="6858000"/>
          </a:xfrm>
          <a:prstGeom prst="rect">
            <a:avLst/>
          </a:prstGeom>
        </p:spPr>
      </p:pic>
      <p:sp>
        <p:nvSpPr>
          <p:cNvPr id="5" name="TextBox 4">
            <a:extLst>
              <a:ext uri="{FF2B5EF4-FFF2-40B4-BE49-F238E27FC236}">
                <a16:creationId xmlns:a16="http://schemas.microsoft.com/office/drawing/2014/main" id="{4D04310C-9566-A608-B0CF-777657986E0D}"/>
              </a:ext>
            </a:extLst>
          </p:cNvPr>
          <p:cNvSpPr txBox="1"/>
          <p:nvPr/>
        </p:nvSpPr>
        <p:spPr>
          <a:xfrm>
            <a:off x="9816865" y="128652"/>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 </a:t>
            </a:r>
            <a:r>
              <a:rPr lang="en-US" sz="4400" b="0" i="0" dirty="0">
                <a:solidFill>
                  <a:srgbClr val="121212"/>
                </a:solidFill>
                <a:effectLst/>
                <a:latin typeface="Open Sans" panose="020B0606030504020204" pitchFamily="34" charset="0"/>
              </a:rPr>
              <a:t>Then all will know that there is no truth in the things that they have been informed about you, but that you yourself also walk keeping the law.</a:t>
            </a:r>
            <a:endParaRPr lang="en-IN" dirty="0"/>
          </a:p>
        </p:txBody>
      </p:sp>
    </p:spTree>
    <p:extLst>
      <p:ext uri="{BB962C8B-B14F-4D97-AF65-F5344CB8AC3E}">
        <p14:creationId xmlns:p14="http://schemas.microsoft.com/office/powerpoint/2010/main" val="3137811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3C46AB7-DC3D-F133-59F1-94970DF8D3BA}"/>
              </a:ext>
            </a:extLst>
          </p:cNvPr>
          <p:cNvSpPr txBox="1"/>
          <p:nvPr/>
        </p:nvSpPr>
        <p:spPr>
          <a:xfrm>
            <a:off x="238125" y="314326"/>
            <a:ext cx="5462588" cy="4371975"/>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Paul purifies himself – </a:t>
            </a:r>
          </a:p>
          <a:p>
            <a:pPr algn="l"/>
            <a:r>
              <a:rPr lang="en-US" sz="6000" b="0" i="0" u="none" strike="noStrike" baseline="0" dirty="0">
                <a:solidFill>
                  <a:schemeClr val="bg1"/>
                </a:solidFill>
                <a:latin typeface="TimesNewRomanPSMT"/>
              </a:rPr>
              <a:t>Acts 21:17-30 </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CFDFA-AA19-DBD2-B174-AE4C5EF60D94}"/>
              </a:ext>
            </a:extLst>
          </p:cNvPr>
          <p:cNvPicPr>
            <a:picLocks noChangeAspect="1"/>
          </p:cNvPicPr>
          <p:nvPr/>
        </p:nvPicPr>
        <p:blipFill>
          <a:blip r:embed="rId2"/>
          <a:stretch>
            <a:fillRect/>
          </a:stretch>
        </p:blipFill>
        <p:spPr>
          <a:xfrm>
            <a:off x="0" y="-636813"/>
            <a:ext cx="13733272" cy="7494814"/>
          </a:xfrm>
          <a:prstGeom prst="rect">
            <a:avLst/>
          </a:prstGeom>
        </p:spPr>
      </p:pic>
      <p:sp>
        <p:nvSpPr>
          <p:cNvPr id="5" name="TextBox 4">
            <a:extLst>
              <a:ext uri="{FF2B5EF4-FFF2-40B4-BE49-F238E27FC236}">
                <a16:creationId xmlns:a16="http://schemas.microsoft.com/office/drawing/2014/main" id="{2B5C0687-D2BB-7F41-ED51-8EE1489D8FE2}"/>
              </a:ext>
            </a:extLst>
          </p:cNvPr>
          <p:cNvSpPr txBox="1"/>
          <p:nvPr/>
        </p:nvSpPr>
        <p:spPr>
          <a:xfrm>
            <a:off x="9816865" y="128652"/>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26</a:t>
            </a:r>
            <a:r>
              <a:rPr lang="en-US" sz="3600" b="0" i="0" dirty="0">
                <a:solidFill>
                  <a:srgbClr val="121212"/>
                </a:solidFill>
                <a:effectLst/>
                <a:latin typeface="Open Sans" panose="020B0606030504020204" pitchFamily="34" charset="0"/>
              </a:rPr>
              <a:t>Then Paul took the men, and the next day purified himself and went with them into the temple, declaring the fulfillment of the days of purification, until the offering was offered for every one of them. </a:t>
            </a:r>
            <a:endParaRPr lang="en-IN" dirty="0"/>
          </a:p>
        </p:txBody>
      </p:sp>
    </p:spTree>
    <p:extLst>
      <p:ext uri="{BB962C8B-B14F-4D97-AF65-F5344CB8AC3E}">
        <p14:creationId xmlns:p14="http://schemas.microsoft.com/office/powerpoint/2010/main" val="1922139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146EF24-ABA0-436B-6777-81776A9B3271}"/>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D8EDB36-8BD3-675A-58AF-C0059426A99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27</a:t>
            </a:r>
            <a:r>
              <a:rPr lang="en-US" sz="4800" b="0" i="0" dirty="0">
                <a:solidFill>
                  <a:srgbClr val="121212"/>
                </a:solidFill>
                <a:effectLst/>
                <a:latin typeface="Open Sans" panose="020B0606030504020204" pitchFamily="34" charset="0"/>
              </a:rPr>
              <a:t>When the seven days were almost completed, the Jews from Asia, when they saw him in the temple, stirred up all the multitude and laid hands on him.</a:t>
            </a:r>
            <a:endParaRPr lang="en-IN" dirty="0"/>
          </a:p>
        </p:txBody>
      </p:sp>
    </p:spTree>
    <p:extLst>
      <p:ext uri="{BB962C8B-B14F-4D97-AF65-F5344CB8AC3E}">
        <p14:creationId xmlns:p14="http://schemas.microsoft.com/office/powerpoint/2010/main" val="3166251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49314-A20B-BA8F-0E47-90F94CC96C9C}"/>
              </a:ext>
            </a:extLst>
          </p:cNvPr>
          <p:cNvPicPr>
            <a:picLocks noChangeAspect="1"/>
          </p:cNvPicPr>
          <p:nvPr/>
        </p:nvPicPr>
        <p:blipFill>
          <a:blip r:embed="rId2"/>
          <a:stretch>
            <a:fillRect/>
          </a:stretch>
        </p:blipFill>
        <p:spPr>
          <a:xfrm>
            <a:off x="0" y="1"/>
            <a:ext cx="13700360" cy="6858000"/>
          </a:xfrm>
          <a:prstGeom prst="rect">
            <a:avLst/>
          </a:prstGeom>
        </p:spPr>
      </p:pic>
      <p:sp>
        <p:nvSpPr>
          <p:cNvPr id="4" name="TextBox 3">
            <a:extLst>
              <a:ext uri="{FF2B5EF4-FFF2-40B4-BE49-F238E27FC236}">
                <a16:creationId xmlns:a16="http://schemas.microsoft.com/office/drawing/2014/main" id="{233FB4FE-BD14-283A-60DD-219C9414914F}"/>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28</a:t>
            </a:r>
            <a:r>
              <a:rPr lang="en-US" sz="3600" b="0" i="0" dirty="0">
                <a:solidFill>
                  <a:srgbClr val="121212"/>
                </a:solidFill>
                <a:effectLst/>
                <a:latin typeface="Open Sans" panose="020B0606030504020204" pitchFamily="34" charset="0"/>
              </a:rPr>
              <a:t>They cried out, “Men of Israel, help! This is the man who teaches all men everywhere against the people, and the law, and this place. </a:t>
            </a:r>
            <a:endParaRPr lang="en-IN" dirty="0"/>
          </a:p>
        </p:txBody>
      </p:sp>
    </p:spTree>
    <p:extLst>
      <p:ext uri="{BB962C8B-B14F-4D97-AF65-F5344CB8AC3E}">
        <p14:creationId xmlns:p14="http://schemas.microsoft.com/office/powerpoint/2010/main" val="1522780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D73F6-6C2C-905A-85F3-AAD9CCE01DBC}"/>
              </a:ext>
            </a:extLst>
          </p:cNvPr>
          <p:cNvPicPr>
            <a:picLocks noChangeAspect="1"/>
          </p:cNvPicPr>
          <p:nvPr/>
        </p:nvPicPr>
        <p:blipFill>
          <a:blip r:embed="rId2"/>
          <a:stretch>
            <a:fillRect/>
          </a:stretch>
        </p:blipFill>
        <p:spPr>
          <a:xfrm>
            <a:off x="0" y="-135381"/>
            <a:ext cx="12192000" cy="6993381"/>
          </a:xfrm>
          <a:prstGeom prst="rect">
            <a:avLst/>
          </a:prstGeom>
        </p:spPr>
      </p:pic>
      <p:sp>
        <p:nvSpPr>
          <p:cNvPr id="4" name="TextBox 3">
            <a:extLst>
              <a:ext uri="{FF2B5EF4-FFF2-40B4-BE49-F238E27FC236}">
                <a16:creationId xmlns:a16="http://schemas.microsoft.com/office/drawing/2014/main" id="{EF974963-D38E-948C-2A83-7F2E1A468E1E}"/>
              </a:ext>
            </a:extLst>
          </p:cNvPr>
          <p:cNvSpPr txBox="1"/>
          <p:nvPr/>
        </p:nvSpPr>
        <p:spPr>
          <a:xfrm>
            <a:off x="9645416" y="18580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Open Sans" panose="020B0606030504020204" pitchFamily="34" charset="0"/>
              </a:rPr>
              <a:t>Moreover, he also brought Greeks into the temple and has defiled this holy place!” </a:t>
            </a:r>
            <a:endParaRPr lang="en-IN" dirty="0"/>
          </a:p>
        </p:txBody>
      </p:sp>
    </p:spTree>
    <p:extLst>
      <p:ext uri="{BB962C8B-B14F-4D97-AF65-F5344CB8AC3E}">
        <p14:creationId xmlns:p14="http://schemas.microsoft.com/office/powerpoint/2010/main" val="30903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7D9F1-664F-11CF-F5CC-33F783544CCF}"/>
              </a:ext>
            </a:extLst>
          </p:cNvPr>
          <p:cNvPicPr>
            <a:picLocks noChangeAspect="1"/>
          </p:cNvPicPr>
          <p:nvPr/>
        </p:nvPicPr>
        <p:blipFill>
          <a:blip r:embed="rId2"/>
          <a:stretch>
            <a:fillRect/>
          </a:stretch>
        </p:blipFill>
        <p:spPr>
          <a:xfrm>
            <a:off x="-114300" y="-635253"/>
            <a:ext cx="12306300" cy="7493253"/>
          </a:xfrm>
          <a:prstGeom prst="rect">
            <a:avLst/>
          </a:prstGeom>
        </p:spPr>
      </p:pic>
      <p:sp>
        <p:nvSpPr>
          <p:cNvPr id="4" name="TextBox 3">
            <a:extLst>
              <a:ext uri="{FF2B5EF4-FFF2-40B4-BE49-F238E27FC236}">
                <a16:creationId xmlns:a16="http://schemas.microsoft.com/office/drawing/2014/main" id="{939922E5-F580-F12A-7FD8-5FA094AB535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3113600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29</a:t>
            </a:r>
            <a:r>
              <a:rPr lang="en-US" sz="4400" b="0" i="0" dirty="0">
                <a:solidFill>
                  <a:srgbClr val="121212"/>
                </a:solidFill>
                <a:effectLst/>
                <a:latin typeface="Open Sans" panose="020B0606030504020204" pitchFamily="34" charset="0"/>
              </a:rPr>
              <a:t>For they had seen </a:t>
            </a:r>
            <a:r>
              <a:rPr lang="en-US" sz="4400" b="0" i="0" dirty="0" err="1">
                <a:solidFill>
                  <a:srgbClr val="121212"/>
                </a:solidFill>
                <a:effectLst/>
                <a:latin typeface="Open Sans" panose="020B0606030504020204" pitchFamily="34" charset="0"/>
              </a:rPr>
              <a:t>Trophimus</a:t>
            </a:r>
            <a:r>
              <a:rPr lang="en-US" sz="4400" b="0" i="0" dirty="0">
                <a:solidFill>
                  <a:srgbClr val="121212"/>
                </a:solidFill>
                <a:effectLst/>
                <a:latin typeface="Open Sans" panose="020B0606030504020204" pitchFamily="34" charset="0"/>
              </a:rPr>
              <a:t> the Ephesian, with him in the city, and they supposed that Paul had brought him into the temple.</a:t>
            </a:r>
            <a:endParaRPr lang="en-IN" dirty="0"/>
          </a:p>
        </p:txBody>
      </p:sp>
    </p:spTree>
    <p:extLst>
      <p:ext uri="{BB962C8B-B14F-4D97-AF65-F5344CB8AC3E}">
        <p14:creationId xmlns:p14="http://schemas.microsoft.com/office/powerpoint/2010/main" val="2332778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NewRomanPS-BoldMT"/>
              </a:rPr>
              <a:t>55 Paul’s Arrest and Trials</a:t>
            </a:r>
          </a:p>
          <a:p>
            <a:pPr algn="l"/>
            <a:r>
              <a:rPr lang="en-US" sz="6000" b="0" i="0" u="none" strike="noStrike" baseline="0" dirty="0">
                <a:latin typeface="TimesNewRomanPSMT"/>
              </a:rPr>
              <a:t>Paul purifies himself – Acts 21:17-30 </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BBB3A7-7B9A-38B6-D796-FC736033D246}"/>
              </a:ext>
            </a:extLst>
          </p:cNvPr>
          <p:cNvPicPr>
            <a:picLocks noChangeAspect="1"/>
          </p:cNvPicPr>
          <p:nvPr/>
        </p:nvPicPr>
        <p:blipFill>
          <a:blip r:embed="rId2"/>
          <a:stretch>
            <a:fillRect/>
          </a:stretch>
        </p:blipFill>
        <p:spPr>
          <a:xfrm>
            <a:off x="-1" y="0"/>
            <a:ext cx="12886403" cy="6858000"/>
          </a:xfrm>
          <a:prstGeom prst="rect">
            <a:avLst/>
          </a:prstGeom>
        </p:spPr>
      </p:pic>
      <p:sp>
        <p:nvSpPr>
          <p:cNvPr id="6" name="TextBox 5">
            <a:extLst>
              <a:ext uri="{FF2B5EF4-FFF2-40B4-BE49-F238E27FC236}">
                <a16:creationId xmlns:a16="http://schemas.microsoft.com/office/drawing/2014/main" id="{F4CAD1D5-34B2-99A1-BDEB-F012584596E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30</a:t>
            </a:r>
            <a:r>
              <a:rPr lang="en-US" sz="4400" b="0" i="0" dirty="0">
                <a:solidFill>
                  <a:srgbClr val="121212"/>
                </a:solidFill>
                <a:effectLst/>
                <a:latin typeface="Open Sans" panose="020B0606030504020204" pitchFamily="34" charset="0"/>
              </a:rPr>
              <a:t>All the city was moved and the people ran together. They seized Paul and dragged him out of the temple. Immediately the doors were shut</a:t>
            </a:r>
            <a:r>
              <a:rPr lang="en-US" sz="4400" dirty="0">
                <a:solidFill>
                  <a:srgbClr val="121212"/>
                </a:solidFill>
                <a:latin typeface="Arial" panose="020B0604020202020204" pitchFamily="34" charset="0"/>
              </a:rPr>
              <a:t>.</a:t>
            </a:r>
            <a:endParaRPr lang="en-IN" dirty="0"/>
          </a:p>
        </p:txBody>
      </p:sp>
    </p:spTree>
    <p:extLst>
      <p:ext uri="{BB962C8B-B14F-4D97-AF65-F5344CB8AC3E}">
        <p14:creationId xmlns:p14="http://schemas.microsoft.com/office/powerpoint/2010/main" val="3153919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7F1B9C3-5F52-0EF9-5A5E-ED92578F176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a:solidFill>
                  <a:schemeClr val="bg1"/>
                </a:solidFill>
                <a:latin typeface="TimesNewRomanPSMT"/>
              </a:rPr>
              <a:t>Acts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65185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B5093-CC63-2784-7B63-FE1B164E37CC}"/>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9980B64A-6972-7B67-2B04-7DF226CABA82}"/>
              </a:ext>
            </a:extLst>
          </p:cNvPr>
          <p:cNvSpPr txBox="1"/>
          <p:nvPr/>
        </p:nvSpPr>
        <p:spPr>
          <a:xfrm>
            <a:off x="238125" y="314326"/>
            <a:ext cx="5462588" cy="4371975"/>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Paul purifies himself – </a:t>
            </a:r>
          </a:p>
          <a:p>
            <a:pPr algn="l"/>
            <a:r>
              <a:rPr lang="en-US" sz="6000" b="0" i="0" u="none" strike="noStrike" baseline="0" dirty="0">
                <a:solidFill>
                  <a:schemeClr val="bg1"/>
                </a:solidFill>
                <a:latin typeface="TimesNewRomanPSMT"/>
              </a:rPr>
              <a:t>Acts 21:17-30 </a:t>
            </a: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a:t>
            </a:r>
            <a:r>
              <a:rPr lang="en-US" sz="4400" b="0" i="0" dirty="0">
                <a:solidFill>
                  <a:srgbClr val="121212"/>
                </a:solidFill>
                <a:effectLst/>
                <a:latin typeface="Open Sans" panose="020B0606030504020204" pitchFamily="34" charset="0"/>
              </a:rPr>
              <a:t>When we had come to Jerusalem, the brothers received us gladly.</a:t>
            </a:r>
            <a:endParaRPr lang="en-IN" sz="4400" dirty="0"/>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9B833-0B9C-B117-68D9-0E282CEA3558}"/>
              </a:ext>
            </a:extLst>
          </p:cNvPr>
          <p:cNvPicPr>
            <a:picLocks noChangeAspect="1"/>
          </p:cNvPicPr>
          <p:nvPr/>
        </p:nvPicPr>
        <p:blipFill>
          <a:blip r:embed="rId2"/>
          <a:stretch>
            <a:fillRect/>
          </a:stretch>
        </p:blipFill>
        <p:spPr>
          <a:xfrm>
            <a:off x="-620751" y="1"/>
            <a:ext cx="12812751" cy="6858000"/>
          </a:xfrm>
          <a:prstGeom prst="rect">
            <a:avLst/>
          </a:prstGeom>
        </p:spPr>
      </p:pic>
      <p:sp>
        <p:nvSpPr>
          <p:cNvPr id="4" name="TextBox 3">
            <a:extLst>
              <a:ext uri="{FF2B5EF4-FFF2-40B4-BE49-F238E27FC236}">
                <a16:creationId xmlns:a16="http://schemas.microsoft.com/office/drawing/2014/main" id="{9E8C6D2B-C50B-528D-7ED7-78728024F89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The next day we met with the elders</a:t>
            </a:r>
            <a:r>
              <a:rPr lang="en-US" sz="4800" dirty="0">
                <a:solidFill>
                  <a:srgbClr val="777A7B"/>
                </a:solidFill>
                <a:latin typeface="Arial" panose="020B0604020202020204" pitchFamily="34" charset="0"/>
              </a:rPr>
              <a:t>19</a:t>
            </a:r>
            <a:r>
              <a:rPr lang="en-US" sz="4800" b="0" i="0" dirty="0">
                <a:solidFill>
                  <a:srgbClr val="121212"/>
                </a:solidFill>
                <a:effectLst/>
                <a:latin typeface="Open Sans" panose="020B0606030504020204" pitchFamily="34" charset="0"/>
              </a:rPr>
              <a:t>When he had greeted them, he reported one by one the things which God had worked among the Gentiles through his ministry.</a:t>
            </a:r>
            <a:endParaRPr lang="en-IN" sz="1600" dirty="0"/>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239AA-2098-94D4-7054-3067D65C4101}"/>
              </a:ext>
            </a:extLst>
          </p:cNvPr>
          <p:cNvPicPr>
            <a:picLocks noChangeAspect="1"/>
          </p:cNvPicPr>
          <p:nvPr/>
        </p:nvPicPr>
        <p:blipFill>
          <a:blip r:embed="rId2"/>
          <a:stretch>
            <a:fillRect/>
          </a:stretch>
        </p:blipFill>
        <p:spPr>
          <a:xfrm>
            <a:off x="-1" y="1"/>
            <a:ext cx="12645081" cy="6858000"/>
          </a:xfrm>
          <a:prstGeom prst="rect">
            <a:avLst/>
          </a:prstGeom>
        </p:spPr>
      </p:pic>
      <p:sp>
        <p:nvSpPr>
          <p:cNvPr id="4" name="TextBox 3">
            <a:extLst>
              <a:ext uri="{FF2B5EF4-FFF2-40B4-BE49-F238E27FC236}">
                <a16:creationId xmlns:a16="http://schemas.microsoft.com/office/drawing/2014/main" id="{72FF0DE8-B00D-4544-5ABD-75F7FCA3E21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4000" dirty="0">
                <a:solidFill>
                  <a:srgbClr val="777A7B"/>
                </a:solidFill>
                <a:latin typeface="Arial" panose="020B0604020202020204" pitchFamily="34" charset="0"/>
              </a:rPr>
              <a:t>20</a:t>
            </a:r>
            <a:r>
              <a:rPr lang="en-US" sz="4000" b="0" i="0" dirty="0">
                <a:solidFill>
                  <a:srgbClr val="121212"/>
                </a:solidFill>
                <a:effectLst/>
                <a:latin typeface="Open Sans" panose="020B0606030504020204" pitchFamily="34" charset="0"/>
              </a:rPr>
              <a:t>They, when they heard it, glorified God. They said to him, “You see, brother, how many thousands there are among the Jews of those who have believed, and they are all zealous for the law.</a:t>
            </a:r>
            <a:endParaRPr lang="en-IN" sz="1600" dirty="0"/>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4040</TotalTime>
  <Words>498</Words>
  <Application>Microsoft Office PowerPoint</Application>
  <PresentationFormat>Widescreen</PresentationFormat>
  <Paragraphs>39</Paragraphs>
  <Slides>32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ArialMT</vt:lpstr>
      <vt:lpstr>Calibri</vt:lpstr>
      <vt:lpstr>Calibri Light</vt:lpstr>
      <vt:lpstr>Microsoft Himalaya</vt:lpstr>
      <vt:lpstr>Open Sans</vt:lpstr>
      <vt:lpstr>TimesNewRomanPS-BoldMT</vt:lpstr>
      <vt:lpstr>TimesNewRomanPSMT</vt:lpstr>
      <vt:lpstr>Office Theme</vt:lpstr>
      <vt:lpstr>55-1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2023-09-11T09:13:50Z</dcterms:modified>
</cp:coreProperties>
</file>