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80" r:id="rId16"/>
    <p:sldId id="281" r:id="rId17"/>
    <p:sldId id="265" r:id="rId18"/>
    <p:sldId id="276" r:id="rId19"/>
    <p:sldId id="266" r:id="rId20"/>
    <p:sldId id="277" r:id="rId21"/>
    <p:sldId id="267" r:id="rId22"/>
    <p:sldId id="278" r:id="rId23"/>
    <p:sldId id="26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6D495-E0DE-42DB-9323-002FB7A89FBF}" v="2" dt="2023-09-11T09:19:13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51" autoAdjust="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9026D495-E0DE-42DB-9323-002FB7A89FBF}"/>
    <pc:docChg chg="custSel modSld">
      <pc:chgData name="Alfred Smith" userId="3c60a3631c0db8ad" providerId="LiveId" clId="{9026D495-E0DE-42DB-9323-002FB7A89FBF}" dt="2023-09-11T09:20:51.507" v="70"/>
      <pc:docMkLst>
        <pc:docMk/>
      </pc:docMkLst>
      <pc:sldChg chg="delSp modTransition modAnim">
        <pc:chgData name="Alfred Smith" userId="3c60a3631c0db8ad" providerId="LiveId" clId="{9026D495-E0DE-42DB-9323-002FB7A89FBF}" dt="2023-09-11T09:19:13.460" v="49"/>
        <pc:sldMkLst>
          <pc:docMk/>
          <pc:sldMk cId="1499918570" sldId="257"/>
        </pc:sldMkLst>
        <pc:picChg chg="del">
          <ac:chgData name="Alfred Smith" userId="3c60a3631c0db8ad" providerId="LiveId" clId="{9026D495-E0DE-42DB-9323-002FB7A89FBF}" dt="2023-09-11T09:19:13.460" v="49"/>
          <ac:picMkLst>
            <pc:docMk/>
            <pc:sldMk cId="1499918570" sldId="257"/>
            <ac:picMk id="9" creationId="{218AD8AC-DEAF-C2B7-FF91-7B4C70E7F7E9}"/>
          </ac:picMkLst>
        </pc:picChg>
      </pc:sldChg>
      <pc:sldChg chg="modSp mod modTransition">
        <pc:chgData name="Alfred Smith" userId="3c60a3631c0db8ad" providerId="LiveId" clId="{9026D495-E0DE-42DB-9323-002FB7A89FBF}" dt="2023-09-11T09:19:13.460" v="49"/>
        <pc:sldMkLst>
          <pc:docMk/>
          <pc:sldMk cId="3788111665" sldId="258"/>
        </pc:sldMkLst>
        <pc:spChg chg="mod">
          <ac:chgData name="Alfred Smith" userId="3c60a3631c0db8ad" providerId="LiveId" clId="{9026D495-E0DE-42DB-9323-002FB7A89FBF}" dt="2023-09-11T09:15:10.539" v="4" actId="14100"/>
          <ac:spMkLst>
            <pc:docMk/>
            <pc:sldMk cId="3788111665" sldId="258"/>
            <ac:spMk id="4" creationId="{64544D94-6533-6544-6D1F-7B9526306806}"/>
          </ac:spMkLst>
        </pc:spChg>
      </pc:sldChg>
      <pc:sldChg chg="delSp modSp mod modTransition modAnim">
        <pc:chgData name="Alfred Smith" userId="3c60a3631c0db8ad" providerId="LiveId" clId="{9026D495-E0DE-42DB-9323-002FB7A89FBF}" dt="2023-09-11T09:19:48.292" v="60" actId="20577"/>
        <pc:sldMkLst>
          <pc:docMk/>
          <pc:sldMk cId="454763615" sldId="259"/>
        </pc:sldMkLst>
        <pc:spChg chg="mod">
          <ac:chgData name="Alfred Smith" userId="3c60a3631c0db8ad" providerId="LiveId" clId="{9026D495-E0DE-42DB-9323-002FB7A89FBF}" dt="2023-09-11T09:19:48.292" v="60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454763615" sldId="259"/>
            <ac:picMk id="8" creationId="{37F53419-1443-1B04-2DED-901509B167C2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44.108" v="59" actId="20577"/>
        <pc:sldMkLst>
          <pc:docMk/>
          <pc:sldMk cId="2346136586" sldId="260"/>
        </pc:sldMkLst>
        <pc:spChg chg="mod">
          <ac:chgData name="Alfred Smith" userId="3c60a3631c0db8ad" providerId="LiveId" clId="{9026D495-E0DE-42DB-9323-002FB7A89FBF}" dt="2023-09-11T09:19:44.108" v="59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5:52.075" v="19" actId="20577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2346136586" sldId="260"/>
            <ac:picMk id="9" creationId="{1CEBAE0F-5E6A-0AFD-D0AC-2FA21CDFBF71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41.284" v="58" actId="20577"/>
        <pc:sldMkLst>
          <pc:docMk/>
          <pc:sldMk cId="4037329247" sldId="261"/>
        </pc:sldMkLst>
        <pc:spChg chg="mod">
          <ac:chgData name="Alfred Smith" userId="3c60a3631c0db8ad" providerId="LiveId" clId="{9026D495-E0DE-42DB-9323-002FB7A89FBF}" dt="2023-09-11T09:19:41.284" v="58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6:08.625" v="20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4037329247" sldId="261"/>
            <ac:picMk id="13" creationId="{0F850B8C-61D4-BAB2-56A5-32A9971E22A2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38.293" v="57" actId="20577"/>
        <pc:sldMkLst>
          <pc:docMk/>
          <pc:sldMk cId="1909638311" sldId="262"/>
        </pc:sldMkLst>
        <pc:spChg chg="mod">
          <ac:chgData name="Alfred Smith" userId="3c60a3631c0db8ad" providerId="LiveId" clId="{9026D495-E0DE-42DB-9323-002FB7A89FBF}" dt="2023-09-11T09:19:38.293" v="57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6:22.019" v="21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1909638311" sldId="262"/>
            <ac:picMk id="24" creationId="{A2063643-6DFE-F07D-7151-2838E741B86E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35.403" v="56" actId="20577"/>
        <pc:sldMkLst>
          <pc:docMk/>
          <pc:sldMk cId="641208035" sldId="263"/>
        </pc:sldMkLst>
        <pc:spChg chg="mod">
          <ac:chgData name="Alfred Smith" userId="3c60a3631c0db8ad" providerId="LiveId" clId="{9026D495-E0DE-42DB-9323-002FB7A89FBF}" dt="2023-09-11T09:19:35.403" v="56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6:34.527" v="22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641208035" sldId="263"/>
            <ac:picMk id="8" creationId="{91E94AAD-C35E-C164-2F72-E9205177F89E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31.658" v="55" actId="20577"/>
        <pc:sldMkLst>
          <pc:docMk/>
          <pc:sldMk cId="4044745628" sldId="264"/>
        </pc:sldMkLst>
        <pc:spChg chg="mod">
          <ac:chgData name="Alfred Smith" userId="3c60a3631c0db8ad" providerId="LiveId" clId="{9026D495-E0DE-42DB-9323-002FB7A89FBF}" dt="2023-09-11T09:19:31.658" v="55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6:59.024" v="25" actId="20577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4044745628" sldId="264"/>
            <ac:picMk id="7" creationId="{D1D93F3A-9861-8652-426D-D074690C7872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25.393" v="53" actId="20577"/>
        <pc:sldMkLst>
          <pc:docMk/>
          <pc:sldMk cId="978260341" sldId="265"/>
        </pc:sldMkLst>
        <pc:spChg chg="mod">
          <ac:chgData name="Alfred Smith" userId="3c60a3631c0db8ad" providerId="LiveId" clId="{9026D495-E0DE-42DB-9323-002FB7A89FBF}" dt="2023-09-11T09:19:25.393" v="53" actId="20577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7:40.996" v="32" actId="5793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978260341" sldId="265"/>
            <ac:picMk id="21" creationId="{6A2FF0E0-72D7-C965-F077-E23F9239389A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21.616" v="52" actId="20577"/>
        <pc:sldMkLst>
          <pc:docMk/>
          <pc:sldMk cId="3575870363" sldId="266"/>
        </pc:sldMkLst>
        <pc:spChg chg="mod">
          <ac:chgData name="Alfred Smith" userId="3c60a3631c0db8ad" providerId="LiveId" clId="{9026D495-E0DE-42DB-9323-002FB7A89FBF}" dt="2023-09-11T09:19:21.616" v="52" actId="20577"/>
          <ac:spMkLst>
            <pc:docMk/>
            <pc:sldMk cId="3575870363" sldId="266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7:58.623" v="33"/>
          <ac:spMkLst>
            <pc:docMk/>
            <pc:sldMk cId="3575870363" sldId="266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3575870363" sldId="266"/>
            <ac:picMk id="22" creationId="{F354FA0E-C0C3-8ABA-D209-498FB2FF65FB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18.614" v="51" actId="20577"/>
        <pc:sldMkLst>
          <pc:docMk/>
          <pc:sldMk cId="4017137865" sldId="267"/>
        </pc:sldMkLst>
        <pc:spChg chg="mod">
          <ac:chgData name="Alfred Smith" userId="3c60a3631c0db8ad" providerId="LiveId" clId="{9026D495-E0DE-42DB-9323-002FB7A89FBF}" dt="2023-09-11T09:19:18.614" v="51" actId="20577"/>
          <ac:spMkLst>
            <pc:docMk/>
            <pc:sldMk cId="4017137865" sldId="267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8:13.936" v="34"/>
          <ac:spMkLst>
            <pc:docMk/>
            <pc:sldMk cId="4017137865" sldId="267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4017137865" sldId="267"/>
            <ac:picMk id="26" creationId="{06564E9E-AF73-C00C-8078-348B95D51870}"/>
          </ac:picMkLst>
        </pc:picChg>
      </pc:sldChg>
      <pc:sldChg chg="delSp modSp mod modTransition modAnim">
        <pc:chgData name="Alfred Smith" userId="3c60a3631c0db8ad" providerId="LiveId" clId="{9026D495-E0DE-42DB-9323-002FB7A89FBF}" dt="2023-09-11T09:19:15.829" v="50" actId="20577"/>
        <pc:sldMkLst>
          <pc:docMk/>
          <pc:sldMk cId="3137811553" sldId="268"/>
        </pc:sldMkLst>
        <pc:spChg chg="mod">
          <ac:chgData name="Alfred Smith" userId="3c60a3631c0db8ad" providerId="LiveId" clId="{9026D495-E0DE-42DB-9323-002FB7A89FBF}" dt="2023-09-11T09:19:15.829" v="50" actId="20577"/>
          <ac:spMkLst>
            <pc:docMk/>
            <pc:sldMk cId="3137811553" sldId="268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9:01.112" v="48" actId="313"/>
          <ac:spMkLst>
            <pc:docMk/>
            <pc:sldMk cId="3137811553" sldId="268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3137811553" sldId="268"/>
            <ac:picMk id="11" creationId="{B0543FC7-3F9F-76A8-73B2-DD6BCA033559}"/>
          </ac:picMkLst>
        </pc:picChg>
      </pc:sldChg>
      <pc:sldChg chg="addSp delSp modSp mod modTransition">
        <pc:chgData name="Alfred Smith" userId="3c60a3631c0db8ad" providerId="LiveId" clId="{9026D495-E0DE-42DB-9323-002FB7A89FBF}" dt="2023-09-11T09:19:13.460" v="49"/>
        <pc:sldMkLst>
          <pc:docMk/>
          <pc:sldMk cId="4120481681" sldId="270"/>
        </pc:sldMkLst>
        <pc:spChg chg="del">
          <ac:chgData name="Alfred Smith" userId="3c60a3631c0db8ad" providerId="LiveId" clId="{9026D495-E0DE-42DB-9323-002FB7A89FBF}" dt="2023-09-11T09:15:20.439" v="5" actId="478"/>
          <ac:spMkLst>
            <pc:docMk/>
            <pc:sldMk cId="4120481681" sldId="270"/>
            <ac:spMk id="3" creationId="{942F97FE-A295-EA7D-D1CE-9749EC188ABF}"/>
          </ac:spMkLst>
        </pc:spChg>
        <pc:spChg chg="add mod">
          <ac:chgData name="Alfred Smith" userId="3c60a3631c0db8ad" providerId="LiveId" clId="{9026D495-E0DE-42DB-9323-002FB7A89FBF}" dt="2023-09-11T09:15:21.327" v="6"/>
          <ac:spMkLst>
            <pc:docMk/>
            <pc:sldMk cId="4120481681" sldId="270"/>
            <ac:spMk id="4" creationId="{327BD05E-07E8-4A6A-0246-EDB4C6558124}"/>
          </ac:spMkLst>
        </pc:spChg>
      </pc:sldChg>
      <pc:sldChg chg="modSp mod modTransition">
        <pc:chgData name="Alfred Smith" userId="3c60a3631c0db8ad" providerId="LiveId" clId="{9026D495-E0DE-42DB-9323-002FB7A89FBF}" dt="2023-09-11T09:20:14.279" v="61"/>
        <pc:sldMkLst>
          <pc:docMk/>
          <pc:sldMk cId="939110669" sldId="271"/>
        </pc:sldMkLst>
        <pc:spChg chg="mod">
          <ac:chgData name="Alfred Smith" userId="3c60a3631c0db8ad" providerId="LiveId" clId="{9026D495-E0DE-42DB-9323-002FB7A89FBF}" dt="2023-09-11T09:20:14.279" v="61"/>
          <ac:spMkLst>
            <pc:docMk/>
            <pc:sldMk cId="939110669" sldId="271"/>
            <ac:spMk id="4" creationId="{5CEF67FD-BDD8-FECE-BC24-8EB1828DFE6E}"/>
          </ac:spMkLst>
        </pc:spChg>
      </pc:sldChg>
      <pc:sldChg chg="modSp mod modTransition">
        <pc:chgData name="Alfred Smith" userId="3c60a3631c0db8ad" providerId="LiveId" clId="{9026D495-E0DE-42DB-9323-002FB7A89FBF}" dt="2023-09-11T09:20:17.405" v="62"/>
        <pc:sldMkLst>
          <pc:docMk/>
          <pc:sldMk cId="4024569785" sldId="272"/>
        </pc:sldMkLst>
        <pc:spChg chg="mod">
          <ac:chgData name="Alfred Smith" userId="3c60a3631c0db8ad" providerId="LiveId" clId="{9026D495-E0DE-42DB-9323-002FB7A89FBF}" dt="2023-09-11T09:20:17.405" v="62"/>
          <ac:spMkLst>
            <pc:docMk/>
            <pc:sldMk cId="4024569785" sldId="272"/>
            <ac:spMk id="4" creationId="{2FF9B6C3-7C06-2A7F-E620-C437D40529B7}"/>
          </ac:spMkLst>
        </pc:spChg>
      </pc:sldChg>
      <pc:sldChg chg="modSp mod modTransition">
        <pc:chgData name="Alfred Smith" userId="3c60a3631c0db8ad" providerId="LiveId" clId="{9026D495-E0DE-42DB-9323-002FB7A89FBF}" dt="2023-09-11T09:20:20.826" v="63"/>
        <pc:sldMkLst>
          <pc:docMk/>
          <pc:sldMk cId="487179600" sldId="273"/>
        </pc:sldMkLst>
        <pc:spChg chg="mod">
          <ac:chgData name="Alfred Smith" userId="3c60a3631c0db8ad" providerId="LiveId" clId="{9026D495-E0DE-42DB-9323-002FB7A89FBF}" dt="2023-09-11T09:20:20.826" v="63"/>
          <ac:spMkLst>
            <pc:docMk/>
            <pc:sldMk cId="487179600" sldId="273"/>
            <ac:spMk id="4" creationId="{2D93B3A1-11E2-A70A-DA15-6091D68B6E2F}"/>
          </ac:spMkLst>
        </pc:spChg>
      </pc:sldChg>
      <pc:sldChg chg="modSp mod modTransition">
        <pc:chgData name="Alfred Smith" userId="3c60a3631c0db8ad" providerId="LiveId" clId="{9026D495-E0DE-42DB-9323-002FB7A89FBF}" dt="2023-09-11T09:20:30.172" v="64"/>
        <pc:sldMkLst>
          <pc:docMk/>
          <pc:sldMk cId="2168401200" sldId="274"/>
        </pc:sldMkLst>
        <pc:spChg chg="mod">
          <ac:chgData name="Alfred Smith" userId="3c60a3631c0db8ad" providerId="LiveId" clId="{9026D495-E0DE-42DB-9323-002FB7A89FBF}" dt="2023-09-11T09:20:30.172" v="64"/>
          <ac:spMkLst>
            <pc:docMk/>
            <pc:sldMk cId="2168401200" sldId="274"/>
            <ac:spMk id="4" creationId="{4C68BF45-089D-CD49-4F98-3ACB300E97E7}"/>
          </ac:spMkLst>
        </pc:spChg>
      </pc:sldChg>
      <pc:sldChg chg="modSp mod modTransition">
        <pc:chgData name="Alfred Smith" userId="3c60a3631c0db8ad" providerId="LiveId" clId="{9026D495-E0DE-42DB-9323-002FB7A89FBF}" dt="2023-09-11T09:20:34.142" v="65"/>
        <pc:sldMkLst>
          <pc:docMk/>
          <pc:sldMk cId="2996969115" sldId="275"/>
        </pc:sldMkLst>
        <pc:spChg chg="mod">
          <ac:chgData name="Alfred Smith" userId="3c60a3631c0db8ad" providerId="LiveId" clId="{9026D495-E0DE-42DB-9323-002FB7A89FBF}" dt="2023-09-11T09:20:34.142" v="65"/>
          <ac:spMkLst>
            <pc:docMk/>
            <pc:sldMk cId="2996969115" sldId="275"/>
            <ac:spMk id="4" creationId="{5D4E7F26-7F9A-A675-C6A1-B55ABB959729}"/>
          </ac:spMkLst>
        </pc:spChg>
      </pc:sldChg>
      <pc:sldChg chg="modSp mod modTransition">
        <pc:chgData name="Alfred Smith" userId="3c60a3631c0db8ad" providerId="LiveId" clId="{9026D495-E0DE-42DB-9323-002FB7A89FBF}" dt="2023-09-11T09:20:41.813" v="67"/>
        <pc:sldMkLst>
          <pc:docMk/>
          <pc:sldMk cId="2390376940" sldId="276"/>
        </pc:sldMkLst>
        <pc:spChg chg="mod">
          <ac:chgData name="Alfred Smith" userId="3c60a3631c0db8ad" providerId="LiveId" clId="{9026D495-E0DE-42DB-9323-002FB7A89FBF}" dt="2023-09-11T09:20:41.813" v="67"/>
          <ac:spMkLst>
            <pc:docMk/>
            <pc:sldMk cId="2390376940" sldId="276"/>
            <ac:spMk id="4" creationId="{14971BF5-9375-4D8F-5521-7FC7296D72F1}"/>
          </ac:spMkLst>
        </pc:spChg>
      </pc:sldChg>
      <pc:sldChg chg="modSp mod modTransition">
        <pc:chgData name="Alfred Smith" userId="3c60a3631c0db8ad" providerId="LiveId" clId="{9026D495-E0DE-42DB-9323-002FB7A89FBF}" dt="2023-09-11T09:20:45.334" v="68"/>
        <pc:sldMkLst>
          <pc:docMk/>
          <pc:sldMk cId="4265919077" sldId="277"/>
        </pc:sldMkLst>
        <pc:spChg chg="mod">
          <ac:chgData name="Alfred Smith" userId="3c60a3631c0db8ad" providerId="LiveId" clId="{9026D495-E0DE-42DB-9323-002FB7A89FBF}" dt="2023-09-11T09:20:45.334" v="68"/>
          <ac:spMkLst>
            <pc:docMk/>
            <pc:sldMk cId="4265919077" sldId="277"/>
            <ac:spMk id="4" creationId="{29CB2483-4481-9368-AB0D-E6A9297B696E}"/>
          </ac:spMkLst>
        </pc:spChg>
      </pc:sldChg>
      <pc:sldChg chg="modSp mod modTransition">
        <pc:chgData name="Alfred Smith" userId="3c60a3631c0db8ad" providerId="LiveId" clId="{9026D495-E0DE-42DB-9323-002FB7A89FBF}" dt="2023-09-11T09:20:48.400" v="69"/>
        <pc:sldMkLst>
          <pc:docMk/>
          <pc:sldMk cId="210266664" sldId="278"/>
        </pc:sldMkLst>
        <pc:spChg chg="mod">
          <ac:chgData name="Alfred Smith" userId="3c60a3631c0db8ad" providerId="LiveId" clId="{9026D495-E0DE-42DB-9323-002FB7A89FBF}" dt="2023-09-11T09:20:48.400" v="69"/>
          <ac:spMkLst>
            <pc:docMk/>
            <pc:sldMk cId="210266664" sldId="278"/>
            <ac:spMk id="6" creationId="{DA07CFA3-41D3-B919-AEDA-3B7B627742A4}"/>
          </ac:spMkLst>
        </pc:spChg>
      </pc:sldChg>
      <pc:sldChg chg="modSp mod modTransition">
        <pc:chgData name="Alfred Smith" userId="3c60a3631c0db8ad" providerId="LiveId" clId="{9026D495-E0DE-42DB-9323-002FB7A89FBF}" dt="2023-09-11T09:20:51.507" v="70"/>
        <pc:sldMkLst>
          <pc:docMk/>
          <pc:sldMk cId="888433145" sldId="279"/>
        </pc:sldMkLst>
        <pc:spChg chg="mod">
          <ac:chgData name="Alfred Smith" userId="3c60a3631c0db8ad" providerId="LiveId" clId="{9026D495-E0DE-42DB-9323-002FB7A89FBF}" dt="2023-09-11T09:20:51.507" v="70"/>
          <ac:spMkLst>
            <pc:docMk/>
            <pc:sldMk cId="888433145" sldId="279"/>
            <ac:spMk id="5" creationId="{87FCCE19-D8FC-DC0E-663A-C81B0146D777}"/>
          </ac:spMkLst>
        </pc:spChg>
      </pc:sldChg>
      <pc:sldChg chg="delSp modSp mod modTransition modAnim">
        <pc:chgData name="Alfred Smith" userId="3c60a3631c0db8ad" providerId="LiveId" clId="{9026D495-E0DE-42DB-9323-002FB7A89FBF}" dt="2023-09-11T09:19:28.906" v="54" actId="20577"/>
        <pc:sldMkLst>
          <pc:docMk/>
          <pc:sldMk cId="1612496636" sldId="280"/>
        </pc:sldMkLst>
        <pc:spChg chg="mod">
          <ac:chgData name="Alfred Smith" userId="3c60a3631c0db8ad" providerId="LiveId" clId="{9026D495-E0DE-42DB-9323-002FB7A89FBF}" dt="2023-09-11T09:19:28.906" v="54" actId="20577"/>
          <ac:spMkLst>
            <pc:docMk/>
            <pc:sldMk cId="1612496636" sldId="280"/>
            <ac:spMk id="3" creationId="{A58184BD-88F1-BA02-40C1-D8403D0EEC0D}"/>
          </ac:spMkLst>
        </pc:spChg>
        <pc:spChg chg="mod">
          <ac:chgData name="Alfred Smith" userId="3c60a3631c0db8ad" providerId="LiveId" clId="{9026D495-E0DE-42DB-9323-002FB7A89FBF}" dt="2023-09-11T09:17:21.784" v="27" actId="20577"/>
          <ac:spMkLst>
            <pc:docMk/>
            <pc:sldMk cId="1612496636" sldId="280"/>
            <ac:spMk id="4" creationId="{EE2AC625-9141-A801-F431-DD5F79396320}"/>
          </ac:spMkLst>
        </pc:spChg>
        <pc:picChg chg="del">
          <ac:chgData name="Alfred Smith" userId="3c60a3631c0db8ad" providerId="LiveId" clId="{9026D495-E0DE-42DB-9323-002FB7A89FBF}" dt="2023-09-11T09:19:13.460" v="49"/>
          <ac:picMkLst>
            <pc:docMk/>
            <pc:sldMk cId="1612496636" sldId="280"/>
            <ac:picMk id="7" creationId="{F05FA3D1-3747-8883-83C7-D4647A298F95}"/>
          </ac:picMkLst>
        </pc:picChg>
      </pc:sldChg>
      <pc:sldChg chg="modSp mod modTransition">
        <pc:chgData name="Alfred Smith" userId="3c60a3631c0db8ad" providerId="LiveId" clId="{9026D495-E0DE-42DB-9323-002FB7A89FBF}" dt="2023-09-11T09:20:38.137" v="66"/>
        <pc:sldMkLst>
          <pc:docMk/>
          <pc:sldMk cId="699302132" sldId="281"/>
        </pc:sldMkLst>
        <pc:spChg chg="mod">
          <ac:chgData name="Alfred Smith" userId="3c60a3631c0db8ad" providerId="LiveId" clId="{9026D495-E0DE-42DB-9323-002FB7A89FBF}" dt="2023-09-11T09:20:38.137" v="66"/>
          <ac:spMkLst>
            <pc:docMk/>
            <pc:sldMk cId="699302132" sldId="281"/>
            <ac:spMk id="4" creationId="{31A92038-E1BD-94BF-3914-5148D9BF94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55 </a:t>
            </a:r>
            <a:r>
              <a:rPr lang="en-US" sz="1200" b="1" i="0" u="none" strike="noStrike" baseline="0" dirty="0">
                <a:latin typeface="TimesNewRomanPS-BoldMT"/>
              </a:rPr>
              <a:t>Paul’s Arrest and Trials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Paul purifies himself – Acts 21:17-30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Paul captured – Acts 21:31 – 22:29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Paul before the Jewish Council – Acts 22:30 – 23:10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God encourages Paul – Acts 23:11 (Right 2nd)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Conspiracy to kill Paul – Acts 23:12-22 (Right 3rd)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escorted out of Jerusalem – Acts 23:23-35 (Bottom)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Paul before Felix – Acts 24:1-27 (Left near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Paul before Festus – Acts 25:1-12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Paul before Agrippa and Bernice – Acts 25:13 – 26:32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55-2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ED86A-0ED7-578A-72F8-8F66EB57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3B3A1-11E2-A70A-DA15-6091D68B6E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:33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34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Some shouted one thing and some another, among the crowd. When he couldn’t find out the truth because of the noise, he commanded him to be brought into the barracks.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2B134-8083-0C5C-ACF6-5A150162B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8BF45-089D-CD49-4F98-3ACB300E97E7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35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he came to the stairs, he was carried by the soldiers because of the violence of the crowd.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B593B-0BCC-5DFC-F1AE-E79C70F3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E7F26-7F9A-A675-C6A1-B55ABB95972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36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 multitude of the people followed after, crying out, “Away with him!”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249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02CC8-B120-86BF-4A84-A6791E564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92038-E1BD-94BF-3914-5148D9BF9472}"/>
              </a:ext>
            </a:extLst>
          </p:cNvPr>
          <p:cNvSpPr txBox="1"/>
          <p:nvPr/>
        </p:nvSpPr>
        <p:spPr>
          <a:xfrm>
            <a:off x="279381" y="5889991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:36</a:t>
            </a:r>
          </a:p>
        </p:txBody>
      </p:sp>
    </p:spTree>
    <p:extLst>
      <p:ext uri="{BB962C8B-B14F-4D97-AF65-F5344CB8AC3E}">
        <p14:creationId xmlns:p14="http://schemas.microsoft.com/office/powerpoint/2010/main" val="69930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37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As Paul was about to be brought into the barracks, he asked the commanding officer, “May I speak to you?”…</a:t>
            </a:r>
            <a:endParaRPr lang="en-US" sz="44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4E3DC-159D-D4FF-DBF2-46851091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71BF5-9375-4D8F-5521-7FC7296D72F1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:37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He said, “Do you know Greek?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Open Sans" panose="020B0606030504020204" pitchFamily="34" charset="0"/>
              </a:rPr>
              <a:t>38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Aren’t you then the Egyptian who before these days stirred up to sedition and led out into the wilderness the four thousand men of the Assassins?”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9EE80-62FC-9EAE-4796-059A1391F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544D94-6533-6544-6D1F-7B9526306806}"/>
              </a:ext>
            </a:extLst>
          </p:cNvPr>
          <p:cNvSpPr txBox="1"/>
          <p:nvPr/>
        </p:nvSpPr>
        <p:spPr>
          <a:xfrm>
            <a:off x="864973" y="-111211"/>
            <a:ext cx="5004885" cy="2156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Paul captured – Acts 21:31-40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9353D-036C-41FD-6C21-4326189D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799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B2483-4481-9368-AB0D-E6A9297B696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:38</a:t>
            </a: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39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But Paul said, “I am a Jew from Tarsus in Cilicia, a citizen of no insignificant city. I beg you, allow me to speak to the people.”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713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1E4BE-7D73-68E1-28AC-41074905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07CFA3-41D3-B919-AEDA-3B7B627742A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</a:t>
            </a:r>
          </a:p>
        </p:txBody>
      </p:sp>
    </p:spTree>
    <p:extLst>
      <p:ext uri="{BB962C8B-B14F-4D97-AF65-F5344CB8AC3E}">
        <p14:creationId xmlns:p14="http://schemas.microsoft.com/office/powerpoint/2010/main" val="21026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rtl="0"/>
            <a:r>
              <a:rPr lang="en-IN" sz="1600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he had given him permission, Paul, standing on the stairs, beckoned with his hand to the people. When there was a great silence, he spoke to them in the Hebrew language.”</a:t>
            </a:r>
          </a:p>
          <a:p>
            <a:br>
              <a:rPr lang="en-US" sz="4000" b="0" i="0" dirty="0">
                <a:solidFill>
                  <a:srgbClr val="777A7B"/>
                </a:solidFill>
                <a:effectLst/>
                <a:latin typeface="ArialMT"/>
              </a:rPr>
            </a:b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13781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A1B419-271C-26E1-63D1-6D999F2EA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CCE19-D8FC-DC0E-663A-C81B0146D777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:40</a:t>
            </a:r>
            <a:endParaRPr lang="en-I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Paul captured – Acts 21:31-40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88856-994B-36E3-8EFD-ACC4911E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BD05E-07E8-4A6A-0246-EDB4C6558124}"/>
              </a:ext>
            </a:extLst>
          </p:cNvPr>
          <p:cNvSpPr txBox="1"/>
          <p:nvPr/>
        </p:nvSpPr>
        <p:spPr>
          <a:xfrm>
            <a:off x="864973" y="-111211"/>
            <a:ext cx="5004885" cy="2156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Paul captured – Acts 21:31-40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31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As the people were trying to kill Paul, news came up to the commanding officer of the regiment that all Jerusalem was in an uproar.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2CE1A-86A3-7C70-0E6F-B0AE5565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F67FD-BDD8-FECE-BC24-8EB1828DFE6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:31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Immediately he took soldiers and centurions and ran down to them. They, when they saw the chief captain and the soldiers, stopped beating Paul.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6B18B-2988-30FB-4418-C8BC1C3E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9B6C3-7C06-2A7F-E620-C437D40529B7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:32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Then the commanding officer came near, arrested him, commanded him to be bound with two chains, and inquired who he was and what he had done.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501</Words>
  <Application>Microsoft Office PowerPoint</Application>
  <PresentationFormat>Widescreen</PresentationFormat>
  <Paragraphs>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Microsoft Himalaya</vt:lpstr>
      <vt:lpstr>Open Sans</vt:lpstr>
      <vt:lpstr>TimesNewRomanPS-BoldMT</vt:lpstr>
      <vt:lpstr>TimesNewRomanPSMT</vt:lpstr>
      <vt:lpstr>Office Theme</vt:lpstr>
      <vt:lpstr>55-2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2023-09-11T09:20:56Z</dcterms:modified>
</cp:coreProperties>
</file>