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337" r:id="rId6"/>
    <p:sldId id="338"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3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40" r:id="rId45"/>
    <p:sldId id="334" r:id="rId46"/>
    <p:sldId id="34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93B8D6-DBCD-4FDF-9FED-998655D7DCD6}" v="2" dt="2023-09-12T06:24:04.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90467" autoAdjust="0"/>
  </p:normalViewPr>
  <p:slideViewPr>
    <p:cSldViewPr snapToGrid="0">
      <p:cViewPr varScale="1">
        <p:scale>
          <a:sx n="75" d="100"/>
          <a:sy n="75" d="100"/>
        </p:scale>
        <p:origin x="100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D93B8D6-DBCD-4FDF-9FED-998655D7DCD6}"/>
    <pc:docChg chg="undo redo custSel modSld">
      <pc:chgData name="Alfred Smith" userId="3c60a3631c0db8ad" providerId="LiveId" clId="{DD93B8D6-DBCD-4FDF-9FED-998655D7DCD6}" dt="2023-09-12T06:27:04.358" v="154"/>
      <pc:docMkLst>
        <pc:docMk/>
      </pc:docMkLst>
      <pc:sldChg chg="delSp modTransition modAnim">
        <pc:chgData name="Alfred Smith" userId="3c60a3631c0db8ad" providerId="LiveId" clId="{DD93B8D6-DBCD-4FDF-9FED-998655D7DCD6}" dt="2023-09-12T06:24:04.033" v="109"/>
        <pc:sldMkLst>
          <pc:docMk/>
          <pc:sldMk cId="1499918570" sldId="257"/>
        </pc:sldMkLst>
        <pc:picChg chg="del">
          <ac:chgData name="Alfred Smith" userId="3c60a3631c0db8ad" providerId="LiveId" clId="{DD93B8D6-DBCD-4FDF-9FED-998655D7DCD6}" dt="2023-09-12T06:24:04.033" v="109"/>
          <ac:picMkLst>
            <pc:docMk/>
            <pc:sldMk cId="1499918570" sldId="257"/>
            <ac:picMk id="9" creationId="{67A7034E-668C-9E6F-9882-D0B6E8B4D2E1}"/>
          </ac:picMkLst>
        </pc:picChg>
      </pc:sldChg>
      <pc:sldChg chg="modSp mod modTransition">
        <pc:chgData name="Alfred Smith" userId="3c60a3631c0db8ad" providerId="LiveId" clId="{DD93B8D6-DBCD-4FDF-9FED-998655D7DCD6}" dt="2023-09-12T06:24:04.033" v="109"/>
        <pc:sldMkLst>
          <pc:docMk/>
          <pc:sldMk cId="3788111665" sldId="258"/>
        </pc:sldMkLst>
        <pc:spChg chg="mod">
          <ac:chgData name="Alfred Smith" userId="3c60a3631c0db8ad" providerId="LiveId" clId="{DD93B8D6-DBCD-4FDF-9FED-998655D7DCD6}" dt="2023-09-12T06:05:29.855" v="8" actId="1076"/>
          <ac:spMkLst>
            <pc:docMk/>
            <pc:sldMk cId="3788111665" sldId="258"/>
            <ac:spMk id="4" creationId="{2F9081BB-CACC-63D5-16CC-22E2CAF2283F}"/>
          </ac:spMkLst>
        </pc:spChg>
      </pc:sldChg>
      <pc:sldChg chg="delSp modSp mod modTransition modAnim">
        <pc:chgData name="Alfred Smith" userId="3c60a3631c0db8ad" providerId="LiveId" clId="{DD93B8D6-DBCD-4FDF-9FED-998655D7DCD6}" dt="2023-09-12T06:25:27.173" v="131" actId="20577"/>
        <pc:sldMkLst>
          <pc:docMk/>
          <pc:sldMk cId="454763615" sldId="259"/>
        </pc:sldMkLst>
        <pc:spChg chg="mod">
          <ac:chgData name="Alfred Smith" userId="3c60a3631c0db8ad" providerId="LiveId" clId="{DD93B8D6-DBCD-4FDF-9FED-998655D7DCD6}" dt="2023-09-12T06:25:27.173" v="131" actId="20577"/>
          <ac:spMkLst>
            <pc:docMk/>
            <pc:sldMk cId="454763615" sldId="259"/>
            <ac:spMk id="3" creationId="{A58184BD-88F1-BA02-40C1-D8403D0EEC0D}"/>
          </ac:spMkLst>
        </pc:spChg>
        <pc:picChg chg="del">
          <ac:chgData name="Alfred Smith" userId="3c60a3631c0db8ad" providerId="LiveId" clId="{DD93B8D6-DBCD-4FDF-9FED-998655D7DCD6}" dt="2023-09-12T06:24:04.033" v="109"/>
          <ac:picMkLst>
            <pc:docMk/>
            <pc:sldMk cId="454763615" sldId="259"/>
            <ac:picMk id="7" creationId="{5A19B23F-3109-2910-1DAD-0A67D4DBAF08}"/>
          </ac:picMkLst>
        </pc:picChg>
      </pc:sldChg>
      <pc:sldChg chg="addSp delSp modSp mod modTransition">
        <pc:chgData name="Alfred Smith" userId="3c60a3631c0db8ad" providerId="LiveId" clId="{DD93B8D6-DBCD-4FDF-9FED-998655D7DCD6}" dt="2023-09-12T06:24:04.033" v="109"/>
        <pc:sldMkLst>
          <pc:docMk/>
          <pc:sldMk cId="4120481681" sldId="270"/>
        </pc:sldMkLst>
        <pc:spChg chg="add mod">
          <ac:chgData name="Alfred Smith" userId="3c60a3631c0db8ad" providerId="LiveId" clId="{DD93B8D6-DBCD-4FDF-9FED-998655D7DCD6}" dt="2023-09-12T06:05:55.321" v="11"/>
          <ac:spMkLst>
            <pc:docMk/>
            <pc:sldMk cId="4120481681" sldId="270"/>
            <ac:spMk id="2" creationId="{4C4B1331-10A2-8958-EA2C-9827805D07B8}"/>
          </ac:spMkLst>
        </pc:spChg>
        <pc:spChg chg="del mod">
          <ac:chgData name="Alfred Smith" userId="3c60a3631c0db8ad" providerId="LiveId" clId="{DD93B8D6-DBCD-4FDF-9FED-998655D7DCD6}" dt="2023-09-12T06:05:54.045" v="10" actId="478"/>
          <ac:spMkLst>
            <pc:docMk/>
            <pc:sldMk cId="4120481681" sldId="270"/>
            <ac:spMk id="4" creationId="{8E606D50-7F2B-26C2-E8FA-51205D456AC7}"/>
          </ac:spMkLst>
        </pc:spChg>
      </pc:sldChg>
      <pc:sldChg chg="delSp modSp mod modTransition modAnim">
        <pc:chgData name="Alfred Smith" userId="3c60a3631c0db8ad" providerId="LiveId" clId="{DD93B8D6-DBCD-4FDF-9FED-998655D7DCD6}" dt="2023-09-12T06:25:19.318" v="129" actId="20577"/>
        <pc:sldMkLst>
          <pc:docMk/>
          <pc:sldMk cId="2720464024" sldId="296"/>
        </pc:sldMkLst>
        <pc:spChg chg="mod">
          <ac:chgData name="Alfred Smith" userId="3c60a3631c0db8ad" providerId="LiveId" clId="{DD93B8D6-DBCD-4FDF-9FED-998655D7DCD6}" dt="2023-09-12T06:25:19.318" v="129" actId="20577"/>
          <ac:spMkLst>
            <pc:docMk/>
            <pc:sldMk cId="2720464024" sldId="296"/>
            <ac:spMk id="3" creationId="{A58184BD-88F1-BA02-40C1-D8403D0EEC0D}"/>
          </ac:spMkLst>
        </pc:spChg>
        <pc:spChg chg="mod">
          <ac:chgData name="Alfred Smith" userId="3c60a3631c0db8ad" providerId="LiveId" clId="{DD93B8D6-DBCD-4FDF-9FED-998655D7DCD6}" dt="2023-09-12T06:07:48.281" v="51"/>
          <ac:spMkLst>
            <pc:docMk/>
            <pc:sldMk cId="2720464024" sldId="296"/>
            <ac:spMk id="4" creationId="{EE2AC625-9141-A801-F431-DD5F79396320}"/>
          </ac:spMkLst>
        </pc:spChg>
        <pc:picChg chg="del">
          <ac:chgData name="Alfred Smith" userId="3c60a3631c0db8ad" providerId="LiveId" clId="{DD93B8D6-DBCD-4FDF-9FED-998655D7DCD6}" dt="2023-09-12T06:24:04.033" v="109"/>
          <ac:picMkLst>
            <pc:docMk/>
            <pc:sldMk cId="2720464024" sldId="296"/>
            <ac:picMk id="28" creationId="{C59642E1-183C-DC5B-78C2-F730BBBF38EB}"/>
          </ac:picMkLst>
        </pc:picChg>
      </pc:sldChg>
      <pc:sldChg chg="modSp mod modTransition">
        <pc:chgData name="Alfred Smith" userId="3c60a3631c0db8ad" providerId="LiveId" clId="{DD93B8D6-DBCD-4FDF-9FED-998655D7DCD6}" dt="2023-09-12T06:25:40.628" v="133"/>
        <pc:sldMkLst>
          <pc:docMk/>
          <pc:sldMk cId="2820880836" sldId="297"/>
        </pc:sldMkLst>
        <pc:spChg chg="mod">
          <ac:chgData name="Alfred Smith" userId="3c60a3631c0db8ad" providerId="LiveId" clId="{DD93B8D6-DBCD-4FDF-9FED-998655D7DCD6}" dt="2023-09-12T06:25:40.628" v="133"/>
          <ac:spMkLst>
            <pc:docMk/>
            <pc:sldMk cId="2820880836" sldId="297"/>
            <ac:spMk id="4" creationId="{BF9C9422-8AFE-EBDD-5D75-CF4D4A94CECF}"/>
          </ac:spMkLst>
        </pc:spChg>
      </pc:sldChg>
      <pc:sldChg chg="delSp modSp mod modTransition modAnim">
        <pc:chgData name="Alfred Smith" userId="3c60a3631c0db8ad" providerId="LiveId" clId="{DD93B8D6-DBCD-4FDF-9FED-998655D7DCD6}" dt="2023-09-12T06:25:15.720" v="128" actId="20577"/>
        <pc:sldMkLst>
          <pc:docMk/>
          <pc:sldMk cId="3996559174" sldId="298"/>
        </pc:sldMkLst>
        <pc:spChg chg="mod">
          <ac:chgData name="Alfred Smith" userId="3c60a3631c0db8ad" providerId="LiveId" clId="{DD93B8D6-DBCD-4FDF-9FED-998655D7DCD6}" dt="2023-09-12T06:25:15.720" v="128" actId="20577"/>
          <ac:spMkLst>
            <pc:docMk/>
            <pc:sldMk cId="3996559174" sldId="298"/>
            <ac:spMk id="3" creationId="{A58184BD-88F1-BA02-40C1-D8403D0EEC0D}"/>
          </ac:spMkLst>
        </pc:spChg>
        <pc:spChg chg="mod">
          <ac:chgData name="Alfred Smith" userId="3c60a3631c0db8ad" providerId="LiveId" clId="{DD93B8D6-DBCD-4FDF-9FED-998655D7DCD6}" dt="2023-09-12T06:09:03.222" v="59" actId="20577"/>
          <ac:spMkLst>
            <pc:docMk/>
            <pc:sldMk cId="3996559174" sldId="298"/>
            <ac:spMk id="4" creationId="{EE2AC625-9141-A801-F431-DD5F79396320}"/>
          </ac:spMkLst>
        </pc:spChg>
        <pc:picChg chg="del">
          <ac:chgData name="Alfred Smith" userId="3c60a3631c0db8ad" providerId="LiveId" clId="{DD93B8D6-DBCD-4FDF-9FED-998655D7DCD6}" dt="2023-09-12T06:24:04.033" v="109"/>
          <ac:picMkLst>
            <pc:docMk/>
            <pc:sldMk cId="3996559174" sldId="298"/>
            <ac:picMk id="27" creationId="{A384A184-9C38-BC1C-6700-71B73C9E240D}"/>
          </ac:picMkLst>
        </pc:picChg>
      </pc:sldChg>
      <pc:sldChg chg="modSp mod modTransition">
        <pc:chgData name="Alfred Smith" userId="3c60a3631c0db8ad" providerId="LiveId" clId="{DD93B8D6-DBCD-4FDF-9FED-998655D7DCD6}" dt="2023-09-12T06:25:44.037" v="134"/>
        <pc:sldMkLst>
          <pc:docMk/>
          <pc:sldMk cId="3496251110" sldId="299"/>
        </pc:sldMkLst>
        <pc:spChg chg="mod">
          <ac:chgData name="Alfred Smith" userId="3c60a3631c0db8ad" providerId="LiveId" clId="{DD93B8D6-DBCD-4FDF-9FED-998655D7DCD6}" dt="2023-09-12T06:25:44.037" v="134"/>
          <ac:spMkLst>
            <pc:docMk/>
            <pc:sldMk cId="3496251110" sldId="299"/>
            <ac:spMk id="4" creationId="{FBF0F12B-1E4D-2B33-8AEE-70A48BF9F13C}"/>
          </ac:spMkLst>
        </pc:spChg>
      </pc:sldChg>
      <pc:sldChg chg="delSp modSp mod modTransition modAnim">
        <pc:chgData name="Alfred Smith" userId="3c60a3631c0db8ad" providerId="LiveId" clId="{DD93B8D6-DBCD-4FDF-9FED-998655D7DCD6}" dt="2023-09-12T06:25:12.718" v="127" actId="20577"/>
        <pc:sldMkLst>
          <pc:docMk/>
          <pc:sldMk cId="3240896800" sldId="300"/>
        </pc:sldMkLst>
        <pc:spChg chg="mod">
          <ac:chgData name="Alfred Smith" userId="3c60a3631c0db8ad" providerId="LiveId" clId="{DD93B8D6-DBCD-4FDF-9FED-998655D7DCD6}" dt="2023-09-12T06:25:12.718" v="127" actId="20577"/>
          <ac:spMkLst>
            <pc:docMk/>
            <pc:sldMk cId="3240896800" sldId="300"/>
            <ac:spMk id="3" creationId="{A58184BD-88F1-BA02-40C1-D8403D0EEC0D}"/>
          </ac:spMkLst>
        </pc:spChg>
        <pc:spChg chg="mod">
          <ac:chgData name="Alfred Smith" userId="3c60a3631c0db8ad" providerId="LiveId" clId="{DD93B8D6-DBCD-4FDF-9FED-998655D7DCD6}" dt="2023-09-12T06:09:19.186" v="60"/>
          <ac:spMkLst>
            <pc:docMk/>
            <pc:sldMk cId="3240896800" sldId="300"/>
            <ac:spMk id="4" creationId="{EE2AC625-9141-A801-F431-DD5F79396320}"/>
          </ac:spMkLst>
        </pc:spChg>
        <pc:picChg chg="del">
          <ac:chgData name="Alfred Smith" userId="3c60a3631c0db8ad" providerId="LiveId" clId="{DD93B8D6-DBCD-4FDF-9FED-998655D7DCD6}" dt="2023-09-12T06:24:04.033" v="109"/>
          <ac:picMkLst>
            <pc:docMk/>
            <pc:sldMk cId="3240896800" sldId="300"/>
            <ac:picMk id="7" creationId="{F5EB3EF7-40F2-D418-FC19-E364A5F0A4D6}"/>
          </ac:picMkLst>
        </pc:picChg>
      </pc:sldChg>
      <pc:sldChg chg="modSp mod modTransition">
        <pc:chgData name="Alfred Smith" userId="3c60a3631c0db8ad" providerId="LiveId" clId="{DD93B8D6-DBCD-4FDF-9FED-998655D7DCD6}" dt="2023-09-12T06:25:46.438" v="135"/>
        <pc:sldMkLst>
          <pc:docMk/>
          <pc:sldMk cId="1589474917" sldId="301"/>
        </pc:sldMkLst>
        <pc:spChg chg="mod">
          <ac:chgData name="Alfred Smith" userId="3c60a3631c0db8ad" providerId="LiveId" clId="{DD93B8D6-DBCD-4FDF-9FED-998655D7DCD6}" dt="2023-09-12T06:25:46.438" v="135"/>
          <ac:spMkLst>
            <pc:docMk/>
            <pc:sldMk cId="1589474917" sldId="301"/>
            <ac:spMk id="4" creationId="{5229BFAA-2492-5DBC-3627-7C73AF2174D1}"/>
          </ac:spMkLst>
        </pc:spChg>
      </pc:sldChg>
      <pc:sldChg chg="delSp modSp mod modTransition modAnim">
        <pc:chgData name="Alfred Smith" userId="3c60a3631c0db8ad" providerId="LiveId" clId="{DD93B8D6-DBCD-4FDF-9FED-998655D7DCD6}" dt="2023-09-12T06:25:08.861" v="126" actId="20577"/>
        <pc:sldMkLst>
          <pc:docMk/>
          <pc:sldMk cId="3511188148" sldId="302"/>
        </pc:sldMkLst>
        <pc:spChg chg="mod">
          <ac:chgData name="Alfred Smith" userId="3c60a3631c0db8ad" providerId="LiveId" clId="{DD93B8D6-DBCD-4FDF-9FED-998655D7DCD6}" dt="2023-09-12T06:25:08.861" v="126" actId="20577"/>
          <ac:spMkLst>
            <pc:docMk/>
            <pc:sldMk cId="3511188148" sldId="302"/>
            <ac:spMk id="3" creationId="{A58184BD-88F1-BA02-40C1-D8403D0EEC0D}"/>
          </ac:spMkLst>
        </pc:spChg>
        <pc:spChg chg="mod">
          <ac:chgData name="Alfred Smith" userId="3c60a3631c0db8ad" providerId="LiveId" clId="{DD93B8D6-DBCD-4FDF-9FED-998655D7DCD6}" dt="2023-09-12T06:10:37.126" v="78"/>
          <ac:spMkLst>
            <pc:docMk/>
            <pc:sldMk cId="3511188148" sldId="302"/>
            <ac:spMk id="4" creationId="{EE2AC625-9141-A801-F431-DD5F79396320}"/>
          </ac:spMkLst>
        </pc:spChg>
        <pc:picChg chg="del">
          <ac:chgData name="Alfred Smith" userId="3c60a3631c0db8ad" providerId="LiveId" clId="{DD93B8D6-DBCD-4FDF-9FED-998655D7DCD6}" dt="2023-09-12T06:24:04.033" v="109"/>
          <ac:picMkLst>
            <pc:docMk/>
            <pc:sldMk cId="3511188148" sldId="302"/>
            <ac:picMk id="33" creationId="{473F7D57-67F6-7180-5FD1-2A5DA3AEBA36}"/>
          </ac:picMkLst>
        </pc:picChg>
      </pc:sldChg>
      <pc:sldChg chg="modSp mod modTransition">
        <pc:chgData name="Alfred Smith" userId="3c60a3631c0db8ad" providerId="LiveId" clId="{DD93B8D6-DBCD-4FDF-9FED-998655D7DCD6}" dt="2023-09-12T06:25:54.104" v="136"/>
        <pc:sldMkLst>
          <pc:docMk/>
          <pc:sldMk cId="1463809748" sldId="303"/>
        </pc:sldMkLst>
        <pc:spChg chg="mod">
          <ac:chgData name="Alfred Smith" userId="3c60a3631c0db8ad" providerId="LiveId" clId="{DD93B8D6-DBCD-4FDF-9FED-998655D7DCD6}" dt="2023-09-12T06:25:54.104" v="136"/>
          <ac:spMkLst>
            <pc:docMk/>
            <pc:sldMk cId="1463809748" sldId="303"/>
            <ac:spMk id="4" creationId="{BC4D6227-BB1D-C9CD-31F7-564E15CB11AB}"/>
          </ac:spMkLst>
        </pc:spChg>
      </pc:sldChg>
      <pc:sldChg chg="delSp modSp mod modTransition modAnim">
        <pc:chgData name="Alfred Smith" userId="3c60a3631c0db8ad" providerId="LiveId" clId="{DD93B8D6-DBCD-4FDF-9FED-998655D7DCD6}" dt="2023-09-12T06:25:05.406" v="125" actId="20577"/>
        <pc:sldMkLst>
          <pc:docMk/>
          <pc:sldMk cId="520855227" sldId="304"/>
        </pc:sldMkLst>
        <pc:spChg chg="mod">
          <ac:chgData name="Alfred Smith" userId="3c60a3631c0db8ad" providerId="LiveId" clId="{DD93B8D6-DBCD-4FDF-9FED-998655D7DCD6}" dt="2023-09-12T06:25:05.406" v="125" actId="20577"/>
          <ac:spMkLst>
            <pc:docMk/>
            <pc:sldMk cId="520855227" sldId="304"/>
            <ac:spMk id="3" creationId="{A58184BD-88F1-BA02-40C1-D8403D0EEC0D}"/>
          </ac:spMkLst>
        </pc:spChg>
        <pc:spChg chg="mod">
          <ac:chgData name="Alfred Smith" userId="3c60a3631c0db8ad" providerId="LiveId" clId="{DD93B8D6-DBCD-4FDF-9FED-998655D7DCD6}" dt="2023-09-12T06:16:20.960" v="79"/>
          <ac:spMkLst>
            <pc:docMk/>
            <pc:sldMk cId="520855227" sldId="304"/>
            <ac:spMk id="4" creationId="{EE2AC625-9141-A801-F431-DD5F79396320}"/>
          </ac:spMkLst>
        </pc:spChg>
        <pc:picChg chg="del">
          <ac:chgData name="Alfred Smith" userId="3c60a3631c0db8ad" providerId="LiveId" clId="{DD93B8D6-DBCD-4FDF-9FED-998655D7DCD6}" dt="2023-09-12T06:24:04.033" v="109"/>
          <ac:picMkLst>
            <pc:docMk/>
            <pc:sldMk cId="520855227" sldId="304"/>
            <ac:picMk id="34" creationId="{6DCDBD73-3D80-2CDD-5C05-7A65AAC42CE9}"/>
          </ac:picMkLst>
        </pc:picChg>
      </pc:sldChg>
      <pc:sldChg chg="modSp mod modTransition">
        <pc:chgData name="Alfred Smith" userId="3c60a3631c0db8ad" providerId="LiveId" clId="{DD93B8D6-DBCD-4FDF-9FED-998655D7DCD6}" dt="2023-09-12T06:25:59.814" v="137"/>
        <pc:sldMkLst>
          <pc:docMk/>
          <pc:sldMk cId="3185847267" sldId="305"/>
        </pc:sldMkLst>
        <pc:spChg chg="mod">
          <ac:chgData name="Alfred Smith" userId="3c60a3631c0db8ad" providerId="LiveId" clId="{DD93B8D6-DBCD-4FDF-9FED-998655D7DCD6}" dt="2023-09-12T06:25:59.814" v="137"/>
          <ac:spMkLst>
            <pc:docMk/>
            <pc:sldMk cId="3185847267" sldId="305"/>
            <ac:spMk id="5" creationId="{320ACEFF-BDA6-7489-6724-46A8EAC8F43E}"/>
          </ac:spMkLst>
        </pc:spChg>
      </pc:sldChg>
      <pc:sldChg chg="delSp modSp mod modTransition modAnim">
        <pc:chgData name="Alfred Smith" userId="3c60a3631c0db8ad" providerId="LiveId" clId="{DD93B8D6-DBCD-4FDF-9FED-998655D7DCD6}" dt="2023-09-12T06:24:59.917" v="124" actId="20577"/>
        <pc:sldMkLst>
          <pc:docMk/>
          <pc:sldMk cId="675241333" sldId="306"/>
        </pc:sldMkLst>
        <pc:spChg chg="mod">
          <ac:chgData name="Alfred Smith" userId="3c60a3631c0db8ad" providerId="LiveId" clId="{DD93B8D6-DBCD-4FDF-9FED-998655D7DCD6}" dt="2023-09-12T06:24:59.917" v="124" actId="20577"/>
          <ac:spMkLst>
            <pc:docMk/>
            <pc:sldMk cId="675241333" sldId="306"/>
            <ac:spMk id="3" creationId="{A58184BD-88F1-BA02-40C1-D8403D0EEC0D}"/>
          </ac:spMkLst>
        </pc:spChg>
        <pc:spChg chg="mod">
          <ac:chgData name="Alfred Smith" userId="3c60a3631c0db8ad" providerId="LiveId" clId="{DD93B8D6-DBCD-4FDF-9FED-998655D7DCD6}" dt="2023-09-12T06:18:19.897" v="82"/>
          <ac:spMkLst>
            <pc:docMk/>
            <pc:sldMk cId="675241333" sldId="306"/>
            <ac:spMk id="4" creationId="{EE2AC625-9141-A801-F431-DD5F79396320}"/>
          </ac:spMkLst>
        </pc:spChg>
        <pc:picChg chg="del">
          <ac:chgData name="Alfred Smith" userId="3c60a3631c0db8ad" providerId="LiveId" clId="{DD93B8D6-DBCD-4FDF-9FED-998655D7DCD6}" dt="2023-09-12T06:24:04.033" v="109"/>
          <ac:picMkLst>
            <pc:docMk/>
            <pc:sldMk cId="675241333" sldId="306"/>
            <ac:picMk id="50" creationId="{10A63BB8-7AD3-5802-E044-94281D22CC68}"/>
          </ac:picMkLst>
        </pc:picChg>
      </pc:sldChg>
      <pc:sldChg chg="modSp mod modTransition">
        <pc:chgData name="Alfred Smith" userId="3c60a3631c0db8ad" providerId="LiveId" clId="{DD93B8D6-DBCD-4FDF-9FED-998655D7DCD6}" dt="2023-09-12T06:26:02.896" v="138"/>
        <pc:sldMkLst>
          <pc:docMk/>
          <pc:sldMk cId="102648745" sldId="307"/>
        </pc:sldMkLst>
        <pc:spChg chg="mod">
          <ac:chgData name="Alfred Smith" userId="3c60a3631c0db8ad" providerId="LiveId" clId="{DD93B8D6-DBCD-4FDF-9FED-998655D7DCD6}" dt="2023-09-12T06:26:02.896" v="138"/>
          <ac:spMkLst>
            <pc:docMk/>
            <pc:sldMk cId="102648745" sldId="307"/>
            <ac:spMk id="5" creationId="{20A3DFCB-212B-8064-A79C-E894D8247990}"/>
          </ac:spMkLst>
        </pc:spChg>
      </pc:sldChg>
      <pc:sldChg chg="delSp modSp mod modTransition modAnim">
        <pc:chgData name="Alfred Smith" userId="3c60a3631c0db8ad" providerId="LiveId" clId="{DD93B8D6-DBCD-4FDF-9FED-998655D7DCD6}" dt="2023-09-12T06:24:56.135" v="123" actId="20577"/>
        <pc:sldMkLst>
          <pc:docMk/>
          <pc:sldMk cId="2165868727" sldId="308"/>
        </pc:sldMkLst>
        <pc:spChg chg="mod">
          <ac:chgData name="Alfred Smith" userId="3c60a3631c0db8ad" providerId="LiveId" clId="{DD93B8D6-DBCD-4FDF-9FED-998655D7DCD6}" dt="2023-09-12T06:24:56.135" v="123" actId="20577"/>
          <ac:spMkLst>
            <pc:docMk/>
            <pc:sldMk cId="2165868727" sldId="308"/>
            <ac:spMk id="3" creationId="{A58184BD-88F1-BA02-40C1-D8403D0EEC0D}"/>
          </ac:spMkLst>
        </pc:spChg>
        <pc:spChg chg="mod">
          <ac:chgData name="Alfred Smith" userId="3c60a3631c0db8ad" providerId="LiveId" clId="{DD93B8D6-DBCD-4FDF-9FED-998655D7DCD6}" dt="2023-09-12T06:19:12.844" v="85" actId="20577"/>
          <ac:spMkLst>
            <pc:docMk/>
            <pc:sldMk cId="2165868727" sldId="308"/>
            <ac:spMk id="4" creationId="{EE2AC625-9141-A801-F431-DD5F79396320}"/>
          </ac:spMkLst>
        </pc:spChg>
        <pc:picChg chg="del">
          <ac:chgData name="Alfred Smith" userId="3c60a3631c0db8ad" providerId="LiveId" clId="{DD93B8D6-DBCD-4FDF-9FED-998655D7DCD6}" dt="2023-09-12T06:24:04.033" v="109"/>
          <ac:picMkLst>
            <pc:docMk/>
            <pc:sldMk cId="2165868727" sldId="308"/>
            <ac:picMk id="21" creationId="{50CF3A5D-44BE-76C9-F00F-5991590632CC}"/>
          </ac:picMkLst>
        </pc:picChg>
      </pc:sldChg>
      <pc:sldChg chg="delSp modSp mod modTransition modAnim">
        <pc:chgData name="Alfred Smith" userId="3c60a3631c0db8ad" providerId="LiveId" clId="{DD93B8D6-DBCD-4FDF-9FED-998655D7DCD6}" dt="2023-09-12T06:24:50.415" v="122" actId="20577"/>
        <pc:sldMkLst>
          <pc:docMk/>
          <pc:sldMk cId="1580197416" sldId="310"/>
        </pc:sldMkLst>
        <pc:spChg chg="mod">
          <ac:chgData name="Alfred Smith" userId="3c60a3631c0db8ad" providerId="LiveId" clId="{DD93B8D6-DBCD-4FDF-9FED-998655D7DCD6}" dt="2023-09-12T06:24:50.415" v="122" actId="20577"/>
          <ac:spMkLst>
            <pc:docMk/>
            <pc:sldMk cId="1580197416" sldId="310"/>
            <ac:spMk id="3" creationId="{A58184BD-88F1-BA02-40C1-D8403D0EEC0D}"/>
          </ac:spMkLst>
        </pc:spChg>
        <pc:spChg chg="mod">
          <ac:chgData name="Alfred Smith" userId="3c60a3631c0db8ad" providerId="LiveId" clId="{DD93B8D6-DBCD-4FDF-9FED-998655D7DCD6}" dt="2023-09-12T06:19:47.778" v="95" actId="20577"/>
          <ac:spMkLst>
            <pc:docMk/>
            <pc:sldMk cId="1580197416" sldId="310"/>
            <ac:spMk id="4" creationId="{EE2AC625-9141-A801-F431-DD5F79396320}"/>
          </ac:spMkLst>
        </pc:spChg>
        <pc:picChg chg="del">
          <ac:chgData name="Alfred Smith" userId="3c60a3631c0db8ad" providerId="LiveId" clId="{DD93B8D6-DBCD-4FDF-9FED-998655D7DCD6}" dt="2023-09-12T06:24:04.033" v="109"/>
          <ac:picMkLst>
            <pc:docMk/>
            <pc:sldMk cId="1580197416" sldId="310"/>
            <ac:picMk id="19" creationId="{1D1BF308-00C5-67CC-17FE-7FC7271E4278}"/>
          </ac:picMkLst>
        </pc:picChg>
      </pc:sldChg>
      <pc:sldChg chg="modSp mod modTransition">
        <pc:chgData name="Alfred Smith" userId="3c60a3631c0db8ad" providerId="LiveId" clId="{DD93B8D6-DBCD-4FDF-9FED-998655D7DCD6}" dt="2023-09-12T06:26:09.137" v="140"/>
        <pc:sldMkLst>
          <pc:docMk/>
          <pc:sldMk cId="2045822090" sldId="311"/>
        </pc:sldMkLst>
        <pc:spChg chg="mod">
          <ac:chgData name="Alfred Smith" userId="3c60a3631c0db8ad" providerId="LiveId" clId="{DD93B8D6-DBCD-4FDF-9FED-998655D7DCD6}" dt="2023-09-12T06:26:09.137" v="140"/>
          <ac:spMkLst>
            <pc:docMk/>
            <pc:sldMk cId="2045822090" sldId="311"/>
            <ac:spMk id="6" creationId="{364785F2-8008-DA9A-C60D-4CB8100F0FDA}"/>
          </ac:spMkLst>
        </pc:spChg>
      </pc:sldChg>
      <pc:sldChg chg="delSp modSp mod modTransition modAnim">
        <pc:chgData name="Alfred Smith" userId="3c60a3631c0db8ad" providerId="LiveId" clId="{DD93B8D6-DBCD-4FDF-9FED-998655D7DCD6}" dt="2023-09-12T06:24:45.290" v="121" actId="20577"/>
        <pc:sldMkLst>
          <pc:docMk/>
          <pc:sldMk cId="3195195764" sldId="312"/>
        </pc:sldMkLst>
        <pc:spChg chg="mod">
          <ac:chgData name="Alfred Smith" userId="3c60a3631c0db8ad" providerId="LiveId" clId="{DD93B8D6-DBCD-4FDF-9FED-998655D7DCD6}" dt="2023-09-12T06:24:45.290" v="121" actId="20577"/>
          <ac:spMkLst>
            <pc:docMk/>
            <pc:sldMk cId="3195195764" sldId="312"/>
            <ac:spMk id="3" creationId="{A58184BD-88F1-BA02-40C1-D8403D0EEC0D}"/>
          </ac:spMkLst>
        </pc:spChg>
        <pc:spChg chg="mod">
          <ac:chgData name="Alfred Smith" userId="3c60a3631c0db8ad" providerId="LiveId" clId="{DD93B8D6-DBCD-4FDF-9FED-998655D7DCD6}" dt="2023-09-12T06:20:33.214" v="96"/>
          <ac:spMkLst>
            <pc:docMk/>
            <pc:sldMk cId="3195195764" sldId="312"/>
            <ac:spMk id="4" creationId="{EE2AC625-9141-A801-F431-DD5F79396320}"/>
          </ac:spMkLst>
        </pc:spChg>
        <pc:picChg chg="del">
          <ac:chgData name="Alfred Smith" userId="3c60a3631c0db8ad" providerId="LiveId" clId="{DD93B8D6-DBCD-4FDF-9FED-998655D7DCD6}" dt="2023-09-12T06:24:04.033" v="109"/>
          <ac:picMkLst>
            <pc:docMk/>
            <pc:sldMk cId="3195195764" sldId="312"/>
            <ac:picMk id="18" creationId="{EB22E75E-4C9C-88E8-26AA-E2197026DE8C}"/>
          </ac:picMkLst>
        </pc:picChg>
      </pc:sldChg>
      <pc:sldChg chg="modSp mod modTransition">
        <pc:chgData name="Alfred Smith" userId="3c60a3631c0db8ad" providerId="LiveId" clId="{DD93B8D6-DBCD-4FDF-9FED-998655D7DCD6}" dt="2023-09-12T06:26:12.037" v="141"/>
        <pc:sldMkLst>
          <pc:docMk/>
          <pc:sldMk cId="117955555" sldId="313"/>
        </pc:sldMkLst>
        <pc:spChg chg="mod">
          <ac:chgData name="Alfred Smith" userId="3c60a3631c0db8ad" providerId="LiveId" clId="{DD93B8D6-DBCD-4FDF-9FED-998655D7DCD6}" dt="2023-09-12T06:26:12.037" v="141"/>
          <ac:spMkLst>
            <pc:docMk/>
            <pc:sldMk cId="117955555" sldId="313"/>
            <ac:spMk id="4" creationId="{8522A7E9-1E6B-6D19-4095-D19233DCBCD6}"/>
          </ac:spMkLst>
        </pc:spChg>
      </pc:sldChg>
      <pc:sldChg chg="delSp modSp mod modTransition modAnim">
        <pc:chgData name="Alfred Smith" userId="3c60a3631c0db8ad" providerId="LiveId" clId="{DD93B8D6-DBCD-4FDF-9FED-998655D7DCD6}" dt="2023-09-12T06:24:42.147" v="120" actId="20577"/>
        <pc:sldMkLst>
          <pc:docMk/>
          <pc:sldMk cId="953820720" sldId="314"/>
        </pc:sldMkLst>
        <pc:spChg chg="mod">
          <ac:chgData name="Alfred Smith" userId="3c60a3631c0db8ad" providerId="LiveId" clId="{DD93B8D6-DBCD-4FDF-9FED-998655D7DCD6}" dt="2023-09-12T06:24:42.147" v="120" actId="20577"/>
          <ac:spMkLst>
            <pc:docMk/>
            <pc:sldMk cId="953820720" sldId="314"/>
            <ac:spMk id="3" creationId="{A58184BD-88F1-BA02-40C1-D8403D0EEC0D}"/>
          </ac:spMkLst>
        </pc:spChg>
        <pc:spChg chg="mod">
          <ac:chgData name="Alfred Smith" userId="3c60a3631c0db8ad" providerId="LiveId" clId="{DD93B8D6-DBCD-4FDF-9FED-998655D7DCD6}" dt="2023-09-12T06:20:50.459" v="97"/>
          <ac:spMkLst>
            <pc:docMk/>
            <pc:sldMk cId="953820720" sldId="314"/>
            <ac:spMk id="4" creationId="{EE2AC625-9141-A801-F431-DD5F79396320}"/>
          </ac:spMkLst>
        </pc:spChg>
        <pc:picChg chg="del">
          <ac:chgData name="Alfred Smith" userId="3c60a3631c0db8ad" providerId="LiveId" clId="{DD93B8D6-DBCD-4FDF-9FED-998655D7DCD6}" dt="2023-09-12T06:24:04.033" v="109"/>
          <ac:picMkLst>
            <pc:docMk/>
            <pc:sldMk cId="953820720" sldId="314"/>
            <ac:picMk id="18" creationId="{5990A8BB-97F9-DF4C-291D-A82C56C8B554}"/>
          </ac:picMkLst>
        </pc:picChg>
      </pc:sldChg>
      <pc:sldChg chg="modSp mod modTransition">
        <pc:chgData name="Alfred Smith" userId="3c60a3631c0db8ad" providerId="LiveId" clId="{DD93B8D6-DBCD-4FDF-9FED-998655D7DCD6}" dt="2023-09-12T06:26:14.599" v="142"/>
        <pc:sldMkLst>
          <pc:docMk/>
          <pc:sldMk cId="545271471" sldId="315"/>
        </pc:sldMkLst>
        <pc:spChg chg="mod">
          <ac:chgData name="Alfred Smith" userId="3c60a3631c0db8ad" providerId="LiveId" clId="{DD93B8D6-DBCD-4FDF-9FED-998655D7DCD6}" dt="2023-09-12T06:26:14.599" v="142"/>
          <ac:spMkLst>
            <pc:docMk/>
            <pc:sldMk cId="545271471" sldId="315"/>
            <ac:spMk id="4" creationId="{46A8E698-7F64-025B-9776-B079638E29F9}"/>
          </ac:spMkLst>
        </pc:spChg>
      </pc:sldChg>
      <pc:sldChg chg="delSp modSp mod modTransition modAnim">
        <pc:chgData name="Alfred Smith" userId="3c60a3631c0db8ad" providerId="LiveId" clId="{DD93B8D6-DBCD-4FDF-9FED-998655D7DCD6}" dt="2023-09-12T06:24:37.142" v="119" actId="20577"/>
        <pc:sldMkLst>
          <pc:docMk/>
          <pc:sldMk cId="1078434502" sldId="316"/>
        </pc:sldMkLst>
        <pc:spChg chg="mod">
          <ac:chgData name="Alfred Smith" userId="3c60a3631c0db8ad" providerId="LiveId" clId="{DD93B8D6-DBCD-4FDF-9FED-998655D7DCD6}" dt="2023-09-12T06:24:37.142" v="119" actId="20577"/>
          <ac:spMkLst>
            <pc:docMk/>
            <pc:sldMk cId="1078434502" sldId="316"/>
            <ac:spMk id="3" creationId="{A58184BD-88F1-BA02-40C1-D8403D0EEC0D}"/>
          </ac:spMkLst>
        </pc:spChg>
        <pc:spChg chg="mod">
          <ac:chgData name="Alfred Smith" userId="3c60a3631c0db8ad" providerId="LiveId" clId="{DD93B8D6-DBCD-4FDF-9FED-998655D7DCD6}" dt="2023-09-12T06:21:05.871" v="98"/>
          <ac:spMkLst>
            <pc:docMk/>
            <pc:sldMk cId="1078434502" sldId="316"/>
            <ac:spMk id="4" creationId="{EE2AC625-9141-A801-F431-DD5F79396320}"/>
          </ac:spMkLst>
        </pc:spChg>
        <pc:picChg chg="del">
          <ac:chgData name="Alfred Smith" userId="3c60a3631c0db8ad" providerId="LiveId" clId="{DD93B8D6-DBCD-4FDF-9FED-998655D7DCD6}" dt="2023-09-12T06:24:04.033" v="109"/>
          <ac:picMkLst>
            <pc:docMk/>
            <pc:sldMk cId="1078434502" sldId="316"/>
            <ac:picMk id="11" creationId="{B0BDCCA4-521A-66BC-52E0-817A2D997AA9}"/>
          </ac:picMkLst>
        </pc:picChg>
      </pc:sldChg>
      <pc:sldChg chg="modSp mod modTransition">
        <pc:chgData name="Alfred Smith" userId="3c60a3631c0db8ad" providerId="LiveId" clId="{DD93B8D6-DBCD-4FDF-9FED-998655D7DCD6}" dt="2023-09-12T06:26:17.694" v="143"/>
        <pc:sldMkLst>
          <pc:docMk/>
          <pc:sldMk cId="1309612650" sldId="317"/>
        </pc:sldMkLst>
        <pc:spChg chg="mod">
          <ac:chgData name="Alfred Smith" userId="3c60a3631c0db8ad" providerId="LiveId" clId="{DD93B8D6-DBCD-4FDF-9FED-998655D7DCD6}" dt="2023-09-12T06:26:17.694" v="143"/>
          <ac:spMkLst>
            <pc:docMk/>
            <pc:sldMk cId="1309612650" sldId="317"/>
            <ac:spMk id="4" creationId="{7DC3AD8C-2B33-AF84-51F8-993A36A8A954}"/>
          </ac:spMkLst>
        </pc:spChg>
      </pc:sldChg>
      <pc:sldChg chg="delSp modSp mod modTransition modAnim">
        <pc:chgData name="Alfred Smith" userId="3c60a3631c0db8ad" providerId="LiveId" clId="{DD93B8D6-DBCD-4FDF-9FED-998655D7DCD6}" dt="2023-09-12T06:24:33.936" v="118" actId="20577"/>
        <pc:sldMkLst>
          <pc:docMk/>
          <pc:sldMk cId="4157603775" sldId="318"/>
        </pc:sldMkLst>
        <pc:spChg chg="mod">
          <ac:chgData name="Alfred Smith" userId="3c60a3631c0db8ad" providerId="LiveId" clId="{DD93B8D6-DBCD-4FDF-9FED-998655D7DCD6}" dt="2023-09-12T06:24:33.936" v="118" actId="20577"/>
          <ac:spMkLst>
            <pc:docMk/>
            <pc:sldMk cId="4157603775" sldId="318"/>
            <ac:spMk id="3" creationId="{A58184BD-88F1-BA02-40C1-D8403D0EEC0D}"/>
          </ac:spMkLst>
        </pc:spChg>
        <pc:spChg chg="mod">
          <ac:chgData name="Alfred Smith" userId="3c60a3631c0db8ad" providerId="LiveId" clId="{DD93B8D6-DBCD-4FDF-9FED-998655D7DCD6}" dt="2023-09-12T06:21:20.613" v="99"/>
          <ac:spMkLst>
            <pc:docMk/>
            <pc:sldMk cId="4157603775" sldId="318"/>
            <ac:spMk id="4" creationId="{EE2AC625-9141-A801-F431-DD5F79396320}"/>
          </ac:spMkLst>
        </pc:spChg>
        <pc:picChg chg="del">
          <ac:chgData name="Alfred Smith" userId="3c60a3631c0db8ad" providerId="LiveId" clId="{DD93B8D6-DBCD-4FDF-9FED-998655D7DCD6}" dt="2023-09-12T06:24:04.033" v="109"/>
          <ac:picMkLst>
            <pc:docMk/>
            <pc:sldMk cId="4157603775" sldId="318"/>
            <ac:picMk id="7" creationId="{62C6838C-8BFC-C221-0231-E381ED3715CF}"/>
          </ac:picMkLst>
        </pc:picChg>
      </pc:sldChg>
      <pc:sldChg chg="modSp mod modTransition">
        <pc:chgData name="Alfred Smith" userId="3c60a3631c0db8ad" providerId="LiveId" clId="{DD93B8D6-DBCD-4FDF-9FED-998655D7DCD6}" dt="2023-09-12T06:26:20.895" v="144"/>
        <pc:sldMkLst>
          <pc:docMk/>
          <pc:sldMk cId="1195711342" sldId="319"/>
        </pc:sldMkLst>
        <pc:spChg chg="mod">
          <ac:chgData name="Alfred Smith" userId="3c60a3631c0db8ad" providerId="LiveId" clId="{DD93B8D6-DBCD-4FDF-9FED-998655D7DCD6}" dt="2023-09-12T06:26:20.895" v="144"/>
          <ac:spMkLst>
            <pc:docMk/>
            <pc:sldMk cId="1195711342" sldId="319"/>
            <ac:spMk id="3" creationId="{912B3E27-8F69-D661-7969-974CA9770F14}"/>
          </ac:spMkLst>
        </pc:spChg>
      </pc:sldChg>
      <pc:sldChg chg="delSp modSp mod modTransition modAnim">
        <pc:chgData name="Alfred Smith" userId="3c60a3631c0db8ad" providerId="LiveId" clId="{DD93B8D6-DBCD-4FDF-9FED-998655D7DCD6}" dt="2023-09-12T06:24:29.881" v="117" actId="20577"/>
        <pc:sldMkLst>
          <pc:docMk/>
          <pc:sldMk cId="2912244126" sldId="320"/>
        </pc:sldMkLst>
        <pc:spChg chg="mod">
          <ac:chgData name="Alfred Smith" userId="3c60a3631c0db8ad" providerId="LiveId" clId="{DD93B8D6-DBCD-4FDF-9FED-998655D7DCD6}" dt="2023-09-12T06:24:29.881" v="117" actId="20577"/>
          <ac:spMkLst>
            <pc:docMk/>
            <pc:sldMk cId="2912244126" sldId="320"/>
            <ac:spMk id="3" creationId="{A58184BD-88F1-BA02-40C1-D8403D0EEC0D}"/>
          </ac:spMkLst>
        </pc:spChg>
        <pc:spChg chg="mod">
          <ac:chgData name="Alfred Smith" userId="3c60a3631c0db8ad" providerId="LiveId" clId="{DD93B8D6-DBCD-4FDF-9FED-998655D7DCD6}" dt="2023-09-12T06:21:38.584" v="100"/>
          <ac:spMkLst>
            <pc:docMk/>
            <pc:sldMk cId="2912244126" sldId="320"/>
            <ac:spMk id="4" creationId="{EE2AC625-9141-A801-F431-DD5F79396320}"/>
          </ac:spMkLst>
        </pc:spChg>
        <pc:picChg chg="del">
          <ac:chgData name="Alfred Smith" userId="3c60a3631c0db8ad" providerId="LiveId" clId="{DD93B8D6-DBCD-4FDF-9FED-998655D7DCD6}" dt="2023-09-12T06:24:04.033" v="109"/>
          <ac:picMkLst>
            <pc:docMk/>
            <pc:sldMk cId="2912244126" sldId="320"/>
            <ac:picMk id="19" creationId="{B9727C36-1F61-AC5F-13C1-525BD103D285}"/>
          </ac:picMkLst>
        </pc:picChg>
      </pc:sldChg>
      <pc:sldChg chg="modSp mod modTransition">
        <pc:chgData name="Alfred Smith" userId="3c60a3631c0db8ad" providerId="LiveId" clId="{DD93B8D6-DBCD-4FDF-9FED-998655D7DCD6}" dt="2023-09-12T06:26:24.957" v="145"/>
        <pc:sldMkLst>
          <pc:docMk/>
          <pc:sldMk cId="463447835" sldId="321"/>
        </pc:sldMkLst>
        <pc:spChg chg="mod">
          <ac:chgData name="Alfred Smith" userId="3c60a3631c0db8ad" providerId="LiveId" clId="{DD93B8D6-DBCD-4FDF-9FED-998655D7DCD6}" dt="2023-09-12T06:26:24.957" v="145"/>
          <ac:spMkLst>
            <pc:docMk/>
            <pc:sldMk cId="463447835" sldId="321"/>
            <ac:spMk id="3" creationId="{61C70C2A-AB31-72C3-798E-933560BDA089}"/>
          </ac:spMkLst>
        </pc:spChg>
      </pc:sldChg>
      <pc:sldChg chg="delSp modSp mod modTransition modAnim">
        <pc:chgData name="Alfred Smith" userId="3c60a3631c0db8ad" providerId="LiveId" clId="{DD93B8D6-DBCD-4FDF-9FED-998655D7DCD6}" dt="2023-09-12T06:24:27.190" v="116" actId="20577"/>
        <pc:sldMkLst>
          <pc:docMk/>
          <pc:sldMk cId="1961540324" sldId="322"/>
        </pc:sldMkLst>
        <pc:spChg chg="mod">
          <ac:chgData name="Alfred Smith" userId="3c60a3631c0db8ad" providerId="LiveId" clId="{DD93B8D6-DBCD-4FDF-9FED-998655D7DCD6}" dt="2023-09-12T06:24:27.190" v="116" actId="20577"/>
          <ac:spMkLst>
            <pc:docMk/>
            <pc:sldMk cId="1961540324" sldId="322"/>
            <ac:spMk id="3" creationId="{A58184BD-88F1-BA02-40C1-D8403D0EEC0D}"/>
          </ac:spMkLst>
        </pc:spChg>
        <pc:spChg chg="mod">
          <ac:chgData name="Alfred Smith" userId="3c60a3631c0db8ad" providerId="LiveId" clId="{DD93B8D6-DBCD-4FDF-9FED-998655D7DCD6}" dt="2023-09-12T06:21:52.587" v="101"/>
          <ac:spMkLst>
            <pc:docMk/>
            <pc:sldMk cId="1961540324" sldId="322"/>
            <ac:spMk id="4" creationId="{EE2AC625-9141-A801-F431-DD5F79396320}"/>
          </ac:spMkLst>
        </pc:spChg>
        <pc:picChg chg="del">
          <ac:chgData name="Alfred Smith" userId="3c60a3631c0db8ad" providerId="LiveId" clId="{DD93B8D6-DBCD-4FDF-9FED-998655D7DCD6}" dt="2023-09-12T06:24:04.033" v="109"/>
          <ac:picMkLst>
            <pc:docMk/>
            <pc:sldMk cId="1961540324" sldId="322"/>
            <ac:picMk id="19" creationId="{80330246-D4EC-F877-A2E3-F058F6385862}"/>
          </ac:picMkLst>
        </pc:picChg>
      </pc:sldChg>
      <pc:sldChg chg="modSp mod modTransition">
        <pc:chgData name="Alfred Smith" userId="3c60a3631c0db8ad" providerId="LiveId" clId="{DD93B8D6-DBCD-4FDF-9FED-998655D7DCD6}" dt="2023-09-12T06:26:30.833" v="146"/>
        <pc:sldMkLst>
          <pc:docMk/>
          <pc:sldMk cId="4081842751" sldId="323"/>
        </pc:sldMkLst>
        <pc:spChg chg="mod">
          <ac:chgData name="Alfred Smith" userId="3c60a3631c0db8ad" providerId="LiveId" clId="{DD93B8D6-DBCD-4FDF-9FED-998655D7DCD6}" dt="2023-09-12T06:26:30.833" v="146"/>
          <ac:spMkLst>
            <pc:docMk/>
            <pc:sldMk cId="4081842751" sldId="323"/>
            <ac:spMk id="4" creationId="{39A05ECE-79F3-D9AD-E1C5-EEC766537D3B}"/>
          </ac:spMkLst>
        </pc:spChg>
      </pc:sldChg>
      <pc:sldChg chg="delSp modSp mod modTransition modAnim">
        <pc:chgData name="Alfred Smith" userId="3c60a3631c0db8ad" providerId="LiveId" clId="{DD93B8D6-DBCD-4FDF-9FED-998655D7DCD6}" dt="2023-09-12T06:24:23.612" v="115" actId="20577"/>
        <pc:sldMkLst>
          <pc:docMk/>
          <pc:sldMk cId="4157630665" sldId="324"/>
        </pc:sldMkLst>
        <pc:spChg chg="mod">
          <ac:chgData name="Alfred Smith" userId="3c60a3631c0db8ad" providerId="LiveId" clId="{DD93B8D6-DBCD-4FDF-9FED-998655D7DCD6}" dt="2023-09-12T06:24:23.612" v="115" actId="20577"/>
          <ac:spMkLst>
            <pc:docMk/>
            <pc:sldMk cId="4157630665" sldId="324"/>
            <ac:spMk id="3" creationId="{A58184BD-88F1-BA02-40C1-D8403D0EEC0D}"/>
          </ac:spMkLst>
        </pc:spChg>
        <pc:spChg chg="mod">
          <ac:chgData name="Alfred Smith" userId="3c60a3631c0db8ad" providerId="LiveId" clId="{DD93B8D6-DBCD-4FDF-9FED-998655D7DCD6}" dt="2023-09-12T06:22:21.948" v="103" actId="20577"/>
          <ac:spMkLst>
            <pc:docMk/>
            <pc:sldMk cId="4157630665" sldId="324"/>
            <ac:spMk id="4" creationId="{EE2AC625-9141-A801-F431-DD5F79396320}"/>
          </ac:spMkLst>
        </pc:spChg>
        <pc:picChg chg="del">
          <ac:chgData name="Alfred Smith" userId="3c60a3631c0db8ad" providerId="LiveId" clId="{DD93B8D6-DBCD-4FDF-9FED-998655D7DCD6}" dt="2023-09-12T06:24:04.033" v="109"/>
          <ac:picMkLst>
            <pc:docMk/>
            <pc:sldMk cId="4157630665" sldId="324"/>
            <ac:picMk id="21" creationId="{CEC01CF9-5D3E-3313-EB02-2332FE5934E5}"/>
          </ac:picMkLst>
        </pc:picChg>
      </pc:sldChg>
      <pc:sldChg chg="modSp mod modTransition">
        <pc:chgData name="Alfred Smith" userId="3c60a3631c0db8ad" providerId="LiveId" clId="{DD93B8D6-DBCD-4FDF-9FED-998655D7DCD6}" dt="2023-09-12T06:26:35.775" v="147"/>
        <pc:sldMkLst>
          <pc:docMk/>
          <pc:sldMk cId="1887621724" sldId="325"/>
        </pc:sldMkLst>
        <pc:spChg chg="mod">
          <ac:chgData name="Alfred Smith" userId="3c60a3631c0db8ad" providerId="LiveId" clId="{DD93B8D6-DBCD-4FDF-9FED-998655D7DCD6}" dt="2023-09-12T06:26:35.775" v="147"/>
          <ac:spMkLst>
            <pc:docMk/>
            <pc:sldMk cId="1887621724" sldId="325"/>
            <ac:spMk id="5" creationId="{CD1B7DFC-97AF-AF53-2E0D-2E35CC33F524}"/>
          </ac:spMkLst>
        </pc:spChg>
      </pc:sldChg>
      <pc:sldChg chg="delSp modSp mod modTransition modAnim">
        <pc:chgData name="Alfred Smith" userId="3c60a3631c0db8ad" providerId="LiveId" clId="{DD93B8D6-DBCD-4FDF-9FED-998655D7DCD6}" dt="2023-09-12T06:24:19.668" v="114" actId="20577"/>
        <pc:sldMkLst>
          <pc:docMk/>
          <pc:sldMk cId="527009266" sldId="326"/>
        </pc:sldMkLst>
        <pc:spChg chg="mod">
          <ac:chgData name="Alfred Smith" userId="3c60a3631c0db8ad" providerId="LiveId" clId="{DD93B8D6-DBCD-4FDF-9FED-998655D7DCD6}" dt="2023-09-12T06:24:19.668" v="114" actId="20577"/>
          <ac:spMkLst>
            <pc:docMk/>
            <pc:sldMk cId="527009266" sldId="326"/>
            <ac:spMk id="3" creationId="{A58184BD-88F1-BA02-40C1-D8403D0EEC0D}"/>
          </ac:spMkLst>
        </pc:spChg>
        <pc:spChg chg="mod">
          <ac:chgData name="Alfred Smith" userId="3c60a3631c0db8ad" providerId="LiveId" clId="{DD93B8D6-DBCD-4FDF-9FED-998655D7DCD6}" dt="2023-09-12T06:22:35.319" v="104"/>
          <ac:spMkLst>
            <pc:docMk/>
            <pc:sldMk cId="527009266" sldId="326"/>
            <ac:spMk id="4" creationId="{EE2AC625-9141-A801-F431-DD5F79396320}"/>
          </ac:spMkLst>
        </pc:spChg>
        <pc:picChg chg="del">
          <ac:chgData name="Alfred Smith" userId="3c60a3631c0db8ad" providerId="LiveId" clId="{DD93B8D6-DBCD-4FDF-9FED-998655D7DCD6}" dt="2023-09-12T06:24:04.033" v="109"/>
          <ac:picMkLst>
            <pc:docMk/>
            <pc:sldMk cId="527009266" sldId="326"/>
            <ac:picMk id="7" creationId="{CE1890AE-C3A6-E6FE-51D6-A0E68F9AF99D}"/>
          </ac:picMkLst>
        </pc:picChg>
      </pc:sldChg>
      <pc:sldChg chg="modSp mod modTransition">
        <pc:chgData name="Alfred Smith" userId="3c60a3631c0db8ad" providerId="LiveId" clId="{DD93B8D6-DBCD-4FDF-9FED-998655D7DCD6}" dt="2023-09-12T06:26:39.847" v="148"/>
        <pc:sldMkLst>
          <pc:docMk/>
          <pc:sldMk cId="787806711" sldId="327"/>
        </pc:sldMkLst>
        <pc:spChg chg="mod">
          <ac:chgData name="Alfred Smith" userId="3c60a3631c0db8ad" providerId="LiveId" clId="{DD93B8D6-DBCD-4FDF-9FED-998655D7DCD6}" dt="2023-09-12T06:26:39.847" v="148"/>
          <ac:spMkLst>
            <pc:docMk/>
            <pc:sldMk cId="787806711" sldId="327"/>
            <ac:spMk id="4" creationId="{6D1B6686-D2EE-68A4-6F69-E46CFE7A6350}"/>
          </ac:spMkLst>
        </pc:spChg>
      </pc:sldChg>
      <pc:sldChg chg="delSp modSp mod modTransition modAnim">
        <pc:chgData name="Alfred Smith" userId="3c60a3631c0db8ad" providerId="LiveId" clId="{DD93B8D6-DBCD-4FDF-9FED-998655D7DCD6}" dt="2023-09-12T06:24:16.899" v="113" actId="20577"/>
        <pc:sldMkLst>
          <pc:docMk/>
          <pc:sldMk cId="286369069" sldId="328"/>
        </pc:sldMkLst>
        <pc:spChg chg="mod">
          <ac:chgData name="Alfred Smith" userId="3c60a3631c0db8ad" providerId="LiveId" clId="{DD93B8D6-DBCD-4FDF-9FED-998655D7DCD6}" dt="2023-09-12T06:24:16.899" v="113" actId="20577"/>
          <ac:spMkLst>
            <pc:docMk/>
            <pc:sldMk cId="286369069" sldId="328"/>
            <ac:spMk id="3" creationId="{A58184BD-88F1-BA02-40C1-D8403D0EEC0D}"/>
          </ac:spMkLst>
        </pc:spChg>
        <pc:spChg chg="mod">
          <ac:chgData name="Alfred Smith" userId="3c60a3631c0db8ad" providerId="LiveId" clId="{DD93B8D6-DBCD-4FDF-9FED-998655D7DCD6}" dt="2023-09-12T06:22:56.548" v="105"/>
          <ac:spMkLst>
            <pc:docMk/>
            <pc:sldMk cId="286369069" sldId="328"/>
            <ac:spMk id="4" creationId="{EE2AC625-9141-A801-F431-DD5F79396320}"/>
          </ac:spMkLst>
        </pc:spChg>
        <pc:picChg chg="del">
          <ac:chgData name="Alfred Smith" userId="3c60a3631c0db8ad" providerId="LiveId" clId="{DD93B8D6-DBCD-4FDF-9FED-998655D7DCD6}" dt="2023-09-12T06:24:04.033" v="109"/>
          <ac:picMkLst>
            <pc:docMk/>
            <pc:sldMk cId="286369069" sldId="328"/>
            <ac:picMk id="19" creationId="{6595A081-6F5B-0C8E-0E26-B1B7F4BE1932}"/>
          </ac:picMkLst>
        </pc:picChg>
      </pc:sldChg>
      <pc:sldChg chg="modSp mod modTransition">
        <pc:chgData name="Alfred Smith" userId="3c60a3631c0db8ad" providerId="LiveId" clId="{DD93B8D6-DBCD-4FDF-9FED-998655D7DCD6}" dt="2023-09-12T06:26:51.976" v="151"/>
        <pc:sldMkLst>
          <pc:docMk/>
          <pc:sldMk cId="1091664946" sldId="329"/>
        </pc:sldMkLst>
        <pc:spChg chg="mod">
          <ac:chgData name="Alfred Smith" userId="3c60a3631c0db8ad" providerId="LiveId" clId="{DD93B8D6-DBCD-4FDF-9FED-998655D7DCD6}" dt="2023-09-12T06:26:51.976" v="151"/>
          <ac:spMkLst>
            <pc:docMk/>
            <pc:sldMk cId="1091664946" sldId="329"/>
            <ac:spMk id="4" creationId="{4CEE9365-BE73-8A5D-9CEB-63D791397665}"/>
          </ac:spMkLst>
        </pc:spChg>
      </pc:sldChg>
      <pc:sldChg chg="delSp modSp mod modTransition modAnim">
        <pc:chgData name="Alfred Smith" userId="3c60a3631c0db8ad" providerId="LiveId" clId="{DD93B8D6-DBCD-4FDF-9FED-998655D7DCD6}" dt="2023-09-12T06:24:13.611" v="112" actId="20577"/>
        <pc:sldMkLst>
          <pc:docMk/>
          <pc:sldMk cId="2749843184" sldId="330"/>
        </pc:sldMkLst>
        <pc:spChg chg="mod">
          <ac:chgData name="Alfred Smith" userId="3c60a3631c0db8ad" providerId="LiveId" clId="{DD93B8D6-DBCD-4FDF-9FED-998655D7DCD6}" dt="2023-09-12T06:24:13.611" v="112" actId="20577"/>
          <ac:spMkLst>
            <pc:docMk/>
            <pc:sldMk cId="2749843184" sldId="330"/>
            <ac:spMk id="3" creationId="{A58184BD-88F1-BA02-40C1-D8403D0EEC0D}"/>
          </ac:spMkLst>
        </pc:spChg>
        <pc:spChg chg="mod">
          <ac:chgData name="Alfred Smith" userId="3c60a3631c0db8ad" providerId="LiveId" clId="{DD93B8D6-DBCD-4FDF-9FED-998655D7DCD6}" dt="2023-09-12T06:23:13.089" v="106"/>
          <ac:spMkLst>
            <pc:docMk/>
            <pc:sldMk cId="2749843184" sldId="330"/>
            <ac:spMk id="4" creationId="{EE2AC625-9141-A801-F431-DD5F79396320}"/>
          </ac:spMkLst>
        </pc:spChg>
        <pc:picChg chg="del">
          <ac:chgData name="Alfred Smith" userId="3c60a3631c0db8ad" providerId="LiveId" clId="{DD93B8D6-DBCD-4FDF-9FED-998655D7DCD6}" dt="2023-09-12T06:24:04.033" v="109"/>
          <ac:picMkLst>
            <pc:docMk/>
            <pc:sldMk cId="2749843184" sldId="330"/>
            <ac:picMk id="11" creationId="{9FA39EA2-FFF2-591C-D09E-C92B3081C97A}"/>
          </ac:picMkLst>
        </pc:picChg>
      </pc:sldChg>
      <pc:sldChg chg="modSp mod modTransition">
        <pc:chgData name="Alfred Smith" userId="3c60a3631c0db8ad" providerId="LiveId" clId="{DD93B8D6-DBCD-4FDF-9FED-998655D7DCD6}" dt="2023-09-12T06:26:56.148" v="152"/>
        <pc:sldMkLst>
          <pc:docMk/>
          <pc:sldMk cId="1389839772" sldId="331"/>
        </pc:sldMkLst>
        <pc:spChg chg="mod">
          <ac:chgData name="Alfred Smith" userId="3c60a3631c0db8ad" providerId="LiveId" clId="{DD93B8D6-DBCD-4FDF-9FED-998655D7DCD6}" dt="2023-09-12T06:26:56.148" v="152"/>
          <ac:spMkLst>
            <pc:docMk/>
            <pc:sldMk cId="1389839772" sldId="331"/>
            <ac:spMk id="3" creationId="{A07747AE-FC66-85A1-8C1E-581A1EECF931}"/>
          </ac:spMkLst>
        </pc:spChg>
      </pc:sldChg>
      <pc:sldChg chg="delSp modSp mod modTransition modAnim">
        <pc:chgData name="Alfred Smith" userId="3c60a3631c0db8ad" providerId="LiveId" clId="{DD93B8D6-DBCD-4FDF-9FED-998655D7DCD6}" dt="2023-09-12T06:24:10.471" v="111" actId="20577"/>
        <pc:sldMkLst>
          <pc:docMk/>
          <pc:sldMk cId="955485684" sldId="332"/>
        </pc:sldMkLst>
        <pc:spChg chg="mod">
          <ac:chgData name="Alfred Smith" userId="3c60a3631c0db8ad" providerId="LiveId" clId="{DD93B8D6-DBCD-4FDF-9FED-998655D7DCD6}" dt="2023-09-12T06:24:10.471" v="111" actId="20577"/>
          <ac:spMkLst>
            <pc:docMk/>
            <pc:sldMk cId="955485684" sldId="332"/>
            <ac:spMk id="3" creationId="{A58184BD-88F1-BA02-40C1-D8403D0EEC0D}"/>
          </ac:spMkLst>
        </pc:spChg>
        <pc:spChg chg="mod">
          <ac:chgData name="Alfred Smith" userId="3c60a3631c0db8ad" providerId="LiveId" clId="{DD93B8D6-DBCD-4FDF-9FED-998655D7DCD6}" dt="2023-09-12T06:23:27.564" v="107"/>
          <ac:spMkLst>
            <pc:docMk/>
            <pc:sldMk cId="955485684" sldId="332"/>
            <ac:spMk id="4" creationId="{EE2AC625-9141-A801-F431-DD5F79396320}"/>
          </ac:spMkLst>
        </pc:spChg>
        <pc:picChg chg="del">
          <ac:chgData name="Alfred Smith" userId="3c60a3631c0db8ad" providerId="LiveId" clId="{DD93B8D6-DBCD-4FDF-9FED-998655D7DCD6}" dt="2023-09-12T06:24:04.033" v="109"/>
          <ac:picMkLst>
            <pc:docMk/>
            <pc:sldMk cId="955485684" sldId="332"/>
            <ac:picMk id="21" creationId="{370C1D0A-C0C0-14FC-FFFB-276320C05C59}"/>
          </ac:picMkLst>
        </pc:picChg>
      </pc:sldChg>
      <pc:sldChg chg="delSp modSp mod modTransition modAnim">
        <pc:chgData name="Alfred Smith" userId="3c60a3631c0db8ad" providerId="LiveId" clId="{DD93B8D6-DBCD-4FDF-9FED-998655D7DCD6}" dt="2023-09-12T06:24:06.257" v="110" actId="20577"/>
        <pc:sldMkLst>
          <pc:docMk/>
          <pc:sldMk cId="3680365687" sldId="334"/>
        </pc:sldMkLst>
        <pc:spChg chg="mod">
          <ac:chgData name="Alfred Smith" userId="3c60a3631c0db8ad" providerId="LiveId" clId="{DD93B8D6-DBCD-4FDF-9FED-998655D7DCD6}" dt="2023-09-12T06:24:06.257" v="110" actId="20577"/>
          <ac:spMkLst>
            <pc:docMk/>
            <pc:sldMk cId="3680365687" sldId="334"/>
            <ac:spMk id="3" creationId="{A58184BD-88F1-BA02-40C1-D8403D0EEC0D}"/>
          </ac:spMkLst>
        </pc:spChg>
        <pc:spChg chg="mod">
          <ac:chgData name="Alfred Smith" userId="3c60a3631c0db8ad" providerId="LiveId" clId="{DD93B8D6-DBCD-4FDF-9FED-998655D7DCD6}" dt="2023-09-12T06:23:49.712" v="108"/>
          <ac:spMkLst>
            <pc:docMk/>
            <pc:sldMk cId="3680365687" sldId="334"/>
            <ac:spMk id="4" creationId="{EE2AC625-9141-A801-F431-DD5F79396320}"/>
          </ac:spMkLst>
        </pc:spChg>
        <pc:picChg chg="del">
          <ac:chgData name="Alfred Smith" userId="3c60a3631c0db8ad" providerId="LiveId" clId="{DD93B8D6-DBCD-4FDF-9FED-998655D7DCD6}" dt="2023-09-12T06:24:04.033" v="109"/>
          <ac:picMkLst>
            <pc:docMk/>
            <pc:sldMk cId="3680365687" sldId="334"/>
            <ac:picMk id="15" creationId="{7E61E1ED-F5FE-81BB-15C5-972D4E7B00E1}"/>
          </ac:picMkLst>
        </pc:picChg>
      </pc:sldChg>
      <pc:sldChg chg="delSp modSp mod modTransition modAnim">
        <pc:chgData name="Alfred Smith" userId="3c60a3631c0db8ad" providerId="LiveId" clId="{DD93B8D6-DBCD-4FDF-9FED-998655D7DCD6}" dt="2023-09-12T06:25:23.936" v="130" actId="20577"/>
        <pc:sldMkLst>
          <pc:docMk/>
          <pc:sldMk cId="1316551884" sldId="337"/>
        </pc:sldMkLst>
        <pc:spChg chg="mod">
          <ac:chgData name="Alfred Smith" userId="3c60a3631c0db8ad" providerId="LiveId" clId="{DD93B8D6-DBCD-4FDF-9FED-998655D7DCD6}" dt="2023-09-12T06:25:23.936" v="130" actId="20577"/>
          <ac:spMkLst>
            <pc:docMk/>
            <pc:sldMk cId="1316551884" sldId="337"/>
            <ac:spMk id="3" creationId="{A58184BD-88F1-BA02-40C1-D8403D0EEC0D}"/>
          </ac:spMkLst>
        </pc:spChg>
        <pc:spChg chg="mod">
          <ac:chgData name="Alfred Smith" userId="3c60a3631c0db8ad" providerId="LiveId" clId="{DD93B8D6-DBCD-4FDF-9FED-998655D7DCD6}" dt="2023-09-12T06:07:18.385" v="50" actId="20577"/>
          <ac:spMkLst>
            <pc:docMk/>
            <pc:sldMk cId="1316551884" sldId="337"/>
            <ac:spMk id="4" creationId="{EE2AC625-9141-A801-F431-DD5F79396320}"/>
          </ac:spMkLst>
        </pc:spChg>
        <pc:picChg chg="del">
          <ac:chgData name="Alfred Smith" userId="3c60a3631c0db8ad" providerId="LiveId" clId="{DD93B8D6-DBCD-4FDF-9FED-998655D7DCD6}" dt="2023-09-12T06:24:04.033" v="109"/>
          <ac:picMkLst>
            <pc:docMk/>
            <pc:sldMk cId="1316551884" sldId="337"/>
            <ac:picMk id="7" creationId="{8FC0A2FB-4E46-3F9D-E4B0-844808CACCF7}"/>
          </ac:picMkLst>
        </pc:picChg>
      </pc:sldChg>
      <pc:sldChg chg="modSp mod modTransition">
        <pc:chgData name="Alfred Smith" userId="3c60a3631c0db8ad" providerId="LiveId" clId="{DD93B8D6-DBCD-4FDF-9FED-998655D7DCD6}" dt="2023-09-12T06:25:36.043" v="132"/>
        <pc:sldMkLst>
          <pc:docMk/>
          <pc:sldMk cId="1854194119" sldId="338"/>
        </pc:sldMkLst>
        <pc:spChg chg="mod">
          <ac:chgData name="Alfred Smith" userId="3c60a3631c0db8ad" providerId="LiveId" clId="{DD93B8D6-DBCD-4FDF-9FED-998655D7DCD6}" dt="2023-09-12T06:25:36.043" v="132"/>
          <ac:spMkLst>
            <pc:docMk/>
            <pc:sldMk cId="1854194119" sldId="338"/>
            <ac:spMk id="6" creationId="{3A8F9983-1F10-0B0E-AC80-CEFA1D772BBC}"/>
          </ac:spMkLst>
        </pc:spChg>
      </pc:sldChg>
      <pc:sldChg chg="modSp mod modTransition">
        <pc:chgData name="Alfred Smith" userId="3c60a3631c0db8ad" providerId="LiveId" clId="{DD93B8D6-DBCD-4FDF-9FED-998655D7DCD6}" dt="2023-09-12T06:26:06.219" v="139"/>
        <pc:sldMkLst>
          <pc:docMk/>
          <pc:sldMk cId="374766153" sldId="339"/>
        </pc:sldMkLst>
        <pc:spChg chg="mod">
          <ac:chgData name="Alfred Smith" userId="3c60a3631c0db8ad" providerId="LiveId" clId="{DD93B8D6-DBCD-4FDF-9FED-998655D7DCD6}" dt="2023-09-12T06:26:06.219" v="139"/>
          <ac:spMkLst>
            <pc:docMk/>
            <pc:sldMk cId="374766153" sldId="339"/>
            <ac:spMk id="3" creationId="{7BD37086-332E-8C4D-3EBE-7FE38959FB8A}"/>
          </ac:spMkLst>
        </pc:spChg>
      </pc:sldChg>
      <pc:sldChg chg="modSp mod modTransition">
        <pc:chgData name="Alfred Smith" userId="3c60a3631c0db8ad" providerId="LiveId" clId="{DD93B8D6-DBCD-4FDF-9FED-998655D7DCD6}" dt="2023-09-12T06:26:59.529" v="153"/>
        <pc:sldMkLst>
          <pc:docMk/>
          <pc:sldMk cId="1888597188" sldId="340"/>
        </pc:sldMkLst>
        <pc:spChg chg="mod">
          <ac:chgData name="Alfred Smith" userId="3c60a3631c0db8ad" providerId="LiveId" clId="{DD93B8D6-DBCD-4FDF-9FED-998655D7DCD6}" dt="2023-09-12T06:26:59.529" v="153"/>
          <ac:spMkLst>
            <pc:docMk/>
            <pc:sldMk cId="1888597188" sldId="340"/>
            <ac:spMk id="3" creationId="{2D7EB771-97A9-A08D-2F96-5D927CF0A05C}"/>
          </ac:spMkLst>
        </pc:spChg>
      </pc:sldChg>
      <pc:sldChg chg="modSp mod modTransition">
        <pc:chgData name="Alfred Smith" userId="3c60a3631c0db8ad" providerId="LiveId" clId="{DD93B8D6-DBCD-4FDF-9FED-998655D7DCD6}" dt="2023-09-12T06:27:04.358" v="154"/>
        <pc:sldMkLst>
          <pc:docMk/>
          <pc:sldMk cId="1212745079" sldId="341"/>
        </pc:sldMkLst>
        <pc:spChg chg="mod">
          <ac:chgData name="Alfred Smith" userId="3c60a3631c0db8ad" providerId="LiveId" clId="{DD93B8D6-DBCD-4FDF-9FED-998655D7DCD6}" dt="2023-09-12T06:27:04.358" v="154"/>
          <ac:spMkLst>
            <pc:docMk/>
            <pc:sldMk cId="1212745079" sldId="341"/>
            <ac:spMk id="2" creationId="{6C6183CA-E3EB-5C30-76CA-A2ACA4AC4B4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12-09-2023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12-09-2023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12-09-2023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CF3617-0A66-57E3-DC9A-B8E383BEB29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BF0F12B-1E4D-2B33-8AEE-70A48BF9F13C}"/>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349625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 </a:t>
            </a:r>
            <a:r>
              <a:rPr lang="en-US" sz="4400" dirty="0">
                <a:solidFill>
                  <a:srgbClr val="777A7B"/>
                </a:solidFill>
                <a:latin typeface="Arial" panose="020B0604020202020204" pitchFamily="34" charset="0"/>
              </a:rPr>
              <a:t>4</a:t>
            </a:r>
            <a:r>
              <a:rPr lang="en-US" sz="4400" b="0" i="0" dirty="0">
                <a:solidFill>
                  <a:srgbClr val="121212"/>
                </a:solidFill>
                <a:effectLst/>
                <a:latin typeface="Inter"/>
              </a:rPr>
              <a:t>I persecuted this Way to the death, binding and delivering into prisons both men and women, </a:t>
            </a:r>
            <a:endParaRPr lang="en-IN" dirty="0"/>
          </a:p>
        </p:txBody>
      </p:sp>
    </p:spTree>
    <p:extLst>
      <p:ext uri="{BB962C8B-B14F-4D97-AF65-F5344CB8AC3E}">
        <p14:creationId xmlns:p14="http://schemas.microsoft.com/office/powerpoint/2010/main" val="3240896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9274F-7A8A-2DEF-9104-D5829C597868}"/>
              </a:ext>
            </a:extLst>
          </p:cNvPr>
          <p:cNvPicPr>
            <a:picLocks noChangeAspect="1"/>
          </p:cNvPicPr>
          <p:nvPr/>
        </p:nvPicPr>
        <p:blipFill>
          <a:blip r:embed="rId2"/>
          <a:stretch>
            <a:fillRect/>
          </a:stretch>
        </p:blipFill>
        <p:spPr>
          <a:xfrm>
            <a:off x="0" y="-91440"/>
            <a:ext cx="12192000" cy="7620000"/>
          </a:xfrm>
          <a:prstGeom prst="rect">
            <a:avLst/>
          </a:prstGeom>
        </p:spPr>
      </p:pic>
      <p:sp>
        <p:nvSpPr>
          <p:cNvPr id="4" name="TextBox 3">
            <a:extLst>
              <a:ext uri="{FF2B5EF4-FFF2-40B4-BE49-F238E27FC236}">
                <a16:creationId xmlns:a16="http://schemas.microsoft.com/office/drawing/2014/main" id="{5229BFAA-2492-5DBC-3627-7C73AF2174D1}"/>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158947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Inter"/>
              </a:rPr>
              <a:t>I traveled to Damascus to bring them also who were there to Jerusalem in bonds to be punished.</a:t>
            </a:r>
            <a:r>
              <a:rPr lang="en-US" sz="4000" dirty="0">
                <a:solidFill>
                  <a:srgbClr val="777A7B"/>
                </a:solidFill>
                <a:latin typeface="Arial" panose="020B0604020202020204" pitchFamily="34" charset="0"/>
              </a:rPr>
              <a:t>6</a:t>
            </a:r>
            <a:r>
              <a:rPr lang="en-US" sz="4000" b="0" i="0" dirty="0">
                <a:solidFill>
                  <a:srgbClr val="121212"/>
                </a:solidFill>
                <a:effectLst/>
                <a:latin typeface="Inter"/>
              </a:rPr>
              <a:t>“As I made my journey and came close to Damascus, about noon suddenly a great light shone around me from the sky.</a:t>
            </a:r>
            <a:endParaRPr lang="en-IN" dirty="0"/>
          </a:p>
        </p:txBody>
      </p:sp>
    </p:spTree>
    <p:extLst>
      <p:ext uri="{BB962C8B-B14F-4D97-AF65-F5344CB8AC3E}">
        <p14:creationId xmlns:p14="http://schemas.microsoft.com/office/powerpoint/2010/main" val="3511188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87DE2-5DB8-FDAC-845B-392D49895388}"/>
              </a:ext>
            </a:extLst>
          </p:cNvPr>
          <p:cNvPicPr>
            <a:picLocks noChangeAspect="1"/>
          </p:cNvPicPr>
          <p:nvPr/>
        </p:nvPicPr>
        <p:blipFill>
          <a:blip r:embed="rId2"/>
          <a:stretch>
            <a:fillRect/>
          </a:stretch>
        </p:blipFill>
        <p:spPr>
          <a:xfrm>
            <a:off x="0" y="0"/>
            <a:ext cx="12192000" cy="7214742"/>
          </a:xfrm>
          <a:prstGeom prst="rect">
            <a:avLst/>
          </a:prstGeom>
        </p:spPr>
      </p:pic>
      <p:sp>
        <p:nvSpPr>
          <p:cNvPr id="4" name="TextBox 3">
            <a:extLst>
              <a:ext uri="{FF2B5EF4-FFF2-40B4-BE49-F238E27FC236}">
                <a16:creationId xmlns:a16="http://schemas.microsoft.com/office/drawing/2014/main" id="{BC4D6227-BB1D-C9CD-31F7-564E15CB11AB}"/>
              </a:ext>
            </a:extLst>
          </p:cNvPr>
          <p:cNvSpPr txBox="1"/>
          <p:nvPr/>
        </p:nvSpPr>
        <p:spPr>
          <a:xfrm>
            <a:off x="362476" y="5861875"/>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p>
        </p:txBody>
      </p:sp>
    </p:spTree>
    <p:extLst>
      <p:ext uri="{BB962C8B-B14F-4D97-AF65-F5344CB8AC3E}">
        <p14:creationId xmlns:p14="http://schemas.microsoft.com/office/powerpoint/2010/main" val="1463809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7</a:t>
            </a:r>
            <a:r>
              <a:rPr lang="en-US" sz="4000" b="0" i="0" dirty="0">
                <a:solidFill>
                  <a:srgbClr val="121212"/>
                </a:solidFill>
                <a:effectLst/>
                <a:latin typeface="Inter"/>
              </a:rPr>
              <a:t>I fell to the ground and heard a voice saying to me, </a:t>
            </a:r>
            <a:r>
              <a:rPr lang="en-US" sz="4000" b="0" i="0" dirty="0">
                <a:solidFill>
                  <a:srgbClr val="FF3D4D"/>
                </a:solidFill>
                <a:effectLst/>
                <a:latin typeface="Inter"/>
              </a:rPr>
              <a:t>‘Saul, Saul, why are you persecuting me?’</a:t>
            </a:r>
            <a:r>
              <a:rPr lang="en-US" sz="4000" b="0" i="0" dirty="0">
                <a:solidFill>
                  <a:srgbClr val="121212"/>
                </a:solidFill>
                <a:effectLst/>
                <a:latin typeface="Inter"/>
              </a:rPr>
              <a:t> </a:t>
            </a:r>
            <a:r>
              <a:rPr lang="en-US" sz="4000" b="0" i="0" dirty="0">
                <a:solidFill>
                  <a:srgbClr val="777A7B"/>
                </a:solidFill>
                <a:effectLst/>
                <a:latin typeface="Inter"/>
              </a:rPr>
              <a:t>8</a:t>
            </a:r>
            <a:r>
              <a:rPr lang="en-US" sz="4000" b="0" i="0" dirty="0">
                <a:solidFill>
                  <a:srgbClr val="121212"/>
                </a:solidFill>
                <a:effectLst/>
                <a:latin typeface="Inter"/>
              </a:rPr>
              <a:t>I answered, ‘Who are you, Lord?’ He said to me, </a:t>
            </a:r>
            <a:r>
              <a:rPr lang="en-US" sz="4000" b="0" i="0" dirty="0">
                <a:solidFill>
                  <a:srgbClr val="FF3D4D"/>
                </a:solidFill>
                <a:effectLst/>
                <a:latin typeface="Inter"/>
              </a:rPr>
              <a:t>‘I am Jesus of Nazareth, whom you persecute.’</a:t>
            </a:r>
            <a:endParaRPr lang="en-IN" dirty="0"/>
          </a:p>
        </p:txBody>
      </p:sp>
    </p:spTree>
    <p:extLst>
      <p:ext uri="{BB962C8B-B14F-4D97-AF65-F5344CB8AC3E}">
        <p14:creationId xmlns:p14="http://schemas.microsoft.com/office/powerpoint/2010/main" val="520855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471614-F8B6-A037-87F3-0350CADD8F0A}"/>
              </a:ext>
            </a:extLst>
          </p:cNvPr>
          <p:cNvPicPr>
            <a:picLocks noChangeAspect="1"/>
          </p:cNvPicPr>
          <p:nvPr/>
        </p:nvPicPr>
        <p:blipFill>
          <a:blip r:embed="rId2"/>
          <a:stretch>
            <a:fillRect/>
          </a:stretch>
        </p:blipFill>
        <p:spPr>
          <a:xfrm>
            <a:off x="0" y="-471934"/>
            <a:ext cx="12192000" cy="7329934"/>
          </a:xfrm>
          <a:prstGeom prst="rect">
            <a:avLst/>
          </a:prstGeom>
        </p:spPr>
      </p:pic>
      <p:sp>
        <p:nvSpPr>
          <p:cNvPr id="5" name="TextBox 4">
            <a:extLst>
              <a:ext uri="{FF2B5EF4-FFF2-40B4-BE49-F238E27FC236}">
                <a16:creationId xmlns:a16="http://schemas.microsoft.com/office/drawing/2014/main" id="{320ACEFF-BDA6-7489-6724-46A8EAC8F43E}"/>
              </a:ext>
            </a:extLst>
          </p:cNvPr>
          <p:cNvSpPr txBox="1"/>
          <p:nvPr/>
        </p:nvSpPr>
        <p:spPr>
          <a:xfrm>
            <a:off x="9377840" y="0"/>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p>
        </p:txBody>
      </p:sp>
    </p:spTree>
    <p:extLst>
      <p:ext uri="{BB962C8B-B14F-4D97-AF65-F5344CB8AC3E}">
        <p14:creationId xmlns:p14="http://schemas.microsoft.com/office/powerpoint/2010/main" val="3185847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10</a:t>
            </a:r>
            <a:r>
              <a:rPr lang="en-US" sz="3600" b="0" i="0" dirty="0">
                <a:solidFill>
                  <a:srgbClr val="121212"/>
                </a:solidFill>
                <a:effectLst/>
                <a:latin typeface="Inter"/>
              </a:rPr>
              <a:t>I said, ‘What shall I do, Lord?’ The Lord said to me, </a:t>
            </a:r>
            <a:r>
              <a:rPr lang="en-US" sz="3600" b="0" i="0" dirty="0">
                <a:solidFill>
                  <a:srgbClr val="FF3D4D"/>
                </a:solidFill>
                <a:effectLst/>
                <a:latin typeface="Inter"/>
              </a:rPr>
              <a:t>‘Arise, and go into Damascus. There you will be told about all things which are appointed for you to do.’</a:t>
            </a:r>
            <a:r>
              <a:rPr lang="en-US" sz="3600" b="0" i="0" dirty="0">
                <a:solidFill>
                  <a:srgbClr val="121212"/>
                </a:solidFill>
                <a:effectLst/>
                <a:latin typeface="Inter"/>
              </a:rPr>
              <a:t> </a:t>
            </a:r>
            <a:r>
              <a:rPr lang="en-US" sz="3600" b="0" i="0" dirty="0">
                <a:solidFill>
                  <a:srgbClr val="777A7B"/>
                </a:solidFill>
                <a:effectLst/>
                <a:latin typeface="Inter"/>
              </a:rPr>
              <a:t>11</a:t>
            </a:r>
            <a:r>
              <a:rPr lang="en-US" sz="3600" b="0" i="0" dirty="0">
                <a:solidFill>
                  <a:srgbClr val="121212"/>
                </a:solidFill>
                <a:effectLst/>
                <a:latin typeface="Inter"/>
              </a:rPr>
              <a:t>When I couldn’t see for the glory of that light, being led by the hand of those who were with me, I came into Damascus.</a:t>
            </a:r>
            <a:endParaRPr lang="en-US" sz="36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675241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EFC24-3D74-D6F3-2AE5-72DE7BDD813A}"/>
              </a:ext>
            </a:extLst>
          </p:cNvPr>
          <p:cNvPicPr>
            <a:picLocks noChangeAspect="1"/>
          </p:cNvPicPr>
          <p:nvPr/>
        </p:nvPicPr>
        <p:blipFill>
          <a:blip r:embed="rId2"/>
          <a:stretch>
            <a:fillRect/>
          </a:stretch>
        </p:blipFill>
        <p:spPr>
          <a:xfrm>
            <a:off x="0" y="-140099"/>
            <a:ext cx="12192000" cy="6998099"/>
          </a:xfrm>
          <a:prstGeom prst="rect">
            <a:avLst/>
          </a:prstGeom>
        </p:spPr>
      </p:pic>
      <p:sp>
        <p:nvSpPr>
          <p:cNvPr id="3" name="TextBox 2">
            <a:extLst>
              <a:ext uri="{FF2B5EF4-FFF2-40B4-BE49-F238E27FC236}">
                <a16:creationId xmlns:a16="http://schemas.microsoft.com/office/drawing/2014/main" id="{8AF2F33E-2062-C041-4876-F967D35B565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a:t>
            </a:r>
          </a:p>
        </p:txBody>
      </p:sp>
      <p:sp>
        <p:nvSpPr>
          <p:cNvPr id="5" name="TextBox 4">
            <a:extLst>
              <a:ext uri="{FF2B5EF4-FFF2-40B4-BE49-F238E27FC236}">
                <a16:creationId xmlns:a16="http://schemas.microsoft.com/office/drawing/2014/main" id="{20A3DFCB-212B-8064-A79C-E894D8247990}"/>
              </a:ext>
            </a:extLst>
          </p:cNvPr>
          <p:cNvSpPr txBox="1"/>
          <p:nvPr/>
        </p:nvSpPr>
        <p:spPr>
          <a:xfrm>
            <a:off x="9245318" y="0"/>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p>
        </p:txBody>
      </p:sp>
    </p:spTree>
    <p:extLst>
      <p:ext uri="{BB962C8B-B14F-4D97-AF65-F5344CB8AC3E}">
        <p14:creationId xmlns:p14="http://schemas.microsoft.com/office/powerpoint/2010/main" val="10264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Inter"/>
              </a:rPr>
              <a:t>12</a:t>
            </a:r>
            <a:r>
              <a:rPr lang="en-US" sz="4400" b="0" i="0" dirty="0">
                <a:solidFill>
                  <a:srgbClr val="121212"/>
                </a:solidFill>
                <a:effectLst/>
                <a:latin typeface="Inter"/>
              </a:rPr>
              <a:t>“One Ananias, a devout man according to the law, well reported of by all the Jews who lived in Damascus, </a:t>
            </a:r>
            <a:r>
              <a:rPr lang="en-US" sz="4400" b="0" i="0" dirty="0">
                <a:solidFill>
                  <a:srgbClr val="777A7B"/>
                </a:solidFill>
                <a:effectLst/>
                <a:latin typeface="Inter"/>
              </a:rPr>
              <a:t>13</a:t>
            </a:r>
            <a:r>
              <a:rPr lang="en-US" sz="4400" b="0" i="0" dirty="0">
                <a:solidFill>
                  <a:srgbClr val="121212"/>
                </a:solidFill>
                <a:effectLst/>
                <a:latin typeface="Inter"/>
              </a:rPr>
              <a:t>came to me. </a:t>
            </a:r>
            <a:endParaRPr lang="en-IN" sz="4400" dirty="0"/>
          </a:p>
        </p:txBody>
      </p:sp>
    </p:spTree>
    <p:extLst>
      <p:ext uri="{BB962C8B-B14F-4D97-AF65-F5344CB8AC3E}">
        <p14:creationId xmlns:p14="http://schemas.microsoft.com/office/powerpoint/2010/main" val="2165868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9081BB-CACC-63D5-16CC-22E2CAF2283F}"/>
              </a:ext>
            </a:extLst>
          </p:cNvPr>
          <p:cNvSpPr txBox="1"/>
          <p:nvPr/>
        </p:nvSpPr>
        <p:spPr>
          <a:xfrm>
            <a:off x="-28613" y="727665"/>
            <a:ext cx="6124613" cy="4028661"/>
          </a:xfrm>
          <a:prstGeom prst="rect">
            <a:avLst/>
          </a:prstGeom>
          <a:noFill/>
        </p:spPr>
        <p:txBody>
          <a:bodyPr wrap="square" rtlCol="0">
            <a:noAutofit/>
          </a:bodyPr>
          <a:lstStyle/>
          <a:p>
            <a:pPr algn="l"/>
            <a:r>
              <a:rPr lang="en-IN" sz="6000" dirty="0">
                <a:solidFill>
                  <a:schemeClr val="bg1"/>
                </a:solidFill>
              </a:rPr>
              <a:t> </a:t>
            </a:r>
            <a:r>
              <a:rPr lang="en-US" sz="6000" dirty="0">
                <a:solidFill>
                  <a:schemeClr val="bg1"/>
                </a:solidFill>
                <a:latin typeface="Times New Roman" panose="02020603050405020304" pitchFamily="18" charset="0"/>
                <a:cs typeface="Times New Roman" panose="02020603050405020304" pitchFamily="18" charset="0"/>
              </a:rPr>
              <a:t>Paul Addresses the Crowd – </a:t>
            </a:r>
          </a:p>
          <a:p>
            <a:pPr algn="l"/>
            <a:r>
              <a:rPr lang="en-US" sz="6000" dirty="0">
                <a:solidFill>
                  <a:schemeClr val="bg1"/>
                </a:solidFill>
                <a:latin typeface="Times New Roman" panose="02020603050405020304" pitchFamily="18" charset="0"/>
                <a:cs typeface="Times New Roman" panose="02020603050405020304" pitchFamily="18" charset="0"/>
              </a:rPr>
              <a:t>Acts 21:40 – 22:29</a:t>
            </a:r>
            <a:endParaRPr lang="en-IN" sz="6000" dirty="0">
              <a:solidFill>
                <a:schemeClr val="bg1"/>
              </a:solidFill>
              <a:latin typeface="Times New Roman" panose="02020603050405020304" pitchFamily="18" charset="0"/>
              <a:cs typeface="Times New Roman" panose="02020603050405020304" pitchFamily="18" charset="0"/>
            </a:endParaRPr>
          </a:p>
          <a:p>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66CC4-974C-98F6-4424-72514BB22D89}"/>
              </a:ext>
            </a:extLst>
          </p:cNvPr>
          <p:cNvPicPr>
            <a:picLocks noChangeAspect="1"/>
          </p:cNvPicPr>
          <p:nvPr/>
        </p:nvPicPr>
        <p:blipFill rotWithShape="1">
          <a:blip r:embed="rId2"/>
          <a:srcRect t="9277" r="1" b="1"/>
          <a:stretch/>
        </p:blipFill>
        <p:spPr>
          <a:xfrm>
            <a:off x="0" y="-809260"/>
            <a:ext cx="12192000" cy="7667260"/>
          </a:xfrm>
          <a:prstGeom prst="rect">
            <a:avLst/>
          </a:prstGeom>
        </p:spPr>
      </p:pic>
      <p:sp>
        <p:nvSpPr>
          <p:cNvPr id="3" name="TextBox 2">
            <a:extLst>
              <a:ext uri="{FF2B5EF4-FFF2-40B4-BE49-F238E27FC236}">
                <a16:creationId xmlns:a16="http://schemas.microsoft.com/office/drawing/2014/main" id="{7BD37086-332E-8C4D-3EBE-7FE38959FB8A}"/>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374766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13</a:t>
            </a:r>
            <a:r>
              <a:rPr lang="en-US" sz="4000" dirty="0">
                <a:solidFill>
                  <a:srgbClr val="121212"/>
                </a:solidFill>
                <a:latin typeface="Arial" panose="020B0604020202020204" pitchFamily="34" charset="0"/>
              </a:rPr>
              <a:t>He </a:t>
            </a:r>
            <a:r>
              <a:rPr lang="en-US" sz="4000" b="0" i="0" dirty="0">
                <a:solidFill>
                  <a:srgbClr val="121212"/>
                </a:solidFill>
                <a:effectLst/>
                <a:latin typeface="Inter"/>
              </a:rPr>
              <a:t>stood by me and said to me, ‘Brother Saul, receive your sight!’ In that very hour I looked up at him. </a:t>
            </a:r>
            <a:endParaRPr lang="en-IN" dirty="0"/>
          </a:p>
        </p:txBody>
      </p:sp>
    </p:spTree>
    <p:extLst>
      <p:ext uri="{BB962C8B-B14F-4D97-AF65-F5344CB8AC3E}">
        <p14:creationId xmlns:p14="http://schemas.microsoft.com/office/powerpoint/2010/main" val="1580197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75102-F049-4F8C-7D4A-3094E177E68F}"/>
              </a:ext>
            </a:extLst>
          </p:cNvPr>
          <p:cNvPicPr>
            <a:picLocks noChangeAspect="1"/>
          </p:cNvPicPr>
          <p:nvPr/>
        </p:nvPicPr>
        <p:blipFill>
          <a:blip r:embed="rId2"/>
          <a:stretch>
            <a:fillRect/>
          </a:stretch>
        </p:blipFill>
        <p:spPr>
          <a:xfrm>
            <a:off x="0" y="-10649"/>
            <a:ext cx="12595860" cy="6868649"/>
          </a:xfrm>
          <a:prstGeom prst="rect">
            <a:avLst/>
          </a:prstGeom>
        </p:spPr>
      </p:pic>
      <p:sp>
        <p:nvSpPr>
          <p:cNvPr id="6" name="TextBox 5">
            <a:extLst>
              <a:ext uri="{FF2B5EF4-FFF2-40B4-BE49-F238E27FC236}">
                <a16:creationId xmlns:a16="http://schemas.microsoft.com/office/drawing/2014/main" id="{364785F2-8008-DA9A-C60D-4CB8100F0FDA}"/>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204582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14</a:t>
            </a:r>
            <a:r>
              <a:rPr lang="en-US" sz="4000" b="0" i="0" dirty="0">
                <a:solidFill>
                  <a:srgbClr val="121212"/>
                </a:solidFill>
                <a:effectLst/>
                <a:latin typeface="Inter"/>
              </a:rPr>
              <a:t>He said, ‘The God of our fathers has appointed you to know his will, and to see the Righteous One, and to hear a voice from his mouth. </a:t>
            </a:r>
            <a:endParaRPr lang="en-IN" dirty="0"/>
          </a:p>
        </p:txBody>
      </p:sp>
    </p:spTree>
    <p:extLst>
      <p:ext uri="{BB962C8B-B14F-4D97-AF65-F5344CB8AC3E}">
        <p14:creationId xmlns:p14="http://schemas.microsoft.com/office/powerpoint/2010/main" val="3195195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90FF1-E028-B41D-DAB8-7F87A92609CE}"/>
              </a:ext>
            </a:extLst>
          </p:cNvPr>
          <p:cNvPicPr>
            <a:picLocks noChangeAspect="1"/>
          </p:cNvPicPr>
          <p:nvPr/>
        </p:nvPicPr>
        <p:blipFill>
          <a:blip r:embed="rId2"/>
          <a:stretch>
            <a:fillRect/>
          </a:stretch>
        </p:blipFill>
        <p:spPr>
          <a:xfrm>
            <a:off x="0" y="17103"/>
            <a:ext cx="12192000" cy="6840898"/>
          </a:xfrm>
          <a:prstGeom prst="rect">
            <a:avLst/>
          </a:prstGeom>
        </p:spPr>
      </p:pic>
      <p:sp>
        <p:nvSpPr>
          <p:cNvPr id="4" name="TextBox 3">
            <a:extLst>
              <a:ext uri="{FF2B5EF4-FFF2-40B4-BE49-F238E27FC236}">
                <a16:creationId xmlns:a16="http://schemas.microsoft.com/office/drawing/2014/main" id="{8522A7E9-1E6B-6D19-4095-D19233DCBCD6}"/>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11795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15</a:t>
            </a:r>
            <a:r>
              <a:rPr lang="en-US" sz="4400" b="0" i="0" dirty="0">
                <a:solidFill>
                  <a:srgbClr val="121212"/>
                </a:solidFill>
                <a:effectLst/>
                <a:latin typeface="Inter"/>
              </a:rPr>
              <a:t>For you will be a witness for him to all men of what you have seen and heard. </a:t>
            </a:r>
            <a:r>
              <a:rPr lang="en-US" sz="4400" b="0" i="0" dirty="0">
                <a:solidFill>
                  <a:srgbClr val="777A7B"/>
                </a:solidFill>
                <a:effectLst/>
                <a:latin typeface="Inter"/>
              </a:rPr>
              <a:t>16</a:t>
            </a:r>
            <a:r>
              <a:rPr lang="en-US" sz="4400" b="0" i="0" dirty="0">
                <a:solidFill>
                  <a:srgbClr val="121212"/>
                </a:solidFill>
                <a:effectLst/>
                <a:latin typeface="Inter"/>
              </a:rPr>
              <a:t>Now why do you wait? Arise, be baptized, and wash away your sins, calling on the name of the Lord.’</a:t>
            </a:r>
            <a:endParaRPr lang="en-IN" dirty="0"/>
          </a:p>
        </p:txBody>
      </p:sp>
    </p:spTree>
    <p:extLst>
      <p:ext uri="{BB962C8B-B14F-4D97-AF65-F5344CB8AC3E}">
        <p14:creationId xmlns:p14="http://schemas.microsoft.com/office/powerpoint/2010/main" val="953820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03821-E104-B3EF-765D-7E2B1E6C9DD2}"/>
              </a:ext>
            </a:extLst>
          </p:cNvPr>
          <p:cNvPicPr>
            <a:picLocks noChangeAspect="1"/>
          </p:cNvPicPr>
          <p:nvPr/>
        </p:nvPicPr>
        <p:blipFill>
          <a:blip r:embed="rId2"/>
          <a:stretch>
            <a:fillRect/>
          </a:stretch>
        </p:blipFill>
        <p:spPr>
          <a:xfrm>
            <a:off x="0" y="0"/>
            <a:ext cx="12192000" cy="7025130"/>
          </a:xfrm>
          <a:prstGeom prst="rect">
            <a:avLst/>
          </a:prstGeom>
        </p:spPr>
      </p:pic>
      <p:sp>
        <p:nvSpPr>
          <p:cNvPr id="4" name="TextBox 3">
            <a:extLst>
              <a:ext uri="{FF2B5EF4-FFF2-40B4-BE49-F238E27FC236}">
                <a16:creationId xmlns:a16="http://schemas.microsoft.com/office/drawing/2014/main" id="{46A8E698-7F64-025B-9776-B079638E29F9}"/>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545271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17</a:t>
            </a:r>
            <a:r>
              <a:rPr lang="en-US" sz="3600" b="0" i="0" dirty="0">
                <a:solidFill>
                  <a:srgbClr val="121212"/>
                </a:solidFill>
                <a:effectLst/>
                <a:latin typeface="Inter"/>
              </a:rPr>
              <a:t>“When I had returned to Jerusalem and while I prayed in the temple, I fell into a trance </a:t>
            </a:r>
            <a:r>
              <a:rPr lang="en-US" sz="3600" b="0" i="0" dirty="0">
                <a:solidFill>
                  <a:srgbClr val="777A7B"/>
                </a:solidFill>
                <a:effectLst/>
                <a:latin typeface="Inter"/>
              </a:rPr>
              <a:t>18</a:t>
            </a:r>
            <a:r>
              <a:rPr lang="en-US" sz="3600" b="0" i="0" dirty="0">
                <a:solidFill>
                  <a:srgbClr val="121212"/>
                </a:solidFill>
                <a:effectLst/>
                <a:latin typeface="Inter"/>
              </a:rPr>
              <a:t>and saw him saying to me, </a:t>
            </a:r>
            <a:r>
              <a:rPr lang="en-US" sz="3600" b="0" i="0" dirty="0">
                <a:solidFill>
                  <a:srgbClr val="FF3D4D"/>
                </a:solidFill>
                <a:effectLst/>
                <a:latin typeface="Inter"/>
              </a:rPr>
              <a:t>‘Hurry and get out of Jerusalem quickly, because they will not receive testimony concerning me from you.’</a:t>
            </a:r>
            <a:r>
              <a:rPr lang="en-US" sz="3600" b="0" i="0" dirty="0">
                <a:solidFill>
                  <a:srgbClr val="121212"/>
                </a:solidFill>
                <a:effectLst/>
                <a:latin typeface="Inter"/>
              </a:rPr>
              <a:t> </a:t>
            </a:r>
            <a:endParaRPr lang="en-IN" dirty="0"/>
          </a:p>
        </p:txBody>
      </p:sp>
    </p:spTree>
    <p:extLst>
      <p:ext uri="{BB962C8B-B14F-4D97-AF65-F5344CB8AC3E}">
        <p14:creationId xmlns:p14="http://schemas.microsoft.com/office/powerpoint/2010/main" val="1078434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C145D-4BAB-A59D-4F6D-BB19E3929A63}"/>
              </a:ext>
            </a:extLst>
          </p:cNvPr>
          <p:cNvPicPr>
            <a:picLocks noChangeAspect="1"/>
          </p:cNvPicPr>
          <p:nvPr/>
        </p:nvPicPr>
        <p:blipFill>
          <a:blip r:embed="rId2"/>
          <a:stretch>
            <a:fillRect/>
          </a:stretch>
        </p:blipFill>
        <p:spPr>
          <a:xfrm>
            <a:off x="0" y="0"/>
            <a:ext cx="12192000" cy="6896600"/>
          </a:xfrm>
          <a:prstGeom prst="rect">
            <a:avLst/>
          </a:prstGeom>
        </p:spPr>
      </p:pic>
      <p:sp>
        <p:nvSpPr>
          <p:cNvPr id="4" name="TextBox 3">
            <a:extLst>
              <a:ext uri="{FF2B5EF4-FFF2-40B4-BE49-F238E27FC236}">
                <a16:creationId xmlns:a16="http://schemas.microsoft.com/office/drawing/2014/main" id="{7DC3AD8C-2B33-AF84-51F8-993A36A8A954}"/>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30961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19</a:t>
            </a:r>
            <a:r>
              <a:rPr lang="en-US" sz="4000" b="0" i="0" dirty="0">
                <a:solidFill>
                  <a:srgbClr val="121212"/>
                </a:solidFill>
                <a:effectLst/>
                <a:latin typeface="Inter"/>
              </a:rPr>
              <a:t>I said, ‘Lord, they themselves know that I imprisoned and beat in every synagogue those who believed in you.</a:t>
            </a:r>
            <a:endParaRPr lang="en-IN" dirty="0"/>
          </a:p>
        </p:txBody>
      </p:sp>
    </p:spTree>
    <p:extLst>
      <p:ext uri="{BB962C8B-B14F-4D97-AF65-F5344CB8AC3E}">
        <p14:creationId xmlns:p14="http://schemas.microsoft.com/office/powerpoint/2010/main" val="4157603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600" dirty="0">
                <a:latin typeface="Times New Roman" panose="02020603050405020304" pitchFamily="18" charset="0"/>
                <a:cs typeface="Times New Roman" panose="02020603050405020304" pitchFamily="18" charset="0"/>
              </a:rPr>
              <a:t>Paul Addresses the Crowd – Acts 21:40 – 22:29</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ADA9C2-11A3-3552-FE27-1C87F03173A1}"/>
              </a:ext>
            </a:extLst>
          </p:cNvPr>
          <p:cNvPicPr>
            <a:picLocks noChangeAspect="1"/>
          </p:cNvPicPr>
          <p:nvPr/>
        </p:nvPicPr>
        <p:blipFill>
          <a:blip r:embed="rId2"/>
          <a:stretch>
            <a:fillRect/>
          </a:stretch>
        </p:blipFill>
        <p:spPr>
          <a:xfrm>
            <a:off x="0" y="-914400"/>
            <a:ext cx="13808502" cy="7811000"/>
          </a:xfrm>
          <a:prstGeom prst="rect">
            <a:avLst/>
          </a:prstGeom>
        </p:spPr>
      </p:pic>
      <p:sp>
        <p:nvSpPr>
          <p:cNvPr id="3" name="TextBox 2">
            <a:extLst>
              <a:ext uri="{FF2B5EF4-FFF2-40B4-BE49-F238E27FC236}">
                <a16:creationId xmlns:a16="http://schemas.microsoft.com/office/drawing/2014/main" id="{912B3E27-8F69-D661-7969-974CA9770F14}"/>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195711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20</a:t>
            </a:r>
            <a:r>
              <a:rPr lang="en-US" sz="4000" b="0" i="0" dirty="0">
                <a:solidFill>
                  <a:srgbClr val="121212"/>
                </a:solidFill>
                <a:effectLst/>
                <a:latin typeface="Inter"/>
              </a:rPr>
              <a:t>When the blood of Stephen, your witness, was shed, I also was standing by, consenting to his death, and guarding the cloaks of those who killed him.’</a:t>
            </a:r>
            <a:endParaRPr lang="en-IN" dirty="0"/>
          </a:p>
        </p:txBody>
      </p:sp>
    </p:spTree>
    <p:extLst>
      <p:ext uri="{BB962C8B-B14F-4D97-AF65-F5344CB8AC3E}">
        <p14:creationId xmlns:p14="http://schemas.microsoft.com/office/powerpoint/2010/main" val="2912244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children in clothing&#10;&#10;Description automatically generated with low confidence">
            <a:extLst>
              <a:ext uri="{FF2B5EF4-FFF2-40B4-BE49-F238E27FC236}">
                <a16:creationId xmlns:a16="http://schemas.microsoft.com/office/drawing/2014/main" id="{2C1895A6-B8A9-D529-5288-437102155D9C}"/>
              </a:ext>
            </a:extLst>
          </p:cNvPr>
          <p:cNvPicPr>
            <a:picLocks noChangeAspect="1"/>
          </p:cNvPicPr>
          <p:nvPr/>
        </p:nvPicPr>
        <p:blipFill rotWithShape="1">
          <a:blip r:embed="rId2"/>
          <a:srcRect l="835" r="448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1C70C2A-AB31-72C3-798E-933560BDA089}"/>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63447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dirty="0">
                <a:solidFill>
                  <a:srgbClr val="777A7B"/>
                </a:solidFill>
                <a:latin typeface="Arial" panose="020B0604020202020204" pitchFamily="34" charset="0"/>
              </a:rPr>
              <a:t>21</a:t>
            </a:r>
            <a:r>
              <a:rPr lang="en-US" sz="4400" b="0" i="0" dirty="0">
                <a:solidFill>
                  <a:srgbClr val="121212"/>
                </a:solidFill>
                <a:effectLst/>
                <a:latin typeface="Inter"/>
              </a:rPr>
              <a:t>“He said to me, </a:t>
            </a:r>
            <a:r>
              <a:rPr lang="en-US" sz="4400" b="0" i="0" dirty="0">
                <a:solidFill>
                  <a:srgbClr val="FF3D4D"/>
                </a:solidFill>
                <a:effectLst/>
                <a:latin typeface="Inter"/>
              </a:rPr>
              <a:t>‘Depart, for I will send you out far from here to the Gentiles.’</a:t>
            </a:r>
            <a:r>
              <a:rPr lang="en-US" sz="4400" b="0" i="0" dirty="0">
                <a:solidFill>
                  <a:srgbClr val="121212"/>
                </a:solidFill>
                <a:effectLst/>
                <a:latin typeface="Inter"/>
              </a:rPr>
              <a:t>  ”</a:t>
            </a:r>
          </a:p>
          <a:p>
            <a:pPr algn="l"/>
            <a:r>
              <a:rPr lang="en-US" sz="4400" b="0" i="0" dirty="0">
                <a:solidFill>
                  <a:srgbClr val="777A7B"/>
                </a:solidFill>
                <a:effectLst/>
                <a:latin typeface="Inter"/>
              </a:rPr>
              <a:t>22</a:t>
            </a:r>
            <a:r>
              <a:rPr lang="en-US" sz="4400" b="0" i="0" dirty="0">
                <a:solidFill>
                  <a:srgbClr val="121212"/>
                </a:solidFill>
                <a:effectLst/>
                <a:latin typeface="Inter"/>
              </a:rPr>
              <a:t>They listened to him until he said that; then they lifted up their voice and said, “Rid the earth of this fellow, for he isn’t fit to live!”</a:t>
            </a:r>
          </a:p>
          <a:p>
            <a:endParaRPr lang="en-IN" dirty="0"/>
          </a:p>
        </p:txBody>
      </p:sp>
    </p:spTree>
    <p:extLst>
      <p:ext uri="{BB962C8B-B14F-4D97-AF65-F5344CB8AC3E}">
        <p14:creationId xmlns:p14="http://schemas.microsoft.com/office/powerpoint/2010/main" val="1961540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FFD1C-4403-40D8-22CF-F58CB4B7B08E}"/>
              </a:ext>
            </a:extLst>
          </p:cNvPr>
          <p:cNvPicPr>
            <a:picLocks noChangeAspect="1"/>
          </p:cNvPicPr>
          <p:nvPr/>
        </p:nvPicPr>
        <p:blipFill>
          <a:blip r:embed="rId2"/>
          <a:stretch>
            <a:fillRect/>
          </a:stretch>
        </p:blipFill>
        <p:spPr>
          <a:xfrm>
            <a:off x="0" y="-299184"/>
            <a:ext cx="12192000" cy="7157184"/>
          </a:xfrm>
          <a:prstGeom prst="rect">
            <a:avLst/>
          </a:prstGeom>
        </p:spPr>
      </p:pic>
      <p:sp>
        <p:nvSpPr>
          <p:cNvPr id="4" name="TextBox 3">
            <a:extLst>
              <a:ext uri="{FF2B5EF4-FFF2-40B4-BE49-F238E27FC236}">
                <a16:creationId xmlns:a16="http://schemas.microsoft.com/office/drawing/2014/main" id="{39A05ECE-79F3-D9AD-E1C5-EEC766537D3B}"/>
              </a:ext>
            </a:extLst>
          </p:cNvPr>
          <p:cNvSpPr txBox="1"/>
          <p:nvPr/>
        </p:nvSpPr>
        <p:spPr>
          <a:xfrm>
            <a:off x="9179057" y="0"/>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:21,22</a:t>
            </a:r>
          </a:p>
        </p:txBody>
      </p:sp>
    </p:spTree>
    <p:extLst>
      <p:ext uri="{BB962C8B-B14F-4D97-AF65-F5344CB8AC3E}">
        <p14:creationId xmlns:p14="http://schemas.microsoft.com/office/powerpoint/2010/main" val="4081842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24T</a:t>
            </a:r>
            <a:r>
              <a:rPr lang="en-US" sz="4000" b="0" i="0" dirty="0">
                <a:solidFill>
                  <a:srgbClr val="121212"/>
                </a:solidFill>
                <a:effectLst/>
                <a:latin typeface="Inter"/>
              </a:rPr>
              <a:t>he commanding officer commanded him to be brought into the barracks, ordering him to be examined by scourging, that he might know for what crime they shouted against him like that. </a:t>
            </a:r>
            <a:endParaRPr lang="en-IN" dirty="0"/>
          </a:p>
        </p:txBody>
      </p:sp>
    </p:spTree>
    <p:extLst>
      <p:ext uri="{BB962C8B-B14F-4D97-AF65-F5344CB8AC3E}">
        <p14:creationId xmlns:p14="http://schemas.microsoft.com/office/powerpoint/2010/main" val="4157630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07EB8-36AB-BFD3-F4C0-E87DB4F81312}"/>
              </a:ext>
            </a:extLst>
          </p:cNvPr>
          <p:cNvPicPr>
            <a:picLocks noChangeAspect="1"/>
          </p:cNvPicPr>
          <p:nvPr/>
        </p:nvPicPr>
        <p:blipFill>
          <a:blip r:embed="rId2"/>
          <a:stretch>
            <a:fillRect/>
          </a:stretch>
        </p:blipFill>
        <p:spPr>
          <a:xfrm>
            <a:off x="0" y="-309643"/>
            <a:ext cx="12801600" cy="7167644"/>
          </a:xfrm>
          <a:prstGeom prst="rect">
            <a:avLst/>
          </a:prstGeom>
        </p:spPr>
      </p:pic>
      <p:sp>
        <p:nvSpPr>
          <p:cNvPr id="5" name="TextBox 4">
            <a:extLst>
              <a:ext uri="{FF2B5EF4-FFF2-40B4-BE49-F238E27FC236}">
                <a16:creationId xmlns:a16="http://schemas.microsoft.com/office/drawing/2014/main" id="{CD1B7DFC-97AF-AF53-2E0D-2E35CC33F524}"/>
              </a:ext>
            </a:extLst>
          </p:cNvPr>
          <p:cNvSpPr txBox="1"/>
          <p:nvPr/>
        </p:nvSpPr>
        <p:spPr>
          <a:xfrm>
            <a:off x="9692006" y="163441"/>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887621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25</a:t>
            </a:r>
            <a:r>
              <a:rPr lang="en-US" sz="4400" b="0" i="0" dirty="0">
                <a:solidFill>
                  <a:srgbClr val="121212"/>
                </a:solidFill>
                <a:effectLst/>
                <a:latin typeface="Inter"/>
              </a:rPr>
              <a:t>When they had tied him up with thongs, Paul asked the centurion who stood by, “Is it lawful for you to scourge a man who is a Roman, and not found guilty?”</a:t>
            </a:r>
            <a:endParaRPr lang="en-IN" dirty="0"/>
          </a:p>
        </p:txBody>
      </p:sp>
    </p:spTree>
    <p:extLst>
      <p:ext uri="{BB962C8B-B14F-4D97-AF65-F5344CB8AC3E}">
        <p14:creationId xmlns:p14="http://schemas.microsoft.com/office/powerpoint/2010/main" val="527009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B179-E204-D77B-14B6-7FA8C536604F}"/>
              </a:ext>
            </a:extLst>
          </p:cNvPr>
          <p:cNvPicPr>
            <a:picLocks noChangeAspect="1"/>
          </p:cNvPicPr>
          <p:nvPr/>
        </p:nvPicPr>
        <p:blipFill>
          <a:blip r:embed="rId2"/>
          <a:stretch>
            <a:fillRect/>
          </a:stretch>
        </p:blipFill>
        <p:spPr>
          <a:xfrm>
            <a:off x="-377687" y="-4975"/>
            <a:ext cx="12569687" cy="6862975"/>
          </a:xfrm>
          <a:prstGeom prst="rect">
            <a:avLst/>
          </a:prstGeom>
        </p:spPr>
      </p:pic>
      <p:sp>
        <p:nvSpPr>
          <p:cNvPr id="4" name="TextBox 3">
            <a:extLst>
              <a:ext uri="{FF2B5EF4-FFF2-40B4-BE49-F238E27FC236}">
                <a16:creationId xmlns:a16="http://schemas.microsoft.com/office/drawing/2014/main" id="{6D1B6686-D2EE-68A4-6F69-E46CFE7A6350}"/>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787806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26</a:t>
            </a:r>
            <a:r>
              <a:rPr lang="en-US" sz="4400" b="0" i="0" dirty="0">
                <a:solidFill>
                  <a:srgbClr val="121212"/>
                </a:solidFill>
                <a:effectLst/>
                <a:latin typeface="Inter"/>
              </a:rPr>
              <a:t>When the centurion heard it, he went to the commanding officer and told him, “Watch what you are about to do, for this man is a Roman!”</a:t>
            </a:r>
            <a:endParaRPr lang="en-IN" dirty="0"/>
          </a:p>
        </p:txBody>
      </p:sp>
    </p:spTree>
    <p:extLst>
      <p:ext uri="{BB962C8B-B14F-4D97-AF65-F5344CB8AC3E}">
        <p14:creationId xmlns:p14="http://schemas.microsoft.com/office/powerpoint/2010/main" val="286369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16E609D-F343-94ED-596C-1FD2F13E72C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C4B1331-10A2-8958-EA2C-9827805D07B8}"/>
              </a:ext>
            </a:extLst>
          </p:cNvPr>
          <p:cNvSpPr txBox="1"/>
          <p:nvPr/>
        </p:nvSpPr>
        <p:spPr>
          <a:xfrm>
            <a:off x="-28613" y="727665"/>
            <a:ext cx="6124613" cy="4028661"/>
          </a:xfrm>
          <a:prstGeom prst="rect">
            <a:avLst/>
          </a:prstGeom>
          <a:noFill/>
        </p:spPr>
        <p:txBody>
          <a:bodyPr wrap="square" rtlCol="0">
            <a:noAutofit/>
          </a:bodyPr>
          <a:lstStyle/>
          <a:p>
            <a:pPr algn="l"/>
            <a:r>
              <a:rPr lang="en-IN" sz="6000" dirty="0">
                <a:solidFill>
                  <a:schemeClr val="bg1"/>
                </a:solidFill>
              </a:rPr>
              <a:t> </a:t>
            </a:r>
            <a:r>
              <a:rPr lang="en-US" sz="6000" dirty="0">
                <a:solidFill>
                  <a:schemeClr val="bg1"/>
                </a:solidFill>
                <a:latin typeface="Times New Roman" panose="02020603050405020304" pitchFamily="18" charset="0"/>
                <a:cs typeface="Times New Roman" panose="02020603050405020304" pitchFamily="18" charset="0"/>
              </a:rPr>
              <a:t>Paul Addresses the Crowd – </a:t>
            </a:r>
          </a:p>
          <a:p>
            <a:pPr algn="l"/>
            <a:r>
              <a:rPr lang="en-US" sz="6000" dirty="0">
                <a:solidFill>
                  <a:schemeClr val="bg1"/>
                </a:solidFill>
                <a:latin typeface="Times New Roman" panose="02020603050405020304" pitchFamily="18" charset="0"/>
                <a:cs typeface="Times New Roman" panose="02020603050405020304" pitchFamily="18" charset="0"/>
              </a:rPr>
              <a:t>Acts 21:40 – 22:29</a:t>
            </a:r>
            <a:endParaRPr lang="en-IN" sz="6000" dirty="0">
              <a:solidFill>
                <a:schemeClr val="bg1"/>
              </a:solidFill>
              <a:latin typeface="Times New Roman" panose="02020603050405020304" pitchFamily="18" charset="0"/>
              <a:cs typeface="Times New Roman" panose="02020603050405020304" pitchFamily="18" charset="0"/>
            </a:endParaRPr>
          </a:p>
          <a:p>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A40E0-8094-7416-E938-25ECA86E808E}"/>
              </a:ext>
            </a:extLst>
          </p:cNvPr>
          <p:cNvPicPr>
            <a:picLocks noChangeAspect="1"/>
          </p:cNvPicPr>
          <p:nvPr/>
        </p:nvPicPr>
        <p:blipFill>
          <a:blip r:embed="rId2"/>
          <a:stretch>
            <a:fillRect/>
          </a:stretch>
        </p:blipFill>
        <p:spPr>
          <a:xfrm flipH="1">
            <a:off x="-1" y="-17789"/>
            <a:ext cx="12443791" cy="6875789"/>
          </a:xfrm>
          <a:prstGeom prst="rect">
            <a:avLst/>
          </a:prstGeom>
        </p:spPr>
      </p:pic>
      <p:sp>
        <p:nvSpPr>
          <p:cNvPr id="4" name="TextBox 3">
            <a:extLst>
              <a:ext uri="{FF2B5EF4-FFF2-40B4-BE49-F238E27FC236}">
                <a16:creationId xmlns:a16="http://schemas.microsoft.com/office/drawing/2014/main" id="{4CEE9365-BE73-8A5D-9CEB-63D791397665}"/>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091664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dirty="0">
                <a:solidFill>
                  <a:srgbClr val="777A7B"/>
                </a:solidFill>
                <a:latin typeface="Arial" panose="020B0604020202020204" pitchFamily="34" charset="0"/>
              </a:rPr>
              <a:t>27</a:t>
            </a:r>
            <a:r>
              <a:rPr lang="en-US" sz="4400" b="0" i="0" dirty="0">
                <a:solidFill>
                  <a:srgbClr val="121212"/>
                </a:solidFill>
                <a:effectLst/>
                <a:latin typeface="Inter"/>
              </a:rPr>
              <a:t>The commanding officer came and asked him, “Tell me, are you a Roman?”</a:t>
            </a:r>
          </a:p>
          <a:p>
            <a:pPr algn="l"/>
            <a:r>
              <a:rPr lang="en-US" sz="4400" b="0" i="0" dirty="0">
                <a:solidFill>
                  <a:srgbClr val="121212"/>
                </a:solidFill>
                <a:effectLst/>
                <a:latin typeface="Inter"/>
              </a:rPr>
              <a:t>He said, “Yes.”</a:t>
            </a:r>
          </a:p>
          <a:p>
            <a:endParaRPr lang="en-IN" dirty="0"/>
          </a:p>
        </p:txBody>
      </p:sp>
    </p:spTree>
    <p:extLst>
      <p:ext uri="{BB962C8B-B14F-4D97-AF65-F5344CB8AC3E}">
        <p14:creationId xmlns:p14="http://schemas.microsoft.com/office/powerpoint/2010/main" val="2749843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0" y="-309643"/>
            <a:ext cx="12801600" cy="7167644"/>
          </a:xfrm>
          <a:prstGeom prst="rect">
            <a:avLst/>
          </a:prstGeom>
        </p:spPr>
      </p:pic>
      <p:sp>
        <p:nvSpPr>
          <p:cNvPr id="3" name="TextBox 2">
            <a:extLst>
              <a:ext uri="{FF2B5EF4-FFF2-40B4-BE49-F238E27FC236}">
                <a16:creationId xmlns:a16="http://schemas.microsoft.com/office/drawing/2014/main" id="{A07747AE-FC66-85A1-8C1E-581A1EECF931}"/>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1389839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800" dirty="0">
                <a:solidFill>
                  <a:srgbClr val="777A7B"/>
                </a:solidFill>
                <a:latin typeface="Arial" panose="020B0604020202020204" pitchFamily="34" charset="0"/>
              </a:rPr>
              <a:t>28</a:t>
            </a:r>
            <a:r>
              <a:rPr lang="en-US" sz="4800" b="0" i="0" dirty="0">
                <a:solidFill>
                  <a:srgbClr val="121212"/>
                </a:solidFill>
                <a:effectLst/>
                <a:latin typeface="Inter"/>
              </a:rPr>
              <a:t>The commanding officer answered, “I bought my citizenship for a great price.”</a:t>
            </a:r>
          </a:p>
          <a:p>
            <a:pPr algn="l"/>
            <a:r>
              <a:rPr lang="en-US" sz="4800" b="0" i="0" dirty="0">
                <a:solidFill>
                  <a:srgbClr val="121212"/>
                </a:solidFill>
                <a:effectLst/>
                <a:latin typeface="Inter"/>
              </a:rPr>
              <a:t>Paul said, “But I was born a Roman.”</a:t>
            </a:r>
          </a:p>
          <a:p>
            <a:endParaRPr lang="en-IN" dirty="0"/>
          </a:p>
        </p:txBody>
      </p:sp>
    </p:spTree>
    <p:extLst>
      <p:ext uri="{BB962C8B-B14F-4D97-AF65-F5344CB8AC3E}">
        <p14:creationId xmlns:p14="http://schemas.microsoft.com/office/powerpoint/2010/main" val="955485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2492897" y="-1154243"/>
            <a:ext cx="14684897" cy="8222106"/>
          </a:xfrm>
          <a:prstGeom prst="rect">
            <a:avLst/>
          </a:prstGeom>
        </p:spPr>
      </p:pic>
      <p:sp>
        <p:nvSpPr>
          <p:cNvPr id="3" name="TextBox 2">
            <a:extLst>
              <a:ext uri="{FF2B5EF4-FFF2-40B4-BE49-F238E27FC236}">
                <a16:creationId xmlns:a16="http://schemas.microsoft.com/office/drawing/2014/main" id="{2D7EB771-97A9-A08D-2F96-5D927CF0A05C}"/>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88597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29</a:t>
            </a:r>
            <a:r>
              <a:rPr lang="en-US" sz="4800" b="0" i="0" dirty="0">
                <a:solidFill>
                  <a:srgbClr val="121212"/>
                </a:solidFill>
                <a:effectLst/>
                <a:latin typeface="Inter"/>
              </a:rPr>
              <a:t>Immediately those who were about to examine him departed from him, and the commanding officer also was afraid when he realized that he was a Roman, because he had bound him.</a:t>
            </a:r>
            <a:endParaRPr lang="en-IN" dirty="0"/>
          </a:p>
        </p:txBody>
      </p:sp>
    </p:spTree>
    <p:extLst>
      <p:ext uri="{BB962C8B-B14F-4D97-AF65-F5344CB8AC3E}">
        <p14:creationId xmlns:p14="http://schemas.microsoft.com/office/powerpoint/2010/main" val="3680365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C6183CA-E3EB-5C30-76CA-A2ACA4AC4B43}"/>
              </a:ext>
            </a:extLst>
          </p:cNvPr>
          <p:cNvSpPr txBox="1"/>
          <p:nvPr/>
        </p:nvSpPr>
        <p:spPr>
          <a:xfrm>
            <a:off x="229954" y="242953"/>
            <a:ext cx="2853917" cy="769441"/>
          </a:xfrm>
          <a:prstGeom prst="rect">
            <a:avLst/>
          </a:prstGeom>
          <a:noFill/>
        </p:spPr>
        <p:txBody>
          <a:bodyPr wrap="square" rtlCol="0">
            <a:spAutoFit/>
          </a:bodyPr>
          <a:lstStyle/>
          <a:p>
            <a:r>
              <a:rPr lang="en-US" sz="4400">
                <a:solidFill>
                  <a:schemeClr val="bg1"/>
                </a:solidFill>
                <a:latin typeface="Times New Roman" panose="02020603050405020304" pitchFamily="18" charset="0"/>
                <a:cs typeface="Times New Roman" panose="02020603050405020304" pitchFamily="18" charset="0"/>
              </a:rPr>
              <a:t>Acts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1274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4000" dirty="0">
                <a:solidFill>
                  <a:srgbClr val="777A7B"/>
                </a:solidFill>
                <a:latin typeface="Arial" panose="020B0604020202020204" pitchFamily="34" charset="0"/>
              </a:rPr>
              <a:t>40</a:t>
            </a:r>
            <a:r>
              <a:rPr lang="en-US" sz="4000" b="0" i="0" dirty="0">
                <a:solidFill>
                  <a:srgbClr val="121212"/>
                </a:solidFill>
                <a:effectLst/>
                <a:latin typeface="Open Sans" panose="020B0606030504020204" pitchFamily="34" charset="0"/>
              </a:rPr>
              <a:t>When the commander had given him permission to speak to the crowd, Paul, standing on the stairs, beckoned with his hand to the people. When there was a great silence, he spoke to them in the Hebrew language,</a:t>
            </a:r>
            <a:endParaRPr lang="en-IN" sz="1600" dirty="0"/>
          </a:p>
        </p:txBody>
      </p:sp>
    </p:spTree>
    <p:extLst>
      <p:ext uri="{BB962C8B-B14F-4D97-AF65-F5344CB8AC3E}">
        <p14:creationId xmlns:p14="http://schemas.microsoft.com/office/powerpoint/2010/main" val="131655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0CEFA-28C7-80FA-93BB-1AE31B93C5DD}"/>
              </a:ext>
            </a:extLst>
          </p:cNvPr>
          <p:cNvPicPr>
            <a:picLocks noChangeAspect="1"/>
          </p:cNvPicPr>
          <p:nvPr/>
        </p:nvPicPr>
        <p:blipFill>
          <a:blip r:embed="rId2"/>
          <a:stretch>
            <a:fillRect/>
          </a:stretch>
        </p:blipFill>
        <p:spPr>
          <a:xfrm>
            <a:off x="0" y="0"/>
            <a:ext cx="12192000" cy="6910575"/>
          </a:xfrm>
          <a:prstGeom prst="rect">
            <a:avLst/>
          </a:prstGeom>
        </p:spPr>
      </p:pic>
      <p:sp>
        <p:nvSpPr>
          <p:cNvPr id="6" name="TextBox 5">
            <a:extLst>
              <a:ext uri="{FF2B5EF4-FFF2-40B4-BE49-F238E27FC236}">
                <a16:creationId xmlns:a16="http://schemas.microsoft.com/office/drawing/2014/main" id="{3A8F9983-1F10-0B0E-AC80-CEFA1D772BBC}"/>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Tree>
    <p:extLst>
      <p:ext uri="{BB962C8B-B14F-4D97-AF65-F5344CB8AC3E}">
        <p14:creationId xmlns:p14="http://schemas.microsoft.com/office/powerpoint/2010/main" val="1854194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dirty="0">
                <a:solidFill>
                  <a:srgbClr val="777A7B"/>
                </a:solidFill>
                <a:latin typeface="Arial" panose="020B0604020202020204" pitchFamily="34" charset="0"/>
              </a:rPr>
              <a:t>1</a:t>
            </a:r>
            <a:r>
              <a:rPr lang="en-US" sz="4000" b="0" i="0" dirty="0">
                <a:solidFill>
                  <a:srgbClr val="121212"/>
                </a:solidFill>
                <a:effectLst/>
                <a:latin typeface="Inter"/>
              </a:rPr>
              <a:t>“Brothers and fathers, listen to the defense which I now make to you.”</a:t>
            </a:r>
          </a:p>
          <a:p>
            <a:pPr algn="l"/>
            <a:r>
              <a:rPr lang="en-US" sz="4000" b="0" i="0" dirty="0">
                <a:solidFill>
                  <a:srgbClr val="777A7B"/>
                </a:solidFill>
                <a:effectLst/>
                <a:latin typeface="Inter"/>
              </a:rPr>
              <a:t>2</a:t>
            </a:r>
            <a:r>
              <a:rPr lang="en-US" sz="4000" b="0" i="0" dirty="0">
                <a:solidFill>
                  <a:srgbClr val="121212"/>
                </a:solidFill>
                <a:effectLst/>
                <a:latin typeface="Inter"/>
              </a:rPr>
              <a:t>When they heard that he spoke to them in the Hebrew language, they were even more quiet.</a:t>
            </a:r>
          </a:p>
          <a:p>
            <a:endParaRPr lang="en-IN" dirty="0"/>
          </a:p>
        </p:txBody>
      </p:sp>
    </p:spTree>
    <p:extLst>
      <p:ext uri="{BB962C8B-B14F-4D97-AF65-F5344CB8AC3E}">
        <p14:creationId xmlns:p14="http://schemas.microsoft.com/office/powerpoint/2010/main" val="2720464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B28D7-0E2C-F7C8-115E-2568781802E7}"/>
              </a:ext>
            </a:extLst>
          </p:cNvPr>
          <p:cNvPicPr>
            <a:picLocks noChangeAspect="1"/>
          </p:cNvPicPr>
          <p:nvPr/>
        </p:nvPicPr>
        <p:blipFill>
          <a:blip r:embed="rId2"/>
          <a:stretch>
            <a:fillRect/>
          </a:stretch>
        </p:blipFill>
        <p:spPr>
          <a:xfrm>
            <a:off x="0" y="1"/>
            <a:ext cx="13405104" cy="6858000"/>
          </a:xfrm>
          <a:prstGeom prst="rect">
            <a:avLst/>
          </a:prstGeom>
        </p:spPr>
      </p:pic>
      <p:sp>
        <p:nvSpPr>
          <p:cNvPr id="4" name="TextBox 3">
            <a:extLst>
              <a:ext uri="{FF2B5EF4-FFF2-40B4-BE49-F238E27FC236}">
                <a16:creationId xmlns:a16="http://schemas.microsoft.com/office/drawing/2014/main" id="{BF9C9422-8AFE-EBDD-5D75-CF4D4A94CECF}"/>
              </a:ext>
            </a:extLst>
          </p:cNvPr>
          <p:cNvSpPr txBox="1"/>
          <p:nvPr/>
        </p:nvSpPr>
        <p:spPr>
          <a:xfrm>
            <a:off x="229954" y="242953"/>
            <a:ext cx="2853917" cy="769441"/>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Acts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282088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Inter"/>
              </a:rPr>
              <a:t>He said, </a:t>
            </a:r>
            <a:r>
              <a:rPr lang="en-US" sz="4000" b="0" i="0" dirty="0">
                <a:solidFill>
                  <a:srgbClr val="777A7B"/>
                </a:solidFill>
                <a:effectLst/>
                <a:latin typeface="Inter"/>
              </a:rPr>
              <a:t>3</a:t>
            </a:r>
            <a:r>
              <a:rPr lang="en-US" sz="4000" b="0" i="0" dirty="0">
                <a:solidFill>
                  <a:srgbClr val="121212"/>
                </a:solidFill>
                <a:effectLst/>
                <a:latin typeface="Inter"/>
              </a:rPr>
              <a:t>“I am indeed a Jew, born in Tarsus of Cilicia, but brought up in this city at the feet of Gamaliel, instructed according to the strict tradition of the law of our fathers, being zealous for God, even as you all are today. </a:t>
            </a:r>
            <a:endParaRPr lang="en-IN" dirty="0"/>
          </a:p>
        </p:txBody>
      </p:sp>
    </p:spTree>
    <p:extLst>
      <p:ext uri="{BB962C8B-B14F-4D97-AF65-F5344CB8AC3E}">
        <p14:creationId xmlns:p14="http://schemas.microsoft.com/office/powerpoint/2010/main" val="3996559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5255</TotalTime>
  <Words>934</Words>
  <Application>Microsoft Office PowerPoint</Application>
  <PresentationFormat>Widescreen</PresentationFormat>
  <Paragraphs>58</Paragraphs>
  <Slides>46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ArialMT</vt:lpstr>
      <vt:lpstr>Calibri</vt:lpstr>
      <vt:lpstr>Calibri Light</vt:lpstr>
      <vt:lpstr>Inter</vt:lpstr>
      <vt:lpstr>Microsoft Himalaya</vt:lpstr>
      <vt:lpstr>Open Sans</vt:lpstr>
      <vt:lpstr>Times New Roman</vt:lpstr>
      <vt:lpstr>Office Theme</vt:lpstr>
      <vt:lpstr>55-3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2023-09-12T06:27:10Z</dcterms:modified>
</cp:coreProperties>
</file>