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65" r:id="rId16"/>
    <p:sldId id="276" r:id="rId17"/>
    <p:sldId id="266" r:id="rId18"/>
    <p:sldId id="277" r:id="rId19"/>
    <p:sldId id="267" r:id="rId20"/>
    <p:sldId id="278" r:id="rId21"/>
    <p:sldId id="268" r:id="rId22"/>
    <p:sldId id="279" r:id="rId23"/>
    <p:sldId id="26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A3681-28F2-42DD-8311-2EFDABB6ADB1}" v="2" dt="2023-09-12T06:56:27.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016" autoAdjust="0"/>
  </p:normalViewPr>
  <p:slideViewPr>
    <p:cSldViewPr snapToGrid="0">
      <p:cViewPr varScale="1">
        <p:scale>
          <a:sx n="70" d="100"/>
          <a:sy n="70" d="100"/>
        </p:scale>
        <p:origin x="1166"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F00A3681-28F2-42DD-8311-2EFDABB6ADB1}"/>
    <pc:docChg chg="undo custSel modSld">
      <pc:chgData name="Alfred Smith" userId="3c60a3631c0db8ad" providerId="LiveId" clId="{F00A3681-28F2-42DD-8311-2EFDABB6ADB1}" dt="2023-09-12T06:57:22.013" v="45"/>
      <pc:docMkLst>
        <pc:docMk/>
      </pc:docMkLst>
      <pc:sldChg chg="delSp modTransition modAnim">
        <pc:chgData name="Alfred Smith" userId="3c60a3631c0db8ad" providerId="LiveId" clId="{F00A3681-28F2-42DD-8311-2EFDABB6ADB1}" dt="2023-09-12T06:55:21.475" v="18"/>
        <pc:sldMkLst>
          <pc:docMk/>
          <pc:sldMk cId="1499918570" sldId="257"/>
        </pc:sldMkLst>
        <pc:picChg chg="del">
          <ac:chgData name="Alfred Smith" userId="3c60a3631c0db8ad" providerId="LiveId" clId="{F00A3681-28F2-42DD-8311-2EFDABB6ADB1}" dt="2023-09-12T06:55:21.475" v="18"/>
          <ac:picMkLst>
            <pc:docMk/>
            <pc:sldMk cId="1499918570" sldId="257"/>
            <ac:picMk id="16" creationId="{D75DC09D-931A-0C4A-6F9D-3A6AA498F817}"/>
          </ac:picMkLst>
        </pc:picChg>
      </pc:sldChg>
      <pc:sldChg chg="modSp mod modTransition">
        <pc:chgData name="Alfred Smith" userId="3c60a3631c0db8ad" providerId="LiveId" clId="{F00A3681-28F2-42DD-8311-2EFDABB6ADB1}" dt="2023-09-12T06:55:21.475" v="18"/>
        <pc:sldMkLst>
          <pc:docMk/>
          <pc:sldMk cId="3788111665" sldId="258"/>
        </pc:sldMkLst>
        <pc:spChg chg="mod">
          <ac:chgData name="Alfred Smith" userId="3c60a3631c0db8ad" providerId="LiveId" clId="{F00A3681-28F2-42DD-8311-2EFDABB6ADB1}" dt="2023-09-12T06:36:28.625" v="4" actId="1076"/>
          <ac:spMkLst>
            <pc:docMk/>
            <pc:sldMk cId="3788111665" sldId="258"/>
            <ac:spMk id="3" creationId="{092B82CE-6015-0B7D-1B60-DDC8D29DEB25}"/>
          </ac:spMkLst>
        </pc:spChg>
      </pc:sldChg>
      <pc:sldChg chg="delSp modSp mod modTransition modAnim">
        <pc:chgData name="Alfred Smith" userId="3c60a3631c0db8ad" providerId="LiveId" clId="{F00A3681-28F2-42DD-8311-2EFDABB6ADB1}" dt="2023-09-12T06:56:05.573" v="30" actId="20577"/>
        <pc:sldMkLst>
          <pc:docMk/>
          <pc:sldMk cId="454763615" sldId="259"/>
        </pc:sldMkLst>
        <pc:spChg chg="mod">
          <ac:chgData name="Alfred Smith" userId="3c60a3631c0db8ad" providerId="LiveId" clId="{F00A3681-28F2-42DD-8311-2EFDABB6ADB1}" dt="2023-09-12T06:56:05.573" v="30" actId="20577"/>
          <ac:spMkLst>
            <pc:docMk/>
            <pc:sldMk cId="454763615" sldId="259"/>
            <ac:spMk id="3" creationId="{A58184BD-88F1-BA02-40C1-D8403D0EEC0D}"/>
          </ac:spMkLst>
        </pc:spChg>
        <pc:picChg chg="del">
          <ac:chgData name="Alfred Smith" userId="3c60a3631c0db8ad" providerId="LiveId" clId="{F00A3681-28F2-42DD-8311-2EFDABB6ADB1}" dt="2023-09-12T06:55:21.475" v="18"/>
          <ac:picMkLst>
            <pc:docMk/>
            <pc:sldMk cId="454763615" sldId="259"/>
            <ac:picMk id="16" creationId="{1D3AC171-DE35-7B75-8D6A-8A112B7991AD}"/>
          </ac:picMkLst>
        </pc:picChg>
      </pc:sldChg>
      <pc:sldChg chg="delSp modSp mod modTransition modAnim">
        <pc:chgData name="Alfred Smith" userId="3c60a3631c0db8ad" providerId="LiveId" clId="{F00A3681-28F2-42DD-8311-2EFDABB6ADB1}" dt="2023-09-12T06:56:00.842" v="29" actId="20577"/>
        <pc:sldMkLst>
          <pc:docMk/>
          <pc:sldMk cId="2346136586" sldId="260"/>
        </pc:sldMkLst>
        <pc:spChg chg="mod">
          <ac:chgData name="Alfred Smith" userId="3c60a3631c0db8ad" providerId="LiveId" clId="{F00A3681-28F2-42DD-8311-2EFDABB6ADB1}" dt="2023-09-12T06:56:00.842" v="29" actId="20577"/>
          <ac:spMkLst>
            <pc:docMk/>
            <pc:sldMk cId="2346136586" sldId="260"/>
            <ac:spMk id="3" creationId="{A58184BD-88F1-BA02-40C1-D8403D0EEC0D}"/>
          </ac:spMkLst>
        </pc:spChg>
        <pc:spChg chg="mod">
          <ac:chgData name="Alfred Smith" userId="3c60a3631c0db8ad" providerId="LiveId" clId="{F00A3681-28F2-42DD-8311-2EFDABB6ADB1}" dt="2023-09-12T06:52:46.189" v="5"/>
          <ac:spMkLst>
            <pc:docMk/>
            <pc:sldMk cId="2346136586" sldId="260"/>
            <ac:spMk id="4" creationId="{EE2AC625-9141-A801-F431-DD5F79396320}"/>
          </ac:spMkLst>
        </pc:spChg>
        <pc:picChg chg="del">
          <ac:chgData name="Alfred Smith" userId="3c60a3631c0db8ad" providerId="LiveId" clId="{F00A3681-28F2-42DD-8311-2EFDABB6ADB1}" dt="2023-09-12T06:55:21.475" v="18"/>
          <ac:picMkLst>
            <pc:docMk/>
            <pc:sldMk cId="2346136586" sldId="260"/>
            <ac:picMk id="11" creationId="{6C09C51B-E9ED-045F-CA6F-1E5E195004F5}"/>
          </ac:picMkLst>
        </pc:picChg>
      </pc:sldChg>
      <pc:sldChg chg="delSp modSp mod modTransition modAnim">
        <pc:chgData name="Alfred Smith" userId="3c60a3631c0db8ad" providerId="LiveId" clId="{F00A3681-28F2-42DD-8311-2EFDABB6ADB1}" dt="2023-09-12T06:55:57.884" v="28" actId="20577"/>
        <pc:sldMkLst>
          <pc:docMk/>
          <pc:sldMk cId="4037329247" sldId="261"/>
        </pc:sldMkLst>
        <pc:spChg chg="mod">
          <ac:chgData name="Alfred Smith" userId="3c60a3631c0db8ad" providerId="LiveId" clId="{F00A3681-28F2-42DD-8311-2EFDABB6ADB1}" dt="2023-09-12T06:55:57.884" v="28" actId="20577"/>
          <ac:spMkLst>
            <pc:docMk/>
            <pc:sldMk cId="4037329247" sldId="261"/>
            <ac:spMk id="3" creationId="{A58184BD-88F1-BA02-40C1-D8403D0EEC0D}"/>
          </ac:spMkLst>
        </pc:spChg>
        <pc:spChg chg="mod">
          <ac:chgData name="Alfred Smith" userId="3c60a3631c0db8ad" providerId="LiveId" clId="{F00A3681-28F2-42DD-8311-2EFDABB6ADB1}" dt="2023-09-12T06:53:05.536" v="6"/>
          <ac:spMkLst>
            <pc:docMk/>
            <pc:sldMk cId="4037329247" sldId="261"/>
            <ac:spMk id="4" creationId="{EE2AC625-9141-A801-F431-DD5F79396320}"/>
          </ac:spMkLst>
        </pc:spChg>
        <pc:picChg chg="del">
          <ac:chgData name="Alfred Smith" userId="3c60a3631c0db8ad" providerId="LiveId" clId="{F00A3681-28F2-42DD-8311-2EFDABB6ADB1}" dt="2023-09-12T06:55:21.475" v="18"/>
          <ac:picMkLst>
            <pc:docMk/>
            <pc:sldMk cId="4037329247" sldId="261"/>
            <ac:picMk id="16" creationId="{1E00A8CF-C7CB-E4E8-88A5-0B34A160B3C1}"/>
          </ac:picMkLst>
        </pc:picChg>
      </pc:sldChg>
      <pc:sldChg chg="delSp modSp mod modTransition modAnim">
        <pc:chgData name="Alfred Smith" userId="3c60a3631c0db8ad" providerId="LiveId" clId="{F00A3681-28F2-42DD-8311-2EFDABB6ADB1}" dt="2023-09-12T06:55:54.469" v="27" actId="20577"/>
        <pc:sldMkLst>
          <pc:docMk/>
          <pc:sldMk cId="1909638311" sldId="262"/>
        </pc:sldMkLst>
        <pc:spChg chg="mod">
          <ac:chgData name="Alfred Smith" userId="3c60a3631c0db8ad" providerId="LiveId" clId="{F00A3681-28F2-42DD-8311-2EFDABB6ADB1}" dt="2023-09-12T06:55:54.469" v="27" actId="20577"/>
          <ac:spMkLst>
            <pc:docMk/>
            <pc:sldMk cId="1909638311" sldId="262"/>
            <ac:spMk id="3" creationId="{A58184BD-88F1-BA02-40C1-D8403D0EEC0D}"/>
          </ac:spMkLst>
        </pc:spChg>
        <pc:spChg chg="mod">
          <ac:chgData name="Alfred Smith" userId="3c60a3631c0db8ad" providerId="LiveId" clId="{F00A3681-28F2-42DD-8311-2EFDABB6ADB1}" dt="2023-09-12T06:53:18.247" v="9"/>
          <ac:spMkLst>
            <pc:docMk/>
            <pc:sldMk cId="1909638311" sldId="262"/>
            <ac:spMk id="4" creationId="{EE2AC625-9141-A801-F431-DD5F79396320}"/>
          </ac:spMkLst>
        </pc:spChg>
        <pc:picChg chg="del">
          <ac:chgData name="Alfred Smith" userId="3c60a3631c0db8ad" providerId="LiveId" clId="{F00A3681-28F2-42DD-8311-2EFDABB6ADB1}" dt="2023-09-12T06:55:21.475" v="18"/>
          <ac:picMkLst>
            <pc:docMk/>
            <pc:sldMk cId="1909638311" sldId="262"/>
            <ac:picMk id="11" creationId="{4E054800-A16C-3E45-4182-F29C06BEDD4B}"/>
          </ac:picMkLst>
        </pc:picChg>
      </pc:sldChg>
      <pc:sldChg chg="delSp modSp mod modTransition modAnim">
        <pc:chgData name="Alfred Smith" userId="3c60a3631c0db8ad" providerId="LiveId" clId="{F00A3681-28F2-42DD-8311-2EFDABB6ADB1}" dt="2023-09-12T06:55:51.407" v="26" actId="20577"/>
        <pc:sldMkLst>
          <pc:docMk/>
          <pc:sldMk cId="641208035" sldId="263"/>
        </pc:sldMkLst>
        <pc:spChg chg="mod">
          <ac:chgData name="Alfred Smith" userId="3c60a3631c0db8ad" providerId="LiveId" clId="{F00A3681-28F2-42DD-8311-2EFDABB6ADB1}" dt="2023-09-12T06:55:51.407" v="26" actId="20577"/>
          <ac:spMkLst>
            <pc:docMk/>
            <pc:sldMk cId="641208035" sldId="263"/>
            <ac:spMk id="3" creationId="{A58184BD-88F1-BA02-40C1-D8403D0EEC0D}"/>
          </ac:spMkLst>
        </pc:spChg>
        <pc:spChg chg="mod">
          <ac:chgData name="Alfred Smith" userId="3c60a3631c0db8ad" providerId="LiveId" clId="{F00A3681-28F2-42DD-8311-2EFDABB6ADB1}" dt="2023-09-12T06:53:32.502" v="10"/>
          <ac:spMkLst>
            <pc:docMk/>
            <pc:sldMk cId="641208035" sldId="263"/>
            <ac:spMk id="4" creationId="{EE2AC625-9141-A801-F431-DD5F79396320}"/>
          </ac:spMkLst>
        </pc:spChg>
        <pc:picChg chg="del">
          <ac:chgData name="Alfred Smith" userId="3c60a3631c0db8ad" providerId="LiveId" clId="{F00A3681-28F2-42DD-8311-2EFDABB6ADB1}" dt="2023-09-12T06:55:21.475" v="18"/>
          <ac:picMkLst>
            <pc:docMk/>
            <pc:sldMk cId="641208035" sldId="263"/>
            <ac:picMk id="30" creationId="{C3A76423-F2A0-5DC5-880B-09A4FFE29E86}"/>
          </ac:picMkLst>
        </pc:picChg>
      </pc:sldChg>
      <pc:sldChg chg="delSp modSp mod modTransition modAnim">
        <pc:chgData name="Alfred Smith" userId="3c60a3631c0db8ad" providerId="LiveId" clId="{F00A3681-28F2-42DD-8311-2EFDABB6ADB1}" dt="2023-09-12T06:55:48.376" v="25" actId="20577"/>
        <pc:sldMkLst>
          <pc:docMk/>
          <pc:sldMk cId="4044745628" sldId="264"/>
        </pc:sldMkLst>
        <pc:spChg chg="mod">
          <ac:chgData name="Alfred Smith" userId="3c60a3631c0db8ad" providerId="LiveId" clId="{F00A3681-28F2-42DD-8311-2EFDABB6ADB1}" dt="2023-09-12T06:55:48.376" v="25" actId="20577"/>
          <ac:spMkLst>
            <pc:docMk/>
            <pc:sldMk cId="4044745628" sldId="264"/>
            <ac:spMk id="3" creationId="{A58184BD-88F1-BA02-40C1-D8403D0EEC0D}"/>
          </ac:spMkLst>
        </pc:spChg>
        <pc:spChg chg="mod">
          <ac:chgData name="Alfred Smith" userId="3c60a3631c0db8ad" providerId="LiveId" clId="{F00A3681-28F2-42DD-8311-2EFDABB6ADB1}" dt="2023-09-12T06:53:44.050" v="11"/>
          <ac:spMkLst>
            <pc:docMk/>
            <pc:sldMk cId="4044745628" sldId="264"/>
            <ac:spMk id="4" creationId="{EE2AC625-9141-A801-F431-DD5F79396320}"/>
          </ac:spMkLst>
        </pc:spChg>
        <pc:picChg chg="del">
          <ac:chgData name="Alfred Smith" userId="3c60a3631c0db8ad" providerId="LiveId" clId="{F00A3681-28F2-42DD-8311-2EFDABB6ADB1}" dt="2023-09-12T06:55:21.475" v="18"/>
          <ac:picMkLst>
            <pc:docMk/>
            <pc:sldMk cId="4044745628" sldId="264"/>
            <ac:picMk id="10" creationId="{EF8226D8-5D25-CA11-1333-9553A2BDF6E2}"/>
          </ac:picMkLst>
        </pc:picChg>
      </pc:sldChg>
      <pc:sldChg chg="delSp modSp mod modTransition modAnim">
        <pc:chgData name="Alfred Smith" userId="3c60a3631c0db8ad" providerId="LiveId" clId="{F00A3681-28F2-42DD-8311-2EFDABB6ADB1}" dt="2023-09-12T06:55:44.881" v="24" actId="20577"/>
        <pc:sldMkLst>
          <pc:docMk/>
          <pc:sldMk cId="978260341" sldId="265"/>
        </pc:sldMkLst>
        <pc:spChg chg="mod">
          <ac:chgData name="Alfred Smith" userId="3c60a3631c0db8ad" providerId="LiveId" clId="{F00A3681-28F2-42DD-8311-2EFDABB6ADB1}" dt="2023-09-12T06:55:44.881" v="24" actId="20577"/>
          <ac:spMkLst>
            <pc:docMk/>
            <pc:sldMk cId="978260341" sldId="265"/>
            <ac:spMk id="3" creationId="{A58184BD-88F1-BA02-40C1-D8403D0EEC0D}"/>
          </ac:spMkLst>
        </pc:spChg>
        <pc:spChg chg="mod">
          <ac:chgData name="Alfred Smith" userId="3c60a3631c0db8ad" providerId="LiveId" clId="{F00A3681-28F2-42DD-8311-2EFDABB6ADB1}" dt="2023-09-12T06:54:05.432" v="12"/>
          <ac:spMkLst>
            <pc:docMk/>
            <pc:sldMk cId="978260341" sldId="265"/>
            <ac:spMk id="4" creationId="{EE2AC625-9141-A801-F431-DD5F79396320}"/>
          </ac:spMkLst>
        </pc:spChg>
        <pc:picChg chg="del">
          <ac:chgData name="Alfred Smith" userId="3c60a3631c0db8ad" providerId="LiveId" clId="{F00A3681-28F2-42DD-8311-2EFDABB6ADB1}" dt="2023-09-12T06:55:21.475" v="18"/>
          <ac:picMkLst>
            <pc:docMk/>
            <pc:sldMk cId="978260341" sldId="265"/>
            <ac:picMk id="17" creationId="{34B7410A-EC08-A867-327E-720ED504AD94}"/>
          </ac:picMkLst>
        </pc:picChg>
      </pc:sldChg>
      <pc:sldChg chg="delSp modSp mod modTransition modAnim">
        <pc:chgData name="Alfred Smith" userId="3c60a3631c0db8ad" providerId="LiveId" clId="{F00A3681-28F2-42DD-8311-2EFDABB6ADB1}" dt="2023-09-12T06:55:41.396" v="23" actId="20577"/>
        <pc:sldMkLst>
          <pc:docMk/>
          <pc:sldMk cId="3575870363" sldId="266"/>
        </pc:sldMkLst>
        <pc:spChg chg="mod">
          <ac:chgData name="Alfred Smith" userId="3c60a3631c0db8ad" providerId="LiveId" clId="{F00A3681-28F2-42DD-8311-2EFDABB6ADB1}" dt="2023-09-12T06:55:41.396" v="23" actId="20577"/>
          <ac:spMkLst>
            <pc:docMk/>
            <pc:sldMk cId="3575870363" sldId="266"/>
            <ac:spMk id="3" creationId="{A58184BD-88F1-BA02-40C1-D8403D0EEC0D}"/>
          </ac:spMkLst>
        </pc:spChg>
        <pc:spChg chg="mod">
          <ac:chgData name="Alfred Smith" userId="3c60a3631c0db8ad" providerId="LiveId" clId="{F00A3681-28F2-42DD-8311-2EFDABB6ADB1}" dt="2023-09-12T06:54:18.491" v="13"/>
          <ac:spMkLst>
            <pc:docMk/>
            <pc:sldMk cId="3575870363" sldId="266"/>
            <ac:spMk id="4" creationId="{EE2AC625-9141-A801-F431-DD5F79396320}"/>
          </ac:spMkLst>
        </pc:spChg>
        <pc:picChg chg="del">
          <ac:chgData name="Alfred Smith" userId="3c60a3631c0db8ad" providerId="LiveId" clId="{F00A3681-28F2-42DD-8311-2EFDABB6ADB1}" dt="2023-09-12T06:55:21.475" v="18"/>
          <ac:picMkLst>
            <pc:docMk/>
            <pc:sldMk cId="3575870363" sldId="266"/>
            <ac:picMk id="7" creationId="{79B8F8CE-B34A-EAEB-52E2-66DB872C0AF5}"/>
          </ac:picMkLst>
        </pc:picChg>
      </pc:sldChg>
      <pc:sldChg chg="delSp modSp mod modTransition modAnim">
        <pc:chgData name="Alfred Smith" userId="3c60a3631c0db8ad" providerId="LiveId" clId="{F00A3681-28F2-42DD-8311-2EFDABB6ADB1}" dt="2023-09-12T06:55:37.329" v="22" actId="20577"/>
        <pc:sldMkLst>
          <pc:docMk/>
          <pc:sldMk cId="4017137865" sldId="267"/>
        </pc:sldMkLst>
        <pc:spChg chg="mod">
          <ac:chgData name="Alfred Smith" userId="3c60a3631c0db8ad" providerId="LiveId" clId="{F00A3681-28F2-42DD-8311-2EFDABB6ADB1}" dt="2023-09-12T06:55:37.329" v="22" actId="20577"/>
          <ac:spMkLst>
            <pc:docMk/>
            <pc:sldMk cId="4017137865" sldId="267"/>
            <ac:spMk id="3" creationId="{A58184BD-88F1-BA02-40C1-D8403D0EEC0D}"/>
          </ac:spMkLst>
        </pc:spChg>
        <pc:spChg chg="mod">
          <ac:chgData name="Alfred Smith" userId="3c60a3631c0db8ad" providerId="LiveId" clId="{F00A3681-28F2-42DD-8311-2EFDABB6ADB1}" dt="2023-09-12T06:54:30.670" v="14"/>
          <ac:spMkLst>
            <pc:docMk/>
            <pc:sldMk cId="4017137865" sldId="267"/>
            <ac:spMk id="4" creationId="{EE2AC625-9141-A801-F431-DD5F79396320}"/>
          </ac:spMkLst>
        </pc:spChg>
        <pc:picChg chg="del">
          <ac:chgData name="Alfred Smith" userId="3c60a3631c0db8ad" providerId="LiveId" clId="{F00A3681-28F2-42DD-8311-2EFDABB6ADB1}" dt="2023-09-12T06:55:21.475" v="18"/>
          <ac:picMkLst>
            <pc:docMk/>
            <pc:sldMk cId="4017137865" sldId="267"/>
            <ac:picMk id="20" creationId="{A907AC55-25D8-2F7D-2C7E-DBE1BB1C8704}"/>
          </ac:picMkLst>
        </pc:picChg>
      </pc:sldChg>
      <pc:sldChg chg="delSp modSp mod modTransition modAnim">
        <pc:chgData name="Alfred Smith" userId="3c60a3631c0db8ad" providerId="LiveId" clId="{F00A3681-28F2-42DD-8311-2EFDABB6ADB1}" dt="2023-09-12T06:55:33.577" v="21" actId="20577"/>
        <pc:sldMkLst>
          <pc:docMk/>
          <pc:sldMk cId="3137811553" sldId="268"/>
        </pc:sldMkLst>
        <pc:spChg chg="mod">
          <ac:chgData name="Alfred Smith" userId="3c60a3631c0db8ad" providerId="LiveId" clId="{F00A3681-28F2-42DD-8311-2EFDABB6ADB1}" dt="2023-09-12T06:55:33.577" v="21" actId="20577"/>
          <ac:spMkLst>
            <pc:docMk/>
            <pc:sldMk cId="3137811553" sldId="268"/>
            <ac:spMk id="3" creationId="{A58184BD-88F1-BA02-40C1-D8403D0EEC0D}"/>
          </ac:spMkLst>
        </pc:spChg>
        <pc:spChg chg="mod">
          <ac:chgData name="Alfred Smith" userId="3c60a3631c0db8ad" providerId="LiveId" clId="{F00A3681-28F2-42DD-8311-2EFDABB6ADB1}" dt="2023-09-12T06:54:42.534" v="15"/>
          <ac:spMkLst>
            <pc:docMk/>
            <pc:sldMk cId="3137811553" sldId="268"/>
            <ac:spMk id="4" creationId="{EE2AC625-9141-A801-F431-DD5F79396320}"/>
          </ac:spMkLst>
        </pc:spChg>
        <pc:picChg chg="del">
          <ac:chgData name="Alfred Smith" userId="3c60a3631c0db8ad" providerId="LiveId" clId="{F00A3681-28F2-42DD-8311-2EFDABB6ADB1}" dt="2023-09-12T06:55:21.475" v="18"/>
          <ac:picMkLst>
            <pc:docMk/>
            <pc:sldMk cId="3137811553" sldId="268"/>
            <ac:picMk id="6" creationId="{463E7BDA-A9E0-51C7-8517-EE07A4BFA1C1}"/>
          </ac:picMkLst>
        </pc:picChg>
      </pc:sldChg>
      <pc:sldChg chg="delSp modSp mod modTransition modAnim">
        <pc:chgData name="Alfred Smith" userId="3c60a3631c0db8ad" providerId="LiveId" clId="{F00A3681-28F2-42DD-8311-2EFDABB6ADB1}" dt="2023-09-12T06:55:29.639" v="20" actId="20577"/>
        <pc:sldMkLst>
          <pc:docMk/>
          <pc:sldMk cId="100491716" sldId="269"/>
        </pc:sldMkLst>
        <pc:spChg chg="mod">
          <ac:chgData name="Alfred Smith" userId="3c60a3631c0db8ad" providerId="LiveId" clId="{F00A3681-28F2-42DD-8311-2EFDABB6ADB1}" dt="2023-09-12T06:55:29.639" v="20" actId="20577"/>
          <ac:spMkLst>
            <pc:docMk/>
            <pc:sldMk cId="100491716" sldId="269"/>
            <ac:spMk id="3" creationId="{A58184BD-88F1-BA02-40C1-D8403D0EEC0D}"/>
          </ac:spMkLst>
        </pc:spChg>
        <pc:spChg chg="mod">
          <ac:chgData name="Alfred Smith" userId="3c60a3631c0db8ad" providerId="LiveId" clId="{F00A3681-28F2-42DD-8311-2EFDABB6ADB1}" dt="2023-09-12T06:54:56.727" v="16"/>
          <ac:spMkLst>
            <pc:docMk/>
            <pc:sldMk cId="100491716" sldId="269"/>
            <ac:spMk id="4" creationId="{EE2AC625-9141-A801-F431-DD5F79396320}"/>
          </ac:spMkLst>
        </pc:spChg>
        <pc:picChg chg="del">
          <ac:chgData name="Alfred Smith" userId="3c60a3631c0db8ad" providerId="LiveId" clId="{F00A3681-28F2-42DD-8311-2EFDABB6ADB1}" dt="2023-09-12T06:55:21.475" v="18"/>
          <ac:picMkLst>
            <pc:docMk/>
            <pc:sldMk cId="100491716" sldId="269"/>
            <ac:picMk id="24" creationId="{8DA8588F-DE65-92E5-BB48-1FD89E953443}"/>
          </ac:picMkLst>
        </pc:picChg>
      </pc:sldChg>
      <pc:sldChg chg="addSp delSp modSp mod modTransition">
        <pc:chgData name="Alfred Smith" userId="3c60a3631c0db8ad" providerId="LiveId" clId="{F00A3681-28F2-42DD-8311-2EFDABB6ADB1}" dt="2023-09-12T06:56:27.908" v="32"/>
        <pc:sldMkLst>
          <pc:docMk/>
          <pc:sldMk cId="4120481681" sldId="270"/>
        </pc:sldMkLst>
        <pc:spChg chg="del">
          <ac:chgData name="Alfred Smith" userId="3c60a3631c0db8ad" providerId="LiveId" clId="{F00A3681-28F2-42DD-8311-2EFDABB6ADB1}" dt="2023-09-12T06:56:26.894" v="31" actId="478"/>
          <ac:spMkLst>
            <pc:docMk/>
            <pc:sldMk cId="4120481681" sldId="270"/>
            <ac:spMk id="3" creationId="{731304D6-2344-40F4-4F82-C4892F616565}"/>
          </ac:spMkLst>
        </pc:spChg>
        <pc:spChg chg="add mod">
          <ac:chgData name="Alfred Smith" userId="3c60a3631c0db8ad" providerId="LiveId" clId="{F00A3681-28F2-42DD-8311-2EFDABB6ADB1}" dt="2023-09-12T06:56:27.908" v="32"/>
          <ac:spMkLst>
            <pc:docMk/>
            <pc:sldMk cId="4120481681" sldId="270"/>
            <ac:spMk id="4" creationId="{0675877F-11BB-167B-4539-4C5615D479D0}"/>
          </ac:spMkLst>
        </pc:spChg>
      </pc:sldChg>
      <pc:sldChg chg="modSp mod modTransition">
        <pc:chgData name="Alfred Smith" userId="3c60a3631c0db8ad" providerId="LiveId" clId="{F00A3681-28F2-42DD-8311-2EFDABB6ADB1}" dt="2023-09-12T06:56:40.870" v="33"/>
        <pc:sldMkLst>
          <pc:docMk/>
          <pc:sldMk cId="939110669" sldId="271"/>
        </pc:sldMkLst>
        <pc:spChg chg="mod">
          <ac:chgData name="Alfred Smith" userId="3c60a3631c0db8ad" providerId="LiveId" clId="{F00A3681-28F2-42DD-8311-2EFDABB6ADB1}" dt="2023-09-12T06:56:40.870" v="33"/>
          <ac:spMkLst>
            <pc:docMk/>
            <pc:sldMk cId="939110669" sldId="271"/>
            <ac:spMk id="4" creationId="{6C8A3403-0080-A88E-2A34-FA89B7C638DE}"/>
          </ac:spMkLst>
        </pc:spChg>
      </pc:sldChg>
      <pc:sldChg chg="modSp mod modTransition">
        <pc:chgData name="Alfred Smith" userId="3c60a3631c0db8ad" providerId="LiveId" clId="{F00A3681-28F2-42DD-8311-2EFDABB6ADB1}" dt="2023-09-12T06:56:44.037" v="34"/>
        <pc:sldMkLst>
          <pc:docMk/>
          <pc:sldMk cId="4024569785" sldId="272"/>
        </pc:sldMkLst>
        <pc:spChg chg="mod">
          <ac:chgData name="Alfred Smith" userId="3c60a3631c0db8ad" providerId="LiveId" clId="{F00A3681-28F2-42DD-8311-2EFDABB6ADB1}" dt="2023-09-12T06:56:44.037" v="34"/>
          <ac:spMkLst>
            <pc:docMk/>
            <pc:sldMk cId="4024569785" sldId="272"/>
            <ac:spMk id="4" creationId="{D6FEFF0A-A170-4DCC-8821-2F6DA9D8B36B}"/>
          </ac:spMkLst>
        </pc:spChg>
      </pc:sldChg>
      <pc:sldChg chg="modSp mod modTransition">
        <pc:chgData name="Alfred Smith" userId="3c60a3631c0db8ad" providerId="LiveId" clId="{F00A3681-28F2-42DD-8311-2EFDABB6ADB1}" dt="2023-09-12T06:56:47.473" v="35"/>
        <pc:sldMkLst>
          <pc:docMk/>
          <pc:sldMk cId="487179600" sldId="273"/>
        </pc:sldMkLst>
        <pc:spChg chg="mod">
          <ac:chgData name="Alfred Smith" userId="3c60a3631c0db8ad" providerId="LiveId" clId="{F00A3681-28F2-42DD-8311-2EFDABB6ADB1}" dt="2023-09-12T06:56:47.473" v="35"/>
          <ac:spMkLst>
            <pc:docMk/>
            <pc:sldMk cId="487179600" sldId="273"/>
            <ac:spMk id="4" creationId="{913C2B3D-8DF8-6B90-4863-0E9EE269A88B}"/>
          </ac:spMkLst>
        </pc:spChg>
      </pc:sldChg>
      <pc:sldChg chg="modSp mod modTransition">
        <pc:chgData name="Alfred Smith" userId="3c60a3631c0db8ad" providerId="LiveId" clId="{F00A3681-28F2-42DD-8311-2EFDABB6ADB1}" dt="2023-09-12T06:56:51.244" v="36"/>
        <pc:sldMkLst>
          <pc:docMk/>
          <pc:sldMk cId="2168401200" sldId="274"/>
        </pc:sldMkLst>
        <pc:spChg chg="mod">
          <ac:chgData name="Alfred Smith" userId="3c60a3631c0db8ad" providerId="LiveId" clId="{F00A3681-28F2-42DD-8311-2EFDABB6ADB1}" dt="2023-09-12T06:56:51.244" v="36"/>
          <ac:spMkLst>
            <pc:docMk/>
            <pc:sldMk cId="2168401200" sldId="274"/>
            <ac:spMk id="4" creationId="{D1D8D92F-1044-1869-0905-141C94F51C0F}"/>
          </ac:spMkLst>
        </pc:spChg>
      </pc:sldChg>
      <pc:sldChg chg="modSp mod modTransition">
        <pc:chgData name="Alfred Smith" userId="3c60a3631c0db8ad" providerId="LiveId" clId="{F00A3681-28F2-42DD-8311-2EFDABB6ADB1}" dt="2023-09-12T06:56:59.490" v="39"/>
        <pc:sldMkLst>
          <pc:docMk/>
          <pc:sldMk cId="2996969115" sldId="275"/>
        </pc:sldMkLst>
        <pc:spChg chg="mod">
          <ac:chgData name="Alfred Smith" userId="3c60a3631c0db8ad" providerId="LiveId" clId="{F00A3681-28F2-42DD-8311-2EFDABB6ADB1}" dt="2023-09-12T06:56:59.490" v="39"/>
          <ac:spMkLst>
            <pc:docMk/>
            <pc:sldMk cId="2996969115" sldId="275"/>
            <ac:spMk id="6" creationId="{18ACD604-B991-02FD-1EE7-351436F441F3}"/>
          </ac:spMkLst>
        </pc:spChg>
      </pc:sldChg>
      <pc:sldChg chg="modSp mod modTransition">
        <pc:chgData name="Alfred Smith" userId="3c60a3631c0db8ad" providerId="LiveId" clId="{F00A3681-28F2-42DD-8311-2EFDABB6ADB1}" dt="2023-09-12T06:57:02.783" v="40"/>
        <pc:sldMkLst>
          <pc:docMk/>
          <pc:sldMk cId="2390376940" sldId="276"/>
        </pc:sldMkLst>
        <pc:spChg chg="mod">
          <ac:chgData name="Alfred Smith" userId="3c60a3631c0db8ad" providerId="LiveId" clId="{F00A3681-28F2-42DD-8311-2EFDABB6ADB1}" dt="2023-09-12T06:57:02.783" v="40"/>
          <ac:spMkLst>
            <pc:docMk/>
            <pc:sldMk cId="2390376940" sldId="276"/>
            <ac:spMk id="4" creationId="{94EFE66E-A33F-062C-D880-4CAF8766F257}"/>
          </ac:spMkLst>
        </pc:spChg>
      </pc:sldChg>
      <pc:sldChg chg="modSp mod modTransition">
        <pc:chgData name="Alfred Smith" userId="3c60a3631c0db8ad" providerId="LiveId" clId="{F00A3681-28F2-42DD-8311-2EFDABB6ADB1}" dt="2023-09-12T06:57:07.222" v="41"/>
        <pc:sldMkLst>
          <pc:docMk/>
          <pc:sldMk cId="4265919077" sldId="277"/>
        </pc:sldMkLst>
        <pc:spChg chg="mod">
          <ac:chgData name="Alfred Smith" userId="3c60a3631c0db8ad" providerId="LiveId" clId="{F00A3681-28F2-42DD-8311-2EFDABB6ADB1}" dt="2023-09-12T06:57:07.222" v="41"/>
          <ac:spMkLst>
            <pc:docMk/>
            <pc:sldMk cId="4265919077" sldId="277"/>
            <ac:spMk id="5" creationId="{DEAB031D-CEAB-8538-15B4-8A1A9080F91F}"/>
          </ac:spMkLst>
        </pc:spChg>
      </pc:sldChg>
      <pc:sldChg chg="modSp mod modTransition">
        <pc:chgData name="Alfred Smith" userId="3c60a3631c0db8ad" providerId="LiveId" clId="{F00A3681-28F2-42DD-8311-2EFDABB6ADB1}" dt="2023-09-12T06:57:11.688" v="42"/>
        <pc:sldMkLst>
          <pc:docMk/>
          <pc:sldMk cId="210266664" sldId="278"/>
        </pc:sldMkLst>
        <pc:spChg chg="mod">
          <ac:chgData name="Alfred Smith" userId="3c60a3631c0db8ad" providerId="LiveId" clId="{F00A3681-28F2-42DD-8311-2EFDABB6ADB1}" dt="2023-09-12T06:57:11.688" v="42"/>
          <ac:spMkLst>
            <pc:docMk/>
            <pc:sldMk cId="210266664" sldId="278"/>
            <ac:spMk id="4" creationId="{672233E7-5361-878F-9CFF-87DCB38BF197}"/>
          </ac:spMkLst>
        </pc:spChg>
      </pc:sldChg>
      <pc:sldChg chg="modSp mod modTransition">
        <pc:chgData name="Alfred Smith" userId="3c60a3631c0db8ad" providerId="LiveId" clId="{F00A3681-28F2-42DD-8311-2EFDABB6ADB1}" dt="2023-09-12T06:57:14.628" v="43"/>
        <pc:sldMkLst>
          <pc:docMk/>
          <pc:sldMk cId="888433145" sldId="279"/>
        </pc:sldMkLst>
        <pc:spChg chg="mod">
          <ac:chgData name="Alfred Smith" userId="3c60a3631c0db8ad" providerId="LiveId" clId="{F00A3681-28F2-42DD-8311-2EFDABB6ADB1}" dt="2023-09-12T06:57:14.628" v="43"/>
          <ac:spMkLst>
            <pc:docMk/>
            <pc:sldMk cId="888433145" sldId="279"/>
            <ac:spMk id="5" creationId="{E40089A0-8098-4352-CC73-5429DE014CDE}"/>
          </ac:spMkLst>
        </pc:spChg>
      </pc:sldChg>
      <pc:sldChg chg="modSp mod modTransition">
        <pc:chgData name="Alfred Smith" userId="3c60a3631c0db8ad" providerId="LiveId" clId="{F00A3681-28F2-42DD-8311-2EFDABB6ADB1}" dt="2023-09-12T06:57:17.907" v="44"/>
        <pc:sldMkLst>
          <pc:docMk/>
          <pc:sldMk cId="791300187" sldId="280"/>
        </pc:sldMkLst>
        <pc:spChg chg="mod">
          <ac:chgData name="Alfred Smith" userId="3c60a3631c0db8ad" providerId="LiveId" clId="{F00A3681-28F2-42DD-8311-2EFDABB6ADB1}" dt="2023-09-12T06:57:17.907" v="44"/>
          <ac:spMkLst>
            <pc:docMk/>
            <pc:sldMk cId="791300187" sldId="280"/>
            <ac:spMk id="4" creationId="{A589132B-A149-E63C-8CDE-A1976F22E31A}"/>
          </ac:spMkLst>
        </pc:spChg>
      </pc:sldChg>
      <pc:sldChg chg="delSp modSp mod modTransition modAnim">
        <pc:chgData name="Alfred Smith" userId="3c60a3631c0db8ad" providerId="LiveId" clId="{F00A3681-28F2-42DD-8311-2EFDABB6ADB1}" dt="2023-09-12T06:55:26.280" v="19" actId="20577"/>
        <pc:sldMkLst>
          <pc:docMk/>
          <pc:sldMk cId="1922139011" sldId="281"/>
        </pc:sldMkLst>
        <pc:spChg chg="mod">
          <ac:chgData name="Alfred Smith" userId="3c60a3631c0db8ad" providerId="LiveId" clId="{F00A3681-28F2-42DD-8311-2EFDABB6ADB1}" dt="2023-09-12T06:55:26.280" v="19" actId="20577"/>
          <ac:spMkLst>
            <pc:docMk/>
            <pc:sldMk cId="1922139011" sldId="281"/>
            <ac:spMk id="3" creationId="{A58184BD-88F1-BA02-40C1-D8403D0EEC0D}"/>
          </ac:spMkLst>
        </pc:spChg>
        <pc:spChg chg="mod">
          <ac:chgData name="Alfred Smith" userId="3c60a3631c0db8ad" providerId="LiveId" clId="{F00A3681-28F2-42DD-8311-2EFDABB6ADB1}" dt="2023-09-12T06:55:07.976" v="17"/>
          <ac:spMkLst>
            <pc:docMk/>
            <pc:sldMk cId="1922139011" sldId="281"/>
            <ac:spMk id="4" creationId="{EE2AC625-9141-A801-F431-DD5F79396320}"/>
          </ac:spMkLst>
        </pc:spChg>
        <pc:picChg chg="del">
          <ac:chgData name="Alfred Smith" userId="3c60a3631c0db8ad" providerId="LiveId" clId="{F00A3681-28F2-42DD-8311-2EFDABB6ADB1}" dt="2023-09-12T06:55:21.475" v="18"/>
          <ac:picMkLst>
            <pc:docMk/>
            <pc:sldMk cId="1922139011" sldId="281"/>
            <ac:picMk id="12" creationId="{31001AF0-7E5C-09BC-F5B4-FA28F1589FA5}"/>
          </ac:picMkLst>
        </pc:picChg>
      </pc:sldChg>
      <pc:sldChg chg="modSp mod modTransition">
        <pc:chgData name="Alfred Smith" userId="3c60a3631c0db8ad" providerId="LiveId" clId="{F00A3681-28F2-42DD-8311-2EFDABB6ADB1}" dt="2023-09-12T06:57:22.013" v="45"/>
        <pc:sldMkLst>
          <pc:docMk/>
          <pc:sldMk cId="1126511635" sldId="282"/>
        </pc:sldMkLst>
        <pc:spChg chg="mod">
          <ac:chgData name="Alfred Smith" userId="3c60a3631c0db8ad" providerId="LiveId" clId="{F00A3681-28F2-42DD-8311-2EFDABB6ADB1}" dt="2023-09-12T06:57:22.013" v="45"/>
          <ac:spMkLst>
            <pc:docMk/>
            <pc:sldMk cId="1126511635" sldId="282"/>
            <ac:spMk id="4" creationId="{307F76AF-1FF6-70D5-B2A0-1007884AE2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12-09-2023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55 </a:t>
            </a:r>
            <a:r>
              <a:rPr lang="en-US" sz="1200" b="1" i="0" u="none" strike="noStrike" baseline="0" dirty="0">
                <a:latin typeface="TimesNewRomanPS-BoldMT"/>
              </a:rPr>
              <a:t>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55-4</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0FC0E-43B7-FD8E-1656-A2596E7ACA9C}"/>
              </a:ext>
            </a:extLst>
          </p:cNvPr>
          <p:cNvPicPr>
            <a:picLocks noChangeAspect="1"/>
          </p:cNvPicPr>
          <p:nvPr/>
        </p:nvPicPr>
        <p:blipFill>
          <a:blip r:embed="rId2"/>
          <a:stretch>
            <a:fillRect/>
          </a:stretch>
        </p:blipFill>
        <p:spPr>
          <a:xfrm>
            <a:off x="-1024631" y="0"/>
            <a:ext cx="13216631" cy="6858000"/>
          </a:xfrm>
          <a:prstGeom prst="rect">
            <a:avLst/>
          </a:prstGeom>
        </p:spPr>
      </p:pic>
      <p:sp>
        <p:nvSpPr>
          <p:cNvPr id="4" name="TextBox 3">
            <a:extLst>
              <a:ext uri="{FF2B5EF4-FFF2-40B4-BE49-F238E27FC236}">
                <a16:creationId xmlns:a16="http://schemas.microsoft.com/office/drawing/2014/main" id="{913C2B3D-8DF8-6B90-4863-0E9EE269A88B}"/>
              </a:ext>
            </a:extLst>
          </p:cNvPr>
          <p:cNvSpPr txBox="1"/>
          <p:nvPr/>
        </p:nvSpPr>
        <p:spPr>
          <a:xfrm>
            <a:off x="335462" y="5705907"/>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a:t>
            </a:r>
            <a:r>
              <a:rPr lang="en-US" sz="4400" b="0" i="0" dirty="0">
                <a:solidFill>
                  <a:srgbClr val="121212"/>
                </a:solidFill>
                <a:effectLst/>
                <a:latin typeface="Inter"/>
              </a:rPr>
              <a:t>Then Paul said to him, “God will strike you, you whitewashed wall! Do you sit to judge me according to the law, and command me to be struck contrary to the law?”</a:t>
            </a:r>
            <a:endParaRPr lang="en-IN" dirty="0"/>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0E86899-FF2E-45F8-1A5F-A8F752A093B2}"/>
              </a:ext>
            </a:extLst>
          </p:cNvPr>
          <p:cNvPicPr>
            <a:picLocks noChangeAspect="1"/>
          </p:cNvPicPr>
          <p:nvPr/>
        </p:nvPicPr>
        <p:blipFill rotWithShape="1">
          <a:blip r:embed="rId2"/>
          <a:srcRect t="133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1D8D92F-1044-1869-0905-141C94F51C0F}"/>
              </a:ext>
            </a:extLst>
          </p:cNvPr>
          <p:cNvSpPr txBox="1"/>
          <p:nvPr/>
        </p:nvSpPr>
        <p:spPr>
          <a:xfrm>
            <a:off x="1542939" y="113999"/>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4</a:t>
            </a:r>
            <a:r>
              <a:rPr lang="en-US" sz="4800" b="0" i="0" dirty="0">
                <a:solidFill>
                  <a:srgbClr val="121212"/>
                </a:solidFill>
                <a:effectLst/>
                <a:latin typeface="Inter"/>
              </a:rPr>
              <a:t>Those who stood by said, “Do you malign God’s high priest?”</a:t>
            </a:r>
            <a:endParaRPr lang="en-IN" dirty="0"/>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2E911-D171-DB15-B3B0-20EEDB94F25E}"/>
              </a:ext>
            </a:extLst>
          </p:cNvPr>
          <p:cNvPicPr>
            <a:picLocks noChangeAspect="1"/>
          </p:cNvPicPr>
          <p:nvPr/>
        </p:nvPicPr>
        <p:blipFill>
          <a:blip r:embed="rId2"/>
          <a:stretch>
            <a:fillRect/>
          </a:stretch>
        </p:blipFill>
        <p:spPr>
          <a:xfrm>
            <a:off x="-1" y="-146992"/>
            <a:ext cx="12320337" cy="7004992"/>
          </a:xfrm>
          <a:prstGeom prst="rect">
            <a:avLst/>
          </a:prstGeom>
        </p:spPr>
      </p:pic>
      <p:sp>
        <p:nvSpPr>
          <p:cNvPr id="6" name="TextBox 5">
            <a:extLst>
              <a:ext uri="{FF2B5EF4-FFF2-40B4-BE49-F238E27FC236}">
                <a16:creationId xmlns:a16="http://schemas.microsoft.com/office/drawing/2014/main" id="{18ACD604-B991-02FD-1EE7-351436F441F3}"/>
              </a:ext>
            </a:extLst>
          </p:cNvPr>
          <p:cNvSpPr txBox="1"/>
          <p:nvPr/>
        </p:nvSpPr>
        <p:spPr>
          <a:xfrm>
            <a:off x="405801" y="278122"/>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5</a:t>
            </a:r>
            <a:r>
              <a:rPr lang="en-US" sz="4400" b="0" i="0" dirty="0">
                <a:solidFill>
                  <a:srgbClr val="121212"/>
                </a:solidFill>
                <a:effectLst/>
                <a:latin typeface="Inter"/>
              </a:rPr>
              <a:t>Paul said, “I didn’t know, brothers, that he was high priest. For it is written, ‘You shall not speak evil of a ruler of your people.’”</a:t>
            </a:r>
            <a:endParaRPr lang="en-IN" dirty="0"/>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746C7-BE54-53C4-BC28-7419E25F4438}"/>
              </a:ext>
            </a:extLst>
          </p:cNvPr>
          <p:cNvPicPr>
            <a:picLocks noChangeAspect="1"/>
          </p:cNvPicPr>
          <p:nvPr/>
        </p:nvPicPr>
        <p:blipFill>
          <a:blip r:embed="rId2"/>
          <a:stretch>
            <a:fillRect/>
          </a:stretch>
        </p:blipFill>
        <p:spPr>
          <a:xfrm>
            <a:off x="0" y="0"/>
            <a:ext cx="13144500" cy="6858000"/>
          </a:xfrm>
          <a:prstGeom prst="rect">
            <a:avLst/>
          </a:prstGeom>
        </p:spPr>
      </p:pic>
      <p:sp>
        <p:nvSpPr>
          <p:cNvPr id="4" name="TextBox 3">
            <a:extLst>
              <a:ext uri="{FF2B5EF4-FFF2-40B4-BE49-F238E27FC236}">
                <a16:creationId xmlns:a16="http://schemas.microsoft.com/office/drawing/2014/main" id="{94EFE66E-A33F-062C-D880-4CAF8766F257}"/>
              </a:ext>
            </a:extLst>
          </p:cNvPr>
          <p:cNvSpPr txBox="1"/>
          <p:nvPr/>
        </p:nvSpPr>
        <p:spPr>
          <a:xfrm>
            <a:off x="276847" y="325015"/>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a:t>
            </a:r>
          </a:p>
        </p:txBody>
      </p:sp>
    </p:spTree>
    <p:extLst>
      <p:ext uri="{BB962C8B-B14F-4D97-AF65-F5344CB8AC3E}">
        <p14:creationId xmlns:p14="http://schemas.microsoft.com/office/powerpoint/2010/main" val="23903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latin typeface="Arial" panose="020B0604020202020204" pitchFamily="34" charset="0"/>
              </a:rPr>
              <a:t>6</a:t>
            </a:r>
            <a:r>
              <a:rPr lang="en-US" sz="3600" b="0" i="0" dirty="0">
                <a:solidFill>
                  <a:srgbClr val="121212"/>
                </a:solidFill>
                <a:effectLst/>
                <a:latin typeface="Inter"/>
              </a:rPr>
              <a:t>But when Paul perceived that the one part were Sadducees and the other Pharisees, he cried out in the council, “Men and brothers, I am a Pharisee, a son of Pharisees. Concerning the hope and resurrection of the dead I am being judged!”</a:t>
            </a:r>
            <a:endParaRPr lang="en-IN" dirty="0"/>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C143F53-09D6-FADD-B3E8-C50963A7D2BD}"/>
              </a:ext>
            </a:extLst>
          </p:cNvPr>
          <p:cNvPicPr>
            <a:picLocks noChangeAspect="1"/>
          </p:cNvPicPr>
          <p:nvPr/>
        </p:nvPicPr>
        <p:blipFill rotWithShape="1">
          <a:blip r:embed="rId2"/>
          <a:srcRect r="1315"/>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EAB031D-CEAB-8538-15B4-8A1A9080F91F}"/>
              </a:ext>
            </a:extLst>
          </p:cNvPr>
          <p:cNvSpPr txBox="1"/>
          <p:nvPr/>
        </p:nvSpPr>
        <p:spPr>
          <a:xfrm>
            <a:off x="9338083" y="5870030"/>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a:t>
            </a:r>
          </a:p>
        </p:txBody>
      </p:sp>
    </p:spTree>
    <p:extLst>
      <p:ext uri="{BB962C8B-B14F-4D97-AF65-F5344CB8AC3E}">
        <p14:creationId xmlns:p14="http://schemas.microsoft.com/office/powerpoint/2010/main" val="4265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121212"/>
                </a:solidFill>
                <a:latin typeface="Arial" panose="020B0604020202020204" pitchFamily="34" charset="0"/>
              </a:rPr>
              <a:t> </a:t>
            </a:r>
            <a:r>
              <a:rPr lang="en-US" sz="3600" dirty="0">
                <a:solidFill>
                  <a:srgbClr val="777A7B"/>
                </a:solidFill>
                <a:latin typeface="Arial" panose="020B0604020202020204" pitchFamily="34" charset="0"/>
              </a:rPr>
              <a:t>7</a:t>
            </a:r>
            <a:r>
              <a:rPr lang="en-US" sz="3600" b="0" i="0" dirty="0">
                <a:solidFill>
                  <a:srgbClr val="121212"/>
                </a:solidFill>
                <a:effectLst/>
                <a:latin typeface="Inter"/>
              </a:rPr>
              <a:t>When he had said this, an argument arose between the Pharisees and Sadducees, and the crowd was divided. </a:t>
            </a:r>
            <a:endParaRPr lang="en-IN" dirty="0"/>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6267CE-96DC-79AA-4B54-557BAE51992F}"/>
              </a:ext>
            </a:extLst>
          </p:cNvPr>
          <p:cNvPicPr>
            <a:picLocks noChangeAspect="1"/>
          </p:cNvPicPr>
          <p:nvPr/>
        </p:nvPicPr>
        <p:blipFill>
          <a:blip r:embed="rId2"/>
          <a:stretch>
            <a:fillRect/>
          </a:stretch>
        </p:blipFill>
        <p:spPr>
          <a:xfrm>
            <a:off x="0" y="-1"/>
            <a:ext cx="12192000" cy="7122659"/>
          </a:xfrm>
          <a:prstGeom prst="rect">
            <a:avLst/>
          </a:prstGeom>
        </p:spPr>
      </p:pic>
      <p:sp>
        <p:nvSpPr>
          <p:cNvPr id="3" name="TextBox 2">
            <a:extLst>
              <a:ext uri="{FF2B5EF4-FFF2-40B4-BE49-F238E27FC236}">
                <a16:creationId xmlns:a16="http://schemas.microsoft.com/office/drawing/2014/main" id="{092B82CE-6015-0B7D-1B60-DDC8D29DEB25}"/>
              </a:ext>
            </a:extLst>
          </p:cNvPr>
          <p:cNvSpPr txBox="1"/>
          <p:nvPr/>
        </p:nvSpPr>
        <p:spPr>
          <a:xfrm>
            <a:off x="0" y="0"/>
            <a:ext cx="4325815" cy="3962400"/>
          </a:xfrm>
          <a:prstGeom prst="rect">
            <a:avLst/>
          </a:prstGeom>
          <a:noFill/>
        </p:spPr>
        <p:txBody>
          <a:bodyPr wrap="square" rtlCol="0">
            <a:noAutofit/>
          </a:bodyPr>
          <a:lstStyle/>
          <a:p>
            <a:r>
              <a:rPr lang="en-US" sz="6000" b="0" i="0" u="none" strike="noStrike" baseline="0" dirty="0">
                <a:solidFill>
                  <a:schemeClr val="bg1"/>
                </a:solidFill>
                <a:latin typeface="TimesNewRomanPSMT"/>
              </a:rPr>
              <a:t>Paul before the Jewish Council – Acts 22:30 – 23:10 </a:t>
            </a:r>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35BBE3D-CADF-90CA-D661-E9F6D09F7203}"/>
              </a:ext>
            </a:extLst>
          </p:cNvPr>
          <p:cNvPicPr>
            <a:picLocks noChangeAspect="1"/>
          </p:cNvPicPr>
          <p:nvPr/>
        </p:nvPicPr>
        <p:blipFill rotWithShape="1">
          <a:blip r:embed="rId2"/>
          <a:srcRect l="3879" r="588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72233E7-5361-878F-9CFF-87DCB38BF197}"/>
              </a:ext>
            </a:extLst>
          </p:cNvPr>
          <p:cNvSpPr txBox="1"/>
          <p:nvPr/>
        </p:nvSpPr>
        <p:spPr>
          <a:xfrm>
            <a:off x="839554" y="160892"/>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a:t>
            </a:r>
          </a:p>
        </p:txBody>
      </p:sp>
    </p:spTree>
    <p:extLst>
      <p:ext uri="{BB962C8B-B14F-4D97-AF65-F5344CB8AC3E}">
        <p14:creationId xmlns:p14="http://schemas.microsoft.com/office/powerpoint/2010/main" val="21026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8</a:t>
            </a:r>
            <a:r>
              <a:rPr lang="en-US" sz="4400" b="0" i="0" dirty="0">
                <a:solidFill>
                  <a:srgbClr val="121212"/>
                </a:solidFill>
                <a:effectLst/>
                <a:latin typeface="Inter"/>
              </a:rPr>
              <a:t>For the Sadducees say that there is no resurrection, nor angel, nor spirit; but the Pharisees confess all of these. </a:t>
            </a:r>
            <a:endParaRPr lang="en-IN" dirty="0"/>
          </a:p>
        </p:txBody>
      </p:sp>
    </p:spTree>
    <p:extLst>
      <p:ext uri="{BB962C8B-B14F-4D97-AF65-F5344CB8AC3E}">
        <p14:creationId xmlns:p14="http://schemas.microsoft.com/office/powerpoint/2010/main" val="31378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2FED602-A1EB-D759-01B8-895B79D9A518}"/>
              </a:ext>
            </a:extLst>
          </p:cNvPr>
          <p:cNvPicPr>
            <a:picLocks noChangeAspect="1"/>
          </p:cNvPicPr>
          <p:nvPr/>
        </p:nvPicPr>
        <p:blipFill rotWithShape="1">
          <a:blip r:embed="rId2"/>
          <a:srcRect l="2441" r="3763" b="-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40089A0-8098-4352-CC73-5429DE014CDE}"/>
              </a:ext>
            </a:extLst>
          </p:cNvPr>
          <p:cNvSpPr txBox="1"/>
          <p:nvPr/>
        </p:nvSpPr>
        <p:spPr>
          <a:xfrm>
            <a:off x="2762139" y="1374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:8</a:t>
            </a:r>
          </a:p>
        </p:txBody>
      </p:sp>
    </p:spTree>
    <p:extLst>
      <p:ext uri="{BB962C8B-B14F-4D97-AF65-F5344CB8AC3E}">
        <p14:creationId xmlns:p14="http://schemas.microsoft.com/office/powerpoint/2010/main" val="88843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9</a:t>
            </a:r>
            <a:r>
              <a:rPr lang="en-US" sz="4000" b="0" i="0" dirty="0">
                <a:solidFill>
                  <a:srgbClr val="121212"/>
                </a:solidFill>
                <a:effectLst/>
                <a:latin typeface="Inter"/>
              </a:rPr>
              <a:t>A great clamor arose, and some of the scribes of the Pharisees’ part stood up, and contended, saying, “We find no evil in this man. But if a spirit or angel has spoken to him, let’s not fight against God!”</a:t>
            </a:r>
            <a:endParaRPr lang="en-IN" dirty="0"/>
          </a:p>
        </p:txBody>
      </p:sp>
    </p:spTree>
    <p:extLst>
      <p:ext uri="{BB962C8B-B14F-4D97-AF65-F5344CB8AC3E}">
        <p14:creationId xmlns:p14="http://schemas.microsoft.com/office/powerpoint/2010/main" val="10049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68F22-2FC4-0D2C-1161-6182E55DE5C3}"/>
              </a:ext>
            </a:extLst>
          </p:cNvPr>
          <p:cNvPicPr>
            <a:picLocks noChangeAspect="1"/>
          </p:cNvPicPr>
          <p:nvPr/>
        </p:nvPicPr>
        <p:blipFill>
          <a:blip r:embed="rId2"/>
          <a:stretch>
            <a:fillRect/>
          </a:stretch>
        </p:blipFill>
        <p:spPr>
          <a:xfrm>
            <a:off x="-937461" y="0"/>
            <a:ext cx="13129461" cy="6858000"/>
          </a:xfrm>
          <a:prstGeom prst="rect">
            <a:avLst/>
          </a:prstGeom>
        </p:spPr>
      </p:pic>
      <p:sp>
        <p:nvSpPr>
          <p:cNvPr id="4" name="TextBox 3">
            <a:extLst>
              <a:ext uri="{FF2B5EF4-FFF2-40B4-BE49-F238E27FC236}">
                <a16:creationId xmlns:a16="http://schemas.microsoft.com/office/drawing/2014/main" id="{A589132B-A149-E63C-8CDE-A1976F22E31A}"/>
              </a:ext>
            </a:extLst>
          </p:cNvPr>
          <p:cNvSpPr txBox="1"/>
          <p:nvPr/>
        </p:nvSpPr>
        <p:spPr>
          <a:xfrm>
            <a:off x="9338083" y="28984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a:t>
            </a:r>
          </a:p>
        </p:txBody>
      </p:sp>
    </p:spTree>
    <p:extLst>
      <p:ext uri="{BB962C8B-B14F-4D97-AF65-F5344CB8AC3E}">
        <p14:creationId xmlns:p14="http://schemas.microsoft.com/office/powerpoint/2010/main" val="79130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latin typeface="Arial" panose="020B0604020202020204" pitchFamily="34" charset="0"/>
              </a:rPr>
              <a:t>10</a:t>
            </a:r>
            <a:r>
              <a:rPr lang="en-US" sz="3600" b="0" i="0" dirty="0">
                <a:solidFill>
                  <a:srgbClr val="121212"/>
                </a:solidFill>
                <a:effectLst/>
                <a:latin typeface="Inter"/>
              </a:rPr>
              <a:t>When a great argument arose, the commanding officer, fearing that Paul would be torn in pieces by them, commanded the soldiers to go down and take him by force from among them and bring him into the barracks.</a:t>
            </a:r>
            <a:endParaRPr lang="en-IN" dirty="0"/>
          </a:p>
        </p:txBody>
      </p:sp>
    </p:spTree>
    <p:extLst>
      <p:ext uri="{BB962C8B-B14F-4D97-AF65-F5344CB8AC3E}">
        <p14:creationId xmlns:p14="http://schemas.microsoft.com/office/powerpoint/2010/main" val="192213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477E35-4BA4-48FA-D3E5-1252C3B94824}"/>
              </a:ext>
            </a:extLst>
          </p:cNvPr>
          <p:cNvPicPr>
            <a:picLocks noChangeAspect="1"/>
          </p:cNvPicPr>
          <p:nvPr/>
        </p:nvPicPr>
        <p:blipFill>
          <a:blip r:embed="rId2"/>
          <a:stretch>
            <a:fillRect/>
          </a:stretch>
        </p:blipFill>
        <p:spPr>
          <a:xfrm>
            <a:off x="0" y="-1"/>
            <a:ext cx="12192000" cy="7122659"/>
          </a:xfrm>
          <a:prstGeom prst="rect">
            <a:avLst/>
          </a:prstGeom>
        </p:spPr>
      </p:pic>
      <p:sp>
        <p:nvSpPr>
          <p:cNvPr id="4" name="TextBox 3">
            <a:extLst>
              <a:ext uri="{FF2B5EF4-FFF2-40B4-BE49-F238E27FC236}">
                <a16:creationId xmlns:a16="http://schemas.microsoft.com/office/drawing/2014/main" id="{307F76AF-1FF6-70D5-B2A0-1007884AE277}"/>
              </a:ext>
            </a:extLst>
          </p:cNvPr>
          <p:cNvSpPr txBox="1"/>
          <p:nvPr/>
        </p:nvSpPr>
        <p:spPr>
          <a:xfrm>
            <a:off x="347185" y="383630"/>
            <a:ext cx="2853917" cy="769441"/>
          </a:xfrm>
          <a:prstGeom prst="rect">
            <a:avLst/>
          </a:prstGeom>
          <a:noFill/>
        </p:spPr>
        <p:txBody>
          <a:bodyPr wrap="square" rtlCol="0">
            <a:spAutoFit/>
          </a:bodyPr>
          <a:lstStyle/>
          <a:p>
            <a:r>
              <a:rPr lang="en-US" sz="4400" b="0" i="0" u="none" strike="noStrike" baseline="0">
                <a:solidFill>
                  <a:schemeClr val="bg1"/>
                </a:solidFill>
                <a:latin typeface="TimesNewRomanPSMT"/>
              </a:rPr>
              <a:t>Acts </a:t>
            </a:r>
            <a:r>
              <a:rPr lang="en-IN" sz="4400" b="1" i="0" cap="all">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:10</a:t>
            </a:r>
            <a:endPar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265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pPr algn="ct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before the Jewish Council – Acts 22:30 – 23:10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74968-24BB-88C2-BFEF-FFA37462CE29}"/>
              </a:ext>
            </a:extLst>
          </p:cNvPr>
          <p:cNvPicPr>
            <a:picLocks noChangeAspect="1"/>
          </p:cNvPicPr>
          <p:nvPr/>
        </p:nvPicPr>
        <p:blipFill>
          <a:blip r:embed="rId2"/>
          <a:stretch>
            <a:fillRect/>
          </a:stretch>
        </p:blipFill>
        <p:spPr>
          <a:xfrm>
            <a:off x="0" y="-1"/>
            <a:ext cx="12192000" cy="7122659"/>
          </a:xfrm>
          <a:prstGeom prst="rect">
            <a:avLst/>
          </a:prstGeom>
        </p:spPr>
      </p:pic>
      <p:sp>
        <p:nvSpPr>
          <p:cNvPr id="4" name="TextBox 3">
            <a:extLst>
              <a:ext uri="{FF2B5EF4-FFF2-40B4-BE49-F238E27FC236}">
                <a16:creationId xmlns:a16="http://schemas.microsoft.com/office/drawing/2014/main" id="{0675877F-11BB-167B-4539-4C5615D479D0}"/>
              </a:ext>
            </a:extLst>
          </p:cNvPr>
          <p:cNvSpPr txBox="1"/>
          <p:nvPr/>
        </p:nvSpPr>
        <p:spPr>
          <a:xfrm>
            <a:off x="0" y="0"/>
            <a:ext cx="4325815" cy="3962400"/>
          </a:xfrm>
          <a:prstGeom prst="rect">
            <a:avLst/>
          </a:prstGeom>
          <a:noFill/>
        </p:spPr>
        <p:txBody>
          <a:bodyPr wrap="square" rtlCol="0">
            <a:noAutofit/>
          </a:bodyPr>
          <a:lstStyle/>
          <a:p>
            <a:r>
              <a:rPr lang="en-US" sz="6000" b="0" i="0" u="none" strike="noStrike" baseline="0" dirty="0">
                <a:solidFill>
                  <a:schemeClr val="bg1"/>
                </a:solidFill>
                <a:latin typeface="TimesNewRomanPSMT"/>
              </a:rPr>
              <a:t>Paul before the Jewish Council – Acts 22:30 – 23:10 </a:t>
            </a:r>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latin typeface="Arial" panose="020B0604020202020204" pitchFamily="34" charset="0"/>
              </a:rPr>
              <a:t>30</a:t>
            </a:r>
            <a:r>
              <a:rPr lang="en-US" sz="3600" b="0" i="0" dirty="0">
                <a:solidFill>
                  <a:srgbClr val="121212"/>
                </a:solidFill>
                <a:effectLst/>
                <a:latin typeface="Inter"/>
              </a:rPr>
              <a:t>But on the next day, desiring to know the truth about why he was accused by the Jews, he freed him from the bonds and commanded the chief priests and all the council to come together, and brought Paul down and set him before them.</a:t>
            </a:r>
            <a:endParaRPr lang="en-IN" dirty="0"/>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00B434C-BA72-8BEF-E202-512D37EF0ED5}"/>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C8A3403-0080-A88E-2A34-FA89B7C638DE}"/>
              </a:ext>
            </a:extLst>
          </p:cNvPr>
          <p:cNvSpPr txBox="1"/>
          <p:nvPr/>
        </p:nvSpPr>
        <p:spPr>
          <a:xfrm>
            <a:off x="335462" y="5705907"/>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22</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a:t>
            </a:r>
            <a:r>
              <a:rPr lang="en-US" sz="4400" b="0" i="0" dirty="0">
                <a:solidFill>
                  <a:srgbClr val="121212"/>
                </a:solidFill>
                <a:effectLst/>
                <a:latin typeface="Inter"/>
              </a:rPr>
              <a:t>Paul, looking steadfastly at the council, said, “Brothers, I have lived before God in all good conscience until today.”</a:t>
            </a:r>
            <a:endParaRPr lang="en-IN" dirty="0"/>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C2876-370C-283E-215B-BF2D6B2325B6}"/>
              </a:ext>
            </a:extLst>
          </p:cNvPr>
          <p:cNvPicPr>
            <a:picLocks noChangeAspect="1"/>
          </p:cNvPicPr>
          <p:nvPr/>
        </p:nvPicPr>
        <p:blipFill>
          <a:blip r:embed="rId2"/>
          <a:stretch>
            <a:fillRect/>
          </a:stretch>
        </p:blipFill>
        <p:spPr>
          <a:xfrm>
            <a:off x="-283723" y="0"/>
            <a:ext cx="12475723" cy="6858000"/>
          </a:xfrm>
          <a:prstGeom prst="rect">
            <a:avLst/>
          </a:prstGeom>
        </p:spPr>
      </p:pic>
      <p:sp>
        <p:nvSpPr>
          <p:cNvPr id="4" name="TextBox 3">
            <a:extLst>
              <a:ext uri="{FF2B5EF4-FFF2-40B4-BE49-F238E27FC236}">
                <a16:creationId xmlns:a16="http://schemas.microsoft.com/office/drawing/2014/main" id="{D6FEFF0A-A170-4DCC-8821-2F6DA9D8B36B}"/>
              </a:ext>
            </a:extLst>
          </p:cNvPr>
          <p:cNvSpPr txBox="1"/>
          <p:nvPr/>
        </p:nvSpPr>
        <p:spPr>
          <a:xfrm>
            <a:off x="335462" y="5705907"/>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121212"/>
                </a:solidFill>
                <a:latin typeface="Arial" panose="020B0604020202020204" pitchFamily="34" charset="0"/>
              </a:rPr>
              <a:t> </a:t>
            </a:r>
            <a:r>
              <a:rPr lang="en-US" sz="4400" dirty="0">
                <a:solidFill>
                  <a:srgbClr val="777A7B"/>
                </a:solidFill>
                <a:latin typeface="Arial" panose="020B0604020202020204" pitchFamily="34" charset="0"/>
              </a:rPr>
              <a:t>2</a:t>
            </a:r>
            <a:r>
              <a:rPr lang="en-US" sz="4400" b="0" i="0" dirty="0">
                <a:solidFill>
                  <a:srgbClr val="121212"/>
                </a:solidFill>
                <a:effectLst/>
                <a:latin typeface="Inter"/>
              </a:rPr>
              <a:t>The high priest, Ananias, commanded those who stood by him to strike him on the mouth.</a:t>
            </a:r>
            <a:endParaRPr lang="en-IN" dirty="0"/>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2721</TotalTime>
  <Words>597</Words>
  <Application>Microsoft Office PowerPoint</Application>
  <PresentationFormat>Widescreen</PresentationFormat>
  <Paragraphs>41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Inter</vt:lpstr>
      <vt:lpstr>Microsoft Himalaya</vt:lpstr>
      <vt:lpstr>TimesNewRomanPS-BoldMT</vt:lpstr>
      <vt:lpstr>TimesNewRomanPSMT</vt:lpstr>
      <vt:lpstr>Office Theme</vt:lpstr>
      <vt:lpstr>55-4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2023-09-12T06:57:26Z</dcterms:modified>
</cp:coreProperties>
</file>