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259" r:id="rId4"/>
    <p:sldId id="270" r:id="rId5"/>
    <p:sldId id="260" r:id="rId6"/>
    <p:sldId id="271" r:id="rId7"/>
    <p:sldId id="261" r:id="rId8"/>
    <p:sldId id="272" r:id="rId9"/>
    <p:sldId id="262" r:id="rId10"/>
    <p:sldId id="273" r:id="rId11"/>
    <p:sldId id="263" r:id="rId12"/>
    <p:sldId id="274" r:id="rId13"/>
    <p:sldId id="264" r:id="rId14"/>
    <p:sldId id="275" r:id="rId15"/>
    <p:sldId id="265" r:id="rId16"/>
    <p:sldId id="276" r:id="rId17"/>
    <p:sldId id="266" r:id="rId18"/>
    <p:sldId id="277" r:id="rId19"/>
    <p:sldId id="267" r:id="rId20"/>
    <p:sldId id="278" r:id="rId21"/>
    <p:sldId id="268" r:id="rId22"/>
    <p:sldId id="279" r:id="rId23"/>
    <p:sldId id="269" r:id="rId24"/>
    <p:sldId id="280" r:id="rId25"/>
    <p:sldId id="281" r:id="rId26"/>
    <p:sldId id="29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147F6C-6386-4399-BA53-24FA75D03634}" v="2" dt="2023-09-12T07:02:14.8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1107" autoAdjust="0"/>
  </p:normalViewPr>
  <p:slideViewPr>
    <p:cSldViewPr snapToGrid="0">
      <p:cViewPr varScale="1">
        <p:scale>
          <a:sx n="67" d="100"/>
          <a:sy n="67" d="100"/>
        </p:scale>
        <p:origin x="129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Smith" userId="3c60a3631c0db8ad" providerId="LiveId" clId="{FD147F6C-6386-4399-BA53-24FA75D03634}"/>
    <pc:docChg chg="custSel modSld">
      <pc:chgData name="Alfred Smith" userId="3c60a3631c0db8ad" providerId="LiveId" clId="{FD147F6C-6386-4399-BA53-24FA75D03634}" dt="2023-09-12T07:07:40.978" v="41" actId="20577"/>
      <pc:docMkLst>
        <pc:docMk/>
      </pc:docMkLst>
      <pc:sldChg chg="delSp modTransition modAnim modNotesTx">
        <pc:chgData name="Alfred Smith" userId="3c60a3631c0db8ad" providerId="LiveId" clId="{FD147F6C-6386-4399-BA53-24FA75D03634}" dt="2023-09-12T07:07:40.978" v="41" actId="20577"/>
        <pc:sldMkLst>
          <pc:docMk/>
          <pc:sldMk cId="1499918570" sldId="257"/>
        </pc:sldMkLst>
        <pc:picChg chg="del">
          <ac:chgData name="Alfred Smith" userId="3c60a3631c0db8ad" providerId="LiveId" clId="{FD147F6C-6386-4399-BA53-24FA75D03634}" dt="2023-09-12T07:02:14.822" v="17"/>
          <ac:picMkLst>
            <pc:docMk/>
            <pc:sldMk cId="1499918570" sldId="257"/>
            <ac:picMk id="8" creationId="{77A74422-B930-EE42-AEA1-22A7B782B34F}"/>
          </ac:picMkLst>
        </pc:picChg>
      </pc:sldChg>
      <pc:sldChg chg="modSp mod modTransition">
        <pc:chgData name="Alfred Smith" userId="3c60a3631c0db8ad" providerId="LiveId" clId="{FD147F6C-6386-4399-BA53-24FA75D03634}" dt="2023-09-12T07:02:14.822" v="17"/>
        <pc:sldMkLst>
          <pc:docMk/>
          <pc:sldMk cId="3788111665" sldId="258"/>
        </pc:sldMkLst>
        <pc:spChg chg="mod">
          <ac:chgData name="Alfred Smith" userId="3c60a3631c0db8ad" providerId="LiveId" clId="{FD147F6C-6386-4399-BA53-24FA75D03634}" dt="2023-09-12T06:58:58.539" v="3" actId="20577"/>
          <ac:spMkLst>
            <pc:docMk/>
            <pc:sldMk cId="3788111665" sldId="258"/>
            <ac:spMk id="4" creationId="{10F143E5-DACD-2A2E-351A-B9E71ABD398B}"/>
          </ac:spMkLst>
        </pc:spChg>
      </pc:sldChg>
      <pc:sldChg chg="delSp modSp mod modTransition modAnim">
        <pc:chgData name="Alfred Smith" userId="3c60a3631c0db8ad" providerId="LiveId" clId="{FD147F6C-6386-4399-BA53-24FA75D03634}" dt="2023-09-12T07:02:59.553" v="29" actId="20577"/>
        <pc:sldMkLst>
          <pc:docMk/>
          <pc:sldMk cId="454763615" sldId="259"/>
        </pc:sldMkLst>
        <pc:spChg chg="mod">
          <ac:chgData name="Alfred Smith" userId="3c60a3631c0db8ad" providerId="LiveId" clId="{FD147F6C-6386-4399-BA53-24FA75D03634}" dt="2023-09-12T07:02:59.553" v="29" actId="20577"/>
          <ac:spMkLst>
            <pc:docMk/>
            <pc:sldMk cId="454763615" sldId="259"/>
            <ac:spMk id="3" creationId="{A58184BD-88F1-BA02-40C1-D8403D0EEC0D}"/>
          </ac:spMkLst>
        </pc:spChg>
        <pc:picChg chg="del">
          <ac:chgData name="Alfred Smith" userId="3c60a3631c0db8ad" providerId="LiveId" clId="{FD147F6C-6386-4399-BA53-24FA75D03634}" dt="2023-09-12T07:02:14.822" v="17"/>
          <ac:picMkLst>
            <pc:docMk/>
            <pc:sldMk cId="454763615" sldId="259"/>
            <ac:picMk id="8" creationId="{42C62A49-F612-BC17-7B55-FA9063B97D90}"/>
          </ac:picMkLst>
        </pc:picChg>
      </pc:sldChg>
      <pc:sldChg chg="delSp modSp mod modTransition modAnim">
        <pc:chgData name="Alfred Smith" userId="3c60a3631c0db8ad" providerId="LiveId" clId="{FD147F6C-6386-4399-BA53-24FA75D03634}" dt="2023-09-12T07:02:56.070" v="28" actId="20577"/>
        <pc:sldMkLst>
          <pc:docMk/>
          <pc:sldMk cId="2346136586" sldId="260"/>
        </pc:sldMkLst>
        <pc:spChg chg="mod">
          <ac:chgData name="Alfred Smith" userId="3c60a3631c0db8ad" providerId="LiveId" clId="{FD147F6C-6386-4399-BA53-24FA75D03634}" dt="2023-09-12T07:02:56.070" v="28" actId="20577"/>
          <ac:spMkLst>
            <pc:docMk/>
            <pc:sldMk cId="2346136586" sldId="260"/>
            <ac:spMk id="3" creationId="{A58184BD-88F1-BA02-40C1-D8403D0EEC0D}"/>
          </ac:spMkLst>
        </pc:spChg>
        <pc:spChg chg="mod">
          <ac:chgData name="Alfred Smith" userId="3c60a3631c0db8ad" providerId="LiveId" clId="{FD147F6C-6386-4399-BA53-24FA75D03634}" dt="2023-09-12T06:59:32.063" v="6"/>
          <ac:spMkLst>
            <pc:docMk/>
            <pc:sldMk cId="2346136586" sldId="260"/>
            <ac:spMk id="4" creationId="{EE2AC625-9141-A801-F431-DD5F79396320}"/>
          </ac:spMkLst>
        </pc:spChg>
        <pc:picChg chg="del">
          <ac:chgData name="Alfred Smith" userId="3c60a3631c0db8ad" providerId="LiveId" clId="{FD147F6C-6386-4399-BA53-24FA75D03634}" dt="2023-09-12T07:02:14.822" v="17"/>
          <ac:picMkLst>
            <pc:docMk/>
            <pc:sldMk cId="2346136586" sldId="260"/>
            <ac:picMk id="8" creationId="{996CF4BA-8272-4FB3-7CBA-39B25494B4CE}"/>
          </ac:picMkLst>
        </pc:picChg>
      </pc:sldChg>
      <pc:sldChg chg="delSp modSp mod modTransition modAnim">
        <pc:chgData name="Alfred Smith" userId="3c60a3631c0db8ad" providerId="LiveId" clId="{FD147F6C-6386-4399-BA53-24FA75D03634}" dt="2023-09-12T07:02:52.509" v="27" actId="20577"/>
        <pc:sldMkLst>
          <pc:docMk/>
          <pc:sldMk cId="4037329247" sldId="261"/>
        </pc:sldMkLst>
        <pc:spChg chg="mod">
          <ac:chgData name="Alfred Smith" userId="3c60a3631c0db8ad" providerId="LiveId" clId="{FD147F6C-6386-4399-BA53-24FA75D03634}" dt="2023-09-12T07:02:52.509" v="27" actId="20577"/>
          <ac:spMkLst>
            <pc:docMk/>
            <pc:sldMk cId="4037329247" sldId="261"/>
            <ac:spMk id="3" creationId="{A58184BD-88F1-BA02-40C1-D8403D0EEC0D}"/>
          </ac:spMkLst>
        </pc:spChg>
        <pc:spChg chg="mod">
          <ac:chgData name="Alfred Smith" userId="3c60a3631c0db8ad" providerId="LiveId" clId="{FD147F6C-6386-4399-BA53-24FA75D03634}" dt="2023-09-12T06:59:45.392" v="7"/>
          <ac:spMkLst>
            <pc:docMk/>
            <pc:sldMk cId="4037329247" sldId="261"/>
            <ac:spMk id="4" creationId="{EE2AC625-9141-A801-F431-DD5F79396320}"/>
          </ac:spMkLst>
        </pc:spChg>
        <pc:picChg chg="del">
          <ac:chgData name="Alfred Smith" userId="3c60a3631c0db8ad" providerId="LiveId" clId="{FD147F6C-6386-4399-BA53-24FA75D03634}" dt="2023-09-12T07:02:14.822" v="17"/>
          <ac:picMkLst>
            <pc:docMk/>
            <pc:sldMk cId="4037329247" sldId="261"/>
            <ac:picMk id="8" creationId="{C7C42A2C-3D0A-806D-4293-C824D39EA29C}"/>
          </ac:picMkLst>
        </pc:picChg>
      </pc:sldChg>
      <pc:sldChg chg="delSp modSp mod modTransition modAnim">
        <pc:chgData name="Alfred Smith" userId="3c60a3631c0db8ad" providerId="LiveId" clId="{FD147F6C-6386-4399-BA53-24FA75D03634}" dt="2023-09-12T07:02:49.132" v="26" actId="20577"/>
        <pc:sldMkLst>
          <pc:docMk/>
          <pc:sldMk cId="1909638311" sldId="262"/>
        </pc:sldMkLst>
        <pc:spChg chg="mod">
          <ac:chgData name="Alfred Smith" userId="3c60a3631c0db8ad" providerId="LiveId" clId="{FD147F6C-6386-4399-BA53-24FA75D03634}" dt="2023-09-12T07:02:49.132" v="26" actId="20577"/>
          <ac:spMkLst>
            <pc:docMk/>
            <pc:sldMk cId="1909638311" sldId="262"/>
            <ac:spMk id="3" creationId="{A58184BD-88F1-BA02-40C1-D8403D0EEC0D}"/>
          </ac:spMkLst>
        </pc:spChg>
        <pc:spChg chg="mod">
          <ac:chgData name="Alfred Smith" userId="3c60a3631c0db8ad" providerId="LiveId" clId="{FD147F6C-6386-4399-BA53-24FA75D03634}" dt="2023-09-12T06:59:59.065" v="8"/>
          <ac:spMkLst>
            <pc:docMk/>
            <pc:sldMk cId="1909638311" sldId="262"/>
            <ac:spMk id="4" creationId="{EE2AC625-9141-A801-F431-DD5F79396320}"/>
          </ac:spMkLst>
        </pc:spChg>
        <pc:picChg chg="del">
          <ac:chgData name="Alfred Smith" userId="3c60a3631c0db8ad" providerId="LiveId" clId="{FD147F6C-6386-4399-BA53-24FA75D03634}" dt="2023-09-12T07:02:14.822" v="17"/>
          <ac:picMkLst>
            <pc:docMk/>
            <pc:sldMk cId="1909638311" sldId="262"/>
            <ac:picMk id="17" creationId="{32991CD3-BF60-BBC6-D67E-667C1425FF37}"/>
          </ac:picMkLst>
        </pc:picChg>
      </pc:sldChg>
      <pc:sldChg chg="delSp modSp mod modTransition modAnim">
        <pc:chgData name="Alfred Smith" userId="3c60a3631c0db8ad" providerId="LiveId" clId="{FD147F6C-6386-4399-BA53-24FA75D03634}" dt="2023-09-12T07:02:45.051" v="25" actId="20577"/>
        <pc:sldMkLst>
          <pc:docMk/>
          <pc:sldMk cId="641208035" sldId="263"/>
        </pc:sldMkLst>
        <pc:spChg chg="mod">
          <ac:chgData name="Alfred Smith" userId="3c60a3631c0db8ad" providerId="LiveId" clId="{FD147F6C-6386-4399-BA53-24FA75D03634}" dt="2023-09-12T07:02:45.051" v="25" actId="20577"/>
          <ac:spMkLst>
            <pc:docMk/>
            <pc:sldMk cId="641208035" sldId="263"/>
            <ac:spMk id="3" creationId="{A58184BD-88F1-BA02-40C1-D8403D0EEC0D}"/>
          </ac:spMkLst>
        </pc:spChg>
        <pc:spChg chg="mod">
          <ac:chgData name="Alfred Smith" userId="3c60a3631c0db8ad" providerId="LiveId" clId="{FD147F6C-6386-4399-BA53-24FA75D03634}" dt="2023-09-12T07:00:24.608" v="9"/>
          <ac:spMkLst>
            <pc:docMk/>
            <pc:sldMk cId="641208035" sldId="263"/>
            <ac:spMk id="4" creationId="{EE2AC625-9141-A801-F431-DD5F79396320}"/>
          </ac:spMkLst>
        </pc:spChg>
        <pc:picChg chg="del">
          <ac:chgData name="Alfred Smith" userId="3c60a3631c0db8ad" providerId="LiveId" clId="{FD147F6C-6386-4399-BA53-24FA75D03634}" dt="2023-09-12T07:02:14.822" v="17"/>
          <ac:picMkLst>
            <pc:docMk/>
            <pc:sldMk cId="641208035" sldId="263"/>
            <ac:picMk id="26" creationId="{24BC4A92-CAC5-CC46-00F5-9E27720A142E}"/>
          </ac:picMkLst>
        </pc:picChg>
      </pc:sldChg>
      <pc:sldChg chg="delSp modSp mod modTransition modAnim">
        <pc:chgData name="Alfred Smith" userId="3c60a3631c0db8ad" providerId="LiveId" clId="{FD147F6C-6386-4399-BA53-24FA75D03634}" dt="2023-09-12T07:02:41.865" v="24" actId="20577"/>
        <pc:sldMkLst>
          <pc:docMk/>
          <pc:sldMk cId="4044745628" sldId="264"/>
        </pc:sldMkLst>
        <pc:spChg chg="mod">
          <ac:chgData name="Alfred Smith" userId="3c60a3631c0db8ad" providerId="LiveId" clId="{FD147F6C-6386-4399-BA53-24FA75D03634}" dt="2023-09-12T07:02:41.865" v="24" actId="20577"/>
          <ac:spMkLst>
            <pc:docMk/>
            <pc:sldMk cId="4044745628" sldId="264"/>
            <ac:spMk id="3" creationId="{A58184BD-88F1-BA02-40C1-D8403D0EEC0D}"/>
          </ac:spMkLst>
        </pc:spChg>
        <pc:spChg chg="mod">
          <ac:chgData name="Alfred Smith" userId="3c60a3631c0db8ad" providerId="LiveId" clId="{FD147F6C-6386-4399-BA53-24FA75D03634}" dt="2023-09-12T07:00:35.186" v="10"/>
          <ac:spMkLst>
            <pc:docMk/>
            <pc:sldMk cId="4044745628" sldId="264"/>
            <ac:spMk id="4" creationId="{EE2AC625-9141-A801-F431-DD5F79396320}"/>
          </ac:spMkLst>
        </pc:spChg>
        <pc:picChg chg="del">
          <ac:chgData name="Alfred Smith" userId="3c60a3631c0db8ad" providerId="LiveId" clId="{FD147F6C-6386-4399-BA53-24FA75D03634}" dt="2023-09-12T07:02:14.822" v="17"/>
          <ac:picMkLst>
            <pc:docMk/>
            <pc:sldMk cId="4044745628" sldId="264"/>
            <ac:picMk id="12" creationId="{23E3A263-0ACA-CCCD-11E5-EF0338A8F37B}"/>
          </ac:picMkLst>
        </pc:picChg>
      </pc:sldChg>
      <pc:sldChg chg="delSp modSp mod modTransition modAnim">
        <pc:chgData name="Alfred Smith" userId="3c60a3631c0db8ad" providerId="LiveId" clId="{FD147F6C-6386-4399-BA53-24FA75D03634}" dt="2023-09-12T07:02:37.951" v="23" actId="20577"/>
        <pc:sldMkLst>
          <pc:docMk/>
          <pc:sldMk cId="978260341" sldId="265"/>
        </pc:sldMkLst>
        <pc:spChg chg="mod">
          <ac:chgData name="Alfred Smith" userId="3c60a3631c0db8ad" providerId="LiveId" clId="{FD147F6C-6386-4399-BA53-24FA75D03634}" dt="2023-09-12T07:02:37.951" v="23" actId="20577"/>
          <ac:spMkLst>
            <pc:docMk/>
            <pc:sldMk cId="978260341" sldId="265"/>
            <ac:spMk id="3" creationId="{A58184BD-88F1-BA02-40C1-D8403D0EEC0D}"/>
          </ac:spMkLst>
        </pc:spChg>
        <pc:spChg chg="mod">
          <ac:chgData name="Alfred Smith" userId="3c60a3631c0db8ad" providerId="LiveId" clId="{FD147F6C-6386-4399-BA53-24FA75D03634}" dt="2023-09-12T07:00:45.540" v="11"/>
          <ac:spMkLst>
            <pc:docMk/>
            <pc:sldMk cId="978260341" sldId="265"/>
            <ac:spMk id="4" creationId="{EE2AC625-9141-A801-F431-DD5F79396320}"/>
          </ac:spMkLst>
        </pc:spChg>
        <pc:picChg chg="del">
          <ac:chgData name="Alfred Smith" userId="3c60a3631c0db8ad" providerId="LiveId" clId="{FD147F6C-6386-4399-BA53-24FA75D03634}" dt="2023-09-12T07:02:14.822" v="17"/>
          <ac:picMkLst>
            <pc:docMk/>
            <pc:sldMk cId="978260341" sldId="265"/>
            <ac:picMk id="8" creationId="{231403A8-777B-DA1F-60E9-DB4344EAF31F}"/>
          </ac:picMkLst>
        </pc:picChg>
      </pc:sldChg>
      <pc:sldChg chg="delSp modSp mod modTransition modAnim">
        <pc:chgData name="Alfred Smith" userId="3c60a3631c0db8ad" providerId="LiveId" clId="{FD147F6C-6386-4399-BA53-24FA75D03634}" dt="2023-09-12T07:02:33.575" v="22" actId="20577"/>
        <pc:sldMkLst>
          <pc:docMk/>
          <pc:sldMk cId="3575870363" sldId="266"/>
        </pc:sldMkLst>
        <pc:spChg chg="mod">
          <ac:chgData name="Alfred Smith" userId="3c60a3631c0db8ad" providerId="LiveId" clId="{FD147F6C-6386-4399-BA53-24FA75D03634}" dt="2023-09-12T07:02:33.575" v="22" actId="20577"/>
          <ac:spMkLst>
            <pc:docMk/>
            <pc:sldMk cId="3575870363" sldId="266"/>
            <ac:spMk id="3" creationId="{A58184BD-88F1-BA02-40C1-D8403D0EEC0D}"/>
          </ac:spMkLst>
        </pc:spChg>
        <pc:spChg chg="mod">
          <ac:chgData name="Alfred Smith" userId="3c60a3631c0db8ad" providerId="LiveId" clId="{FD147F6C-6386-4399-BA53-24FA75D03634}" dt="2023-09-12T07:01:01.023" v="12"/>
          <ac:spMkLst>
            <pc:docMk/>
            <pc:sldMk cId="3575870363" sldId="266"/>
            <ac:spMk id="4" creationId="{EE2AC625-9141-A801-F431-DD5F79396320}"/>
          </ac:spMkLst>
        </pc:spChg>
        <pc:picChg chg="del">
          <ac:chgData name="Alfred Smith" userId="3c60a3631c0db8ad" providerId="LiveId" clId="{FD147F6C-6386-4399-BA53-24FA75D03634}" dt="2023-09-12T07:02:14.822" v="17"/>
          <ac:picMkLst>
            <pc:docMk/>
            <pc:sldMk cId="3575870363" sldId="266"/>
            <ac:picMk id="25" creationId="{8271F365-89BD-417D-8B7F-3627E5B8F664}"/>
          </ac:picMkLst>
        </pc:picChg>
      </pc:sldChg>
      <pc:sldChg chg="delSp modSp mod modTransition modAnim">
        <pc:chgData name="Alfred Smith" userId="3c60a3631c0db8ad" providerId="LiveId" clId="{FD147F6C-6386-4399-BA53-24FA75D03634}" dt="2023-09-12T07:02:29.360" v="21" actId="20577"/>
        <pc:sldMkLst>
          <pc:docMk/>
          <pc:sldMk cId="4017137865" sldId="267"/>
        </pc:sldMkLst>
        <pc:spChg chg="mod">
          <ac:chgData name="Alfred Smith" userId="3c60a3631c0db8ad" providerId="LiveId" clId="{FD147F6C-6386-4399-BA53-24FA75D03634}" dt="2023-09-12T07:02:29.360" v="21" actId="20577"/>
          <ac:spMkLst>
            <pc:docMk/>
            <pc:sldMk cId="4017137865" sldId="267"/>
            <ac:spMk id="3" creationId="{A58184BD-88F1-BA02-40C1-D8403D0EEC0D}"/>
          </ac:spMkLst>
        </pc:spChg>
        <pc:spChg chg="mod">
          <ac:chgData name="Alfred Smith" userId="3c60a3631c0db8ad" providerId="LiveId" clId="{FD147F6C-6386-4399-BA53-24FA75D03634}" dt="2023-09-12T07:01:12.220" v="13"/>
          <ac:spMkLst>
            <pc:docMk/>
            <pc:sldMk cId="4017137865" sldId="267"/>
            <ac:spMk id="4" creationId="{EE2AC625-9141-A801-F431-DD5F79396320}"/>
          </ac:spMkLst>
        </pc:spChg>
        <pc:picChg chg="del">
          <ac:chgData name="Alfred Smith" userId="3c60a3631c0db8ad" providerId="LiveId" clId="{FD147F6C-6386-4399-BA53-24FA75D03634}" dt="2023-09-12T07:02:14.822" v="17"/>
          <ac:picMkLst>
            <pc:docMk/>
            <pc:sldMk cId="4017137865" sldId="267"/>
            <ac:picMk id="8" creationId="{F5D4A503-4828-F7B6-75FD-DB8F8E55AB0F}"/>
          </ac:picMkLst>
        </pc:picChg>
      </pc:sldChg>
      <pc:sldChg chg="delSp modSp mod modTransition modAnim">
        <pc:chgData name="Alfred Smith" userId="3c60a3631c0db8ad" providerId="LiveId" clId="{FD147F6C-6386-4399-BA53-24FA75D03634}" dt="2023-09-12T07:02:25.592" v="20" actId="20577"/>
        <pc:sldMkLst>
          <pc:docMk/>
          <pc:sldMk cId="3137811553" sldId="268"/>
        </pc:sldMkLst>
        <pc:spChg chg="mod">
          <ac:chgData name="Alfred Smith" userId="3c60a3631c0db8ad" providerId="LiveId" clId="{FD147F6C-6386-4399-BA53-24FA75D03634}" dt="2023-09-12T07:02:25.592" v="20" actId="20577"/>
          <ac:spMkLst>
            <pc:docMk/>
            <pc:sldMk cId="3137811553" sldId="268"/>
            <ac:spMk id="3" creationId="{A58184BD-88F1-BA02-40C1-D8403D0EEC0D}"/>
          </ac:spMkLst>
        </pc:spChg>
        <pc:spChg chg="mod">
          <ac:chgData name="Alfred Smith" userId="3c60a3631c0db8ad" providerId="LiveId" clId="{FD147F6C-6386-4399-BA53-24FA75D03634}" dt="2023-09-12T07:01:24.771" v="14"/>
          <ac:spMkLst>
            <pc:docMk/>
            <pc:sldMk cId="3137811553" sldId="268"/>
            <ac:spMk id="4" creationId="{EE2AC625-9141-A801-F431-DD5F79396320}"/>
          </ac:spMkLst>
        </pc:spChg>
        <pc:picChg chg="del">
          <ac:chgData name="Alfred Smith" userId="3c60a3631c0db8ad" providerId="LiveId" clId="{FD147F6C-6386-4399-BA53-24FA75D03634}" dt="2023-09-12T07:02:14.822" v="17"/>
          <ac:picMkLst>
            <pc:docMk/>
            <pc:sldMk cId="3137811553" sldId="268"/>
            <ac:picMk id="23" creationId="{B293C5DF-4202-CDB7-8F56-33883BA82F79}"/>
          </ac:picMkLst>
        </pc:picChg>
      </pc:sldChg>
      <pc:sldChg chg="delSp modSp mod modTransition modAnim">
        <pc:chgData name="Alfred Smith" userId="3c60a3631c0db8ad" providerId="LiveId" clId="{FD147F6C-6386-4399-BA53-24FA75D03634}" dt="2023-09-12T07:02:22.715" v="19" actId="20577"/>
        <pc:sldMkLst>
          <pc:docMk/>
          <pc:sldMk cId="100491716" sldId="269"/>
        </pc:sldMkLst>
        <pc:spChg chg="mod">
          <ac:chgData name="Alfred Smith" userId="3c60a3631c0db8ad" providerId="LiveId" clId="{FD147F6C-6386-4399-BA53-24FA75D03634}" dt="2023-09-12T07:02:22.715" v="19" actId="20577"/>
          <ac:spMkLst>
            <pc:docMk/>
            <pc:sldMk cId="100491716" sldId="269"/>
            <ac:spMk id="3" creationId="{A58184BD-88F1-BA02-40C1-D8403D0EEC0D}"/>
          </ac:spMkLst>
        </pc:spChg>
        <pc:spChg chg="mod">
          <ac:chgData name="Alfred Smith" userId="3c60a3631c0db8ad" providerId="LiveId" clId="{FD147F6C-6386-4399-BA53-24FA75D03634}" dt="2023-09-12T07:01:47.132" v="15"/>
          <ac:spMkLst>
            <pc:docMk/>
            <pc:sldMk cId="100491716" sldId="269"/>
            <ac:spMk id="4" creationId="{EE2AC625-9141-A801-F431-DD5F79396320}"/>
          </ac:spMkLst>
        </pc:spChg>
        <pc:picChg chg="del">
          <ac:chgData name="Alfred Smith" userId="3c60a3631c0db8ad" providerId="LiveId" clId="{FD147F6C-6386-4399-BA53-24FA75D03634}" dt="2023-09-12T07:02:14.822" v="17"/>
          <ac:picMkLst>
            <pc:docMk/>
            <pc:sldMk cId="100491716" sldId="269"/>
            <ac:picMk id="10" creationId="{7C0877C8-71FF-298A-9538-C881EA497F91}"/>
          </ac:picMkLst>
        </pc:picChg>
      </pc:sldChg>
      <pc:sldChg chg="addSp delSp modSp mod modTransition">
        <pc:chgData name="Alfred Smith" userId="3c60a3631c0db8ad" providerId="LiveId" clId="{FD147F6C-6386-4399-BA53-24FA75D03634}" dt="2023-09-12T07:02:14.822" v="17"/>
        <pc:sldMkLst>
          <pc:docMk/>
          <pc:sldMk cId="4120481681" sldId="270"/>
        </pc:sldMkLst>
        <pc:spChg chg="add mod">
          <ac:chgData name="Alfred Smith" userId="3c60a3631c0db8ad" providerId="LiveId" clId="{FD147F6C-6386-4399-BA53-24FA75D03634}" dt="2023-09-12T06:59:11.189" v="5"/>
          <ac:spMkLst>
            <pc:docMk/>
            <pc:sldMk cId="4120481681" sldId="270"/>
            <ac:spMk id="2" creationId="{6E77E7B5-67CD-A5D6-CAA2-93839381FBB6}"/>
          </ac:spMkLst>
        </pc:spChg>
        <pc:spChg chg="del">
          <ac:chgData name="Alfred Smith" userId="3c60a3631c0db8ad" providerId="LiveId" clId="{FD147F6C-6386-4399-BA53-24FA75D03634}" dt="2023-09-12T06:59:10.321" v="4" actId="478"/>
          <ac:spMkLst>
            <pc:docMk/>
            <pc:sldMk cId="4120481681" sldId="270"/>
            <ac:spMk id="4" creationId="{5987A934-AF2A-614B-76EF-147ED35F592A}"/>
          </ac:spMkLst>
        </pc:spChg>
      </pc:sldChg>
      <pc:sldChg chg="modSp mod modTransition">
        <pc:chgData name="Alfred Smith" userId="3c60a3631c0db8ad" providerId="LiveId" clId="{FD147F6C-6386-4399-BA53-24FA75D03634}" dt="2023-09-12T07:03:16.337" v="30"/>
        <pc:sldMkLst>
          <pc:docMk/>
          <pc:sldMk cId="939110669" sldId="271"/>
        </pc:sldMkLst>
        <pc:spChg chg="mod">
          <ac:chgData name="Alfred Smith" userId="3c60a3631c0db8ad" providerId="LiveId" clId="{FD147F6C-6386-4399-BA53-24FA75D03634}" dt="2023-09-12T07:03:16.337" v="30"/>
          <ac:spMkLst>
            <pc:docMk/>
            <pc:sldMk cId="939110669" sldId="271"/>
            <ac:spMk id="4" creationId="{E313E9E6-26A9-E859-7E00-A5FE906D72FD}"/>
          </ac:spMkLst>
        </pc:spChg>
      </pc:sldChg>
      <pc:sldChg chg="modSp mod modTransition">
        <pc:chgData name="Alfred Smith" userId="3c60a3631c0db8ad" providerId="LiveId" clId="{FD147F6C-6386-4399-BA53-24FA75D03634}" dt="2023-09-12T07:03:21.907" v="31"/>
        <pc:sldMkLst>
          <pc:docMk/>
          <pc:sldMk cId="4024569785" sldId="272"/>
        </pc:sldMkLst>
        <pc:spChg chg="mod">
          <ac:chgData name="Alfred Smith" userId="3c60a3631c0db8ad" providerId="LiveId" clId="{FD147F6C-6386-4399-BA53-24FA75D03634}" dt="2023-09-12T07:03:21.907" v="31"/>
          <ac:spMkLst>
            <pc:docMk/>
            <pc:sldMk cId="4024569785" sldId="272"/>
            <ac:spMk id="6" creationId="{35402224-15B3-8DE4-5C1A-CD994703FCF0}"/>
          </ac:spMkLst>
        </pc:spChg>
      </pc:sldChg>
      <pc:sldChg chg="modSp mod modTransition">
        <pc:chgData name="Alfred Smith" userId="3c60a3631c0db8ad" providerId="LiveId" clId="{FD147F6C-6386-4399-BA53-24FA75D03634}" dt="2023-09-12T07:03:26.937" v="32"/>
        <pc:sldMkLst>
          <pc:docMk/>
          <pc:sldMk cId="487179600" sldId="273"/>
        </pc:sldMkLst>
        <pc:spChg chg="mod">
          <ac:chgData name="Alfred Smith" userId="3c60a3631c0db8ad" providerId="LiveId" clId="{FD147F6C-6386-4399-BA53-24FA75D03634}" dt="2023-09-12T07:03:26.937" v="32"/>
          <ac:spMkLst>
            <pc:docMk/>
            <pc:sldMk cId="487179600" sldId="273"/>
            <ac:spMk id="4" creationId="{39072132-B89B-8B2F-5C34-5DF22ED3BB87}"/>
          </ac:spMkLst>
        </pc:spChg>
      </pc:sldChg>
      <pc:sldChg chg="modSp mod modTransition">
        <pc:chgData name="Alfred Smith" userId="3c60a3631c0db8ad" providerId="LiveId" clId="{FD147F6C-6386-4399-BA53-24FA75D03634}" dt="2023-09-12T07:03:31.107" v="33"/>
        <pc:sldMkLst>
          <pc:docMk/>
          <pc:sldMk cId="2168401200" sldId="274"/>
        </pc:sldMkLst>
        <pc:spChg chg="mod">
          <ac:chgData name="Alfred Smith" userId="3c60a3631c0db8ad" providerId="LiveId" clId="{FD147F6C-6386-4399-BA53-24FA75D03634}" dt="2023-09-12T07:03:31.107" v="33"/>
          <ac:spMkLst>
            <pc:docMk/>
            <pc:sldMk cId="2168401200" sldId="274"/>
            <ac:spMk id="4" creationId="{6B421975-5DFE-CF59-059B-E41C9B7AABD3}"/>
          </ac:spMkLst>
        </pc:spChg>
      </pc:sldChg>
      <pc:sldChg chg="modSp mod modTransition">
        <pc:chgData name="Alfred Smith" userId="3c60a3631c0db8ad" providerId="LiveId" clId="{FD147F6C-6386-4399-BA53-24FA75D03634}" dt="2023-09-12T07:03:33.847" v="34"/>
        <pc:sldMkLst>
          <pc:docMk/>
          <pc:sldMk cId="2996969115" sldId="275"/>
        </pc:sldMkLst>
        <pc:spChg chg="mod">
          <ac:chgData name="Alfred Smith" userId="3c60a3631c0db8ad" providerId="LiveId" clId="{FD147F6C-6386-4399-BA53-24FA75D03634}" dt="2023-09-12T07:03:33.847" v="34"/>
          <ac:spMkLst>
            <pc:docMk/>
            <pc:sldMk cId="2996969115" sldId="275"/>
            <ac:spMk id="4" creationId="{570FAAEF-6793-7489-8AB8-6EA0623A4C1D}"/>
          </ac:spMkLst>
        </pc:spChg>
      </pc:sldChg>
      <pc:sldChg chg="modSp mod modTransition">
        <pc:chgData name="Alfred Smith" userId="3c60a3631c0db8ad" providerId="LiveId" clId="{FD147F6C-6386-4399-BA53-24FA75D03634}" dt="2023-09-12T07:03:36.455" v="35"/>
        <pc:sldMkLst>
          <pc:docMk/>
          <pc:sldMk cId="2390376940" sldId="276"/>
        </pc:sldMkLst>
        <pc:spChg chg="mod">
          <ac:chgData name="Alfred Smith" userId="3c60a3631c0db8ad" providerId="LiveId" clId="{FD147F6C-6386-4399-BA53-24FA75D03634}" dt="2023-09-12T07:03:36.455" v="35"/>
          <ac:spMkLst>
            <pc:docMk/>
            <pc:sldMk cId="2390376940" sldId="276"/>
            <ac:spMk id="4" creationId="{588DE36A-91F7-6F8F-8BDB-FE670DC78660}"/>
          </ac:spMkLst>
        </pc:spChg>
      </pc:sldChg>
      <pc:sldChg chg="modSp mod modTransition">
        <pc:chgData name="Alfred Smith" userId="3c60a3631c0db8ad" providerId="LiveId" clId="{FD147F6C-6386-4399-BA53-24FA75D03634}" dt="2023-09-12T07:03:42.567" v="36"/>
        <pc:sldMkLst>
          <pc:docMk/>
          <pc:sldMk cId="4265919077" sldId="277"/>
        </pc:sldMkLst>
        <pc:spChg chg="mod">
          <ac:chgData name="Alfred Smith" userId="3c60a3631c0db8ad" providerId="LiveId" clId="{FD147F6C-6386-4399-BA53-24FA75D03634}" dt="2023-09-12T07:03:42.567" v="36"/>
          <ac:spMkLst>
            <pc:docMk/>
            <pc:sldMk cId="4265919077" sldId="277"/>
            <ac:spMk id="6" creationId="{BADD7F3B-06F9-069F-D293-1E271D0C147F}"/>
          </ac:spMkLst>
        </pc:spChg>
      </pc:sldChg>
      <pc:sldChg chg="modSp mod modTransition">
        <pc:chgData name="Alfred Smith" userId="3c60a3631c0db8ad" providerId="LiveId" clId="{FD147F6C-6386-4399-BA53-24FA75D03634}" dt="2023-09-12T07:03:46.108" v="37"/>
        <pc:sldMkLst>
          <pc:docMk/>
          <pc:sldMk cId="210266664" sldId="278"/>
        </pc:sldMkLst>
        <pc:spChg chg="mod">
          <ac:chgData name="Alfred Smith" userId="3c60a3631c0db8ad" providerId="LiveId" clId="{FD147F6C-6386-4399-BA53-24FA75D03634}" dt="2023-09-12T07:03:46.108" v="37"/>
          <ac:spMkLst>
            <pc:docMk/>
            <pc:sldMk cId="210266664" sldId="278"/>
            <ac:spMk id="4" creationId="{EAAEC05A-E919-FC45-E595-DF9EFCE9B07B}"/>
          </ac:spMkLst>
        </pc:spChg>
      </pc:sldChg>
      <pc:sldChg chg="modSp mod modTransition">
        <pc:chgData name="Alfred Smith" userId="3c60a3631c0db8ad" providerId="LiveId" clId="{FD147F6C-6386-4399-BA53-24FA75D03634}" dt="2023-09-12T07:03:50.087" v="38"/>
        <pc:sldMkLst>
          <pc:docMk/>
          <pc:sldMk cId="888433145" sldId="279"/>
        </pc:sldMkLst>
        <pc:spChg chg="mod">
          <ac:chgData name="Alfred Smith" userId="3c60a3631c0db8ad" providerId="LiveId" clId="{FD147F6C-6386-4399-BA53-24FA75D03634}" dt="2023-09-12T07:03:50.087" v="38"/>
          <ac:spMkLst>
            <pc:docMk/>
            <pc:sldMk cId="888433145" sldId="279"/>
            <ac:spMk id="6" creationId="{E12507D2-07B5-9693-5032-82B62E8CC028}"/>
          </ac:spMkLst>
        </pc:spChg>
      </pc:sldChg>
      <pc:sldChg chg="modSp mod modTransition">
        <pc:chgData name="Alfred Smith" userId="3c60a3631c0db8ad" providerId="LiveId" clId="{FD147F6C-6386-4399-BA53-24FA75D03634}" dt="2023-09-12T07:03:52.766" v="39"/>
        <pc:sldMkLst>
          <pc:docMk/>
          <pc:sldMk cId="791300187" sldId="280"/>
        </pc:sldMkLst>
        <pc:spChg chg="mod">
          <ac:chgData name="Alfred Smith" userId="3c60a3631c0db8ad" providerId="LiveId" clId="{FD147F6C-6386-4399-BA53-24FA75D03634}" dt="2023-09-12T07:03:52.766" v="39"/>
          <ac:spMkLst>
            <pc:docMk/>
            <pc:sldMk cId="791300187" sldId="280"/>
            <ac:spMk id="5" creationId="{AC405E8D-9074-AC75-0C97-1873DA4A4469}"/>
          </ac:spMkLst>
        </pc:spChg>
      </pc:sldChg>
      <pc:sldChg chg="delSp modSp mod modTransition modAnim">
        <pc:chgData name="Alfred Smith" userId="3c60a3631c0db8ad" providerId="LiveId" clId="{FD147F6C-6386-4399-BA53-24FA75D03634}" dt="2023-09-12T07:02:19.149" v="18" actId="20577"/>
        <pc:sldMkLst>
          <pc:docMk/>
          <pc:sldMk cId="1922139011" sldId="281"/>
        </pc:sldMkLst>
        <pc:spChg chg="mod">
          <ac:chgData name="Alfred Smith" userId="3c60a3631c0db8ad" providerId="LiveId" clId="{FD147F6C-6386-4399-BA53-24FA75D03634}" dt="2023-09-12T07:02:19.149" v="18" actId="20577"/>
          <ac:spMkLst>
            <pc:docMk/>
            <pc:sldMk cId="1922139011" sldId="281"/>
            <ac:spMk id="3" creationId="{A58184BD-88F1-BA02-40C1-D8403D0EEC0D}"/>
          </ac:spMkLst>
        </pc:spChg>
        <pc:spChg chg="mod">
          <ac:chgData name="Alfred Smith" userId="3c60a3631c0db8ad" providerId="LiveId" clId="{FD147F6C-6386-4399-BA53-24FA75D03634}" dt="2023-09-12T07:02:00.393" v="16"/>
          <ac:spMkLst>
            <pc:docMk/>
            <pc:sldMk cId="1922139011" sldId="281"/>
            <ac:spMk id="4" creationId="{EE2AC625-9141-A801-F431-DD5F79396320}"/>
          </ac:spMkLst>
        </pc:spChg>
        <pc:picChg chg="del">
          <ac:chgData name="Alfred Smith" userId="3c60a3631c0db8ad" providerId="LiveId" clId="{FD147F6C-6386-4399-BA53-24FA75D03634}" dt="2023-09-12T07:02:14.822" v="17"/>
          <ac:picMkLst>
            <pc:docMk/>
            <pc:sldMk cId="1922139011" sldId="281"/>
            <ac:picMk id="17" creationId="{725670BE-EE35-07AF-A65F-547DD7DDAF7C}"/>
          </ac:picMkLst>
        </pc:picChg>
      </pc:sldChg>
      <pc:sldChg chg="modSp mod modTransition">
        <pc:chgData name="Alfred Smith" userId="3c60a3631c0db8ad" providerId="LiveId" clId="{FD147F6C-6386-4399-BA53-24FA75D03634}" dt="2023-09-12T07:03:56.257" v="40"/>
        <pc:sldMkLst>
          <pc:docMk/>
          <pc:sldMk cId="2482055065" sldId="296"/>
        </pc:sldMkLst>
        <pc:spChg chg="mod">
          <ac:chgData name="Alfred Smith" userId="3c60a3631c0db8ad" providerId="LiveId" clId="{FD147F6C-6386-4399-BA53-24FA75D03634}" dt="2023-09-12T07:03:56.257" v="40"/>
          <ac:spMkLst>
            <pc:docMk/>
            <pc:sldMk cId="2482055065" sldId="296"/>
            <ac:spMk id="2" creationId="{9577A63F-4219-255C-F49C-D13172A6E3E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084DD-7FC0-4A22-9CF3-02422E1B05B3}" type="datetimeFigureOut">
              <a:rPr lang="en-IN" smtClean="0"/>
              <a:t>12-09-2023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9FD99-6F09-4AC6-8D62-5D15F886FEC9}" type="slidenum">
              <a:rPr lang="en-IN" smtClean="0"/>
              <a:t>‹#›</a:t>
            </a:fld>
            <a:endParaRPr lang="en-IN"/>
          </a:p>
        </p:txBody>
      </p:sp>
    </p:spTree>
    <p:extLst>
      <p:ext uri="{BB962C8B-B14F-4D97-AF65-F5344CB8AC3E}">
        <p14:creationId xmlns:p14="http://schemas.microsoft.com/office/powerpoint/2010/main" val="52813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CD9FD99-6F09-4AC6-8D62-5D15F886FEC9}" type="slidenum">
              <a:rPr lang="en-IN" smtClean="0"/>
              <a:t>1</a:t>
            </a:fld>
            <a:endParaRPr lang="en-IN"/>
          </a:p>
        </p:txBody>
      </p:sp>
    </p:spTree>
    <p:extLst>
      <p:ext uri="{BB962C8B-B14F-4D97-AF65-F5344CB8AC3E}">
        <p14:creationId xmlns:p14="http://schemas.microsoft.com/office/powerpoint/2010/main" val="4024350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30F0A-9E6B-005F-3BD1-94A3124B91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523F1CC-DA31-4B44-95DC-806A6923E6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400E8C7-E854-8B54-6A49-5398EEA65C65}"/>
              </a:ext>
            </a:extLst>
          </p:cNvPr>
          <p:cNvSpPr>
            <a:spLocks noGrp="1"/>
          </p:cNvSpPr>
          <p:nvPr>
            <p:ph type="dt" sz="half" idx="10"/>
          </p:nvPr>
        </p:nvSpPr>
        <p:spPr/>
        <p:txBody>
          <a:bodyPr/>
          <a:lstStyle/>
          <a:p>
            <a:fld id="{9AFB49F8-33D0-4DA0-8476-0927F5147411}" type="datetimeFigureOut">
              <a:rPr lang="en-IN" smtClean="0"/>
              <a:t>12-09-2023</a:t>
            </a:fld>
            <a:endParaRPr lang="en-IN"/>
          </a:p>
        </p:txBody>
      </p:sp>
      <p:sp>
        <p:nvSpPr>
          <p:cNvPr id="5" name="Footer Placeholder 4">
            <a:extLst>
              <a:ext uri="{FF2B5EF4-FFF2-40B4-BE49-F238E27FC236}">
                <a16:creationId xmlns:a16="http://schemas.microsoft.com/office/drawing/2014/main" id="{8DE44E68-D797-0B35-DE3D-0F9D9F1D963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D32246E-C35B-0B16-82B6-7BACDBC943A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0484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4F5D5-34CC-89FF-C594-314B86680CE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9D8E815-A46B-7E8F-EA35-FA41604C2E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984FE9D-9E42-EC87-F93F-14C9798CBB96}"/>
              </a:ext>
            </a:extLst>
          </p:cNvPr>
          <p:cNvSpPr>
            <a:spLocks noGrp="1"/>
          </p:cNvSpPr>
          <p:nvPr>
            <p:ph type="dt" sz="half" idx="10"/>
          </p:nvPr>
        </p:nvSpPr>
        <p:spPr/>
        <p:txBody>
          <a:bodyPr/>
          <a:lstStyle/>
          <a:p>
            <a:fld id="{9AFB49F8-33D0-4DA0-8476-0927F5147411}" type="datetimeFigureOut">
              <a:rPr lang="en-IN" smtClean="0"/>
              <a:t>12-09-2023</a:t>
            </a:fld>
            <a:endParaRPr lang="en-IN"/>
          </a:p>
        </p:txBody>
      </p:sp>
      <p:sp>
        <p:nvSpPr>
          <p:cNvPr id="5" name="Footer Placeholder 4">
            <a:extLst>
              <a:ext uri="{FF2B5EF4-FFF2-40B4-BE49-F238E27FC236}">
                <a16:creationId xmlns:a16="http://schemas.microsoft.com/office/drawing/2014/main" id="{8A891782-3CD9-C4FF-5D00-1A3A077D41C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5803DBA-2AAD-DCAE-1F76-F7304272825A}"/>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4142041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8A5718-FD07-EA23-DEBC-FA196403A1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32AACDA-8ADC-FEA7-D804-7DC20970FF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BF7E821-A101-FCBF-8D20-267967D99992}"/>
              </a:ext>
            </a:extLst>
          </p:cNvPr>
          <p:cNvSpPr>
            <a:spLocks noGrp="1"/>
          </p:cNvSpPr>
          <p:nvPr>
            <p:ph type="dt" sz="half" idx="10"/>
          </p:nvPr>
        </p:nvSpPr>
        <p:spPr/>
        <p:txBody>
          <a:bodyPr/>
          <a:lstStyle/>
          <a:p>
            <a:fld id="{9AFB49F8-33D0-4DA0-8476-0927F5147411}" type="datetimeFigureOut">
              <a:rPr lang="en-IN" smtClean="0"/>
              <a:t>12-09-2023</a:t>
            </a:fld>
            <a:endParaRPr lang="en-IN"/>
          </a:p>
        </p:txBody>
      </p:sp>
      <p:sp>
        <p:nvSpPr>
          <p:cNvPr id="5" name="Footer Placeholder 4">
            <a:extLst>
              <a:ext uri="{FF2B5EF4-FFF2-40B4-BE49-F238E27FC236}">
                <a16:creationId xmlns:a16="http://schemas.microsoft.com/office/drawing/2014/main" id="{1EABF3C7-ECE0-528A-1D6E-FDDBA1544C6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49B08B3-124A-2D72-BF55-231A33F617E4}"/>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52607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99F82-2AAC-A171-C9C7-34707B6EAF0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029339C-D66D-B0E4-642D-5B5B8BB2D5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601482C-E22A-7192-7E25-D5FAB04E747C}"/>
              </a:ext>
            </a:extLst>
          </p:cNvPr>
          <p:cNvSpPr>
            <a:spLocks noGrp="1"/>
          </p:cNvSpPr>
          <p:nvPr>
            <p:ph type="dt" sz="half" idx="10"/>
          </p:nvPr>
        </p:nvSpPr>
        <p:spPr/>
        <p:txBody>
          <a:bodyPr/>
          <a:lstStyle/>
          <a:p>
            <a:fld id="{9AFB49F8-33D0-4DA0-8476-0927F5147411}" type="datetimeFigureOut">
              <a:rPr lang="en-IN" smtClean="0"/>
              <a:t>12-09-2023</a:t>
            </a:fld>
            <a:endParaRPr lang="en-IN"/>
          </a:p>
        </p:txBody>
      </p:sp>
      <p:sp>
        <p:nvSpPr>
          <p:cNvPr id="5" name="Footer Placeholder 4">
            <a:extLst>
              <a:ext uri="{FF2B5EF4-FFF2-40B4-BE49-F238E27FC236}">
                <a16:creationId xmlns:a16="http://schemas.microsoft.com/office/drawing/2014/main" id="{E29DBCB2-9534-CF75-0913-6197E1588FD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337408-1094-8554-47B5-264EE4AD9C14}"/>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81150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15324-4A5C-2505-6EC6-CBA54A6E5F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A4E747C-2398-87E4-31C2-612F519EB1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80C750-C22E-CB2E-8BDD-99CFBB54B719}"/>
              </a:ext>
            </a:extLst>
          </p:cNvPr>
          <p:cNvSpPr>
            <a:spLocks noGrp="1"/>
          </p:cNvSpPr>
          <p:nvPr>
            <p:ph type="dt" sz="half" idx="10"/>
          </p:nvPr>
        </p:nvSpPr>
        <p:spPr/>
        <p:txBody>
          <a:bodyPr/>
          <a:lstStyle/>
          <a:p>
            <a:fld id="{9AFB49F8-33D0-4DA0-8476-0927F5147411}" type="datetimeFigureOut">
              <a:rPr lang="en-IN" smtClean="0"/>
              <a:t>12-09-2023</a:t>
            </a:fld>
            <a:endParaRPr lang="en-IN"/>
          </a:p>
        </p:txBody>
      </p:sp>
      <p:sp>
        <p:nvSpPr>
          <p:cNvPr id="5" name="Footer Placeholder 4">
            <a:extLst>
              <a:ext uri="{FF2B5EF4-FFF2-40B4-BE49-F238E27FC236}">
                <a16:creationId xmlns:a16="http://schemas.microsoft.com/office/drawing/2014/main" id="{C60E239C-AF17-42D9-5035-A86F95C8E50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165979C-34C2-EC4B-32C2-5CD65C5A2342}"/>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64658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FD331-51E3-8AB5-97E1-4402D3D6016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758C797-A3A0-60E3-ECD8-CBA4D591D4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DC10FEC-03E4-44AC-C222-FD52E5D648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6B87F45-3A02-A9B2-98E0-BD12587CE1CB}"/>
              </a:ext>
            </a:extLst>
          </p:cNvPr>
          <p:cNvSpPr>
            <a:spLocks noGrp="1"/>
          </p:cNvSpPr>
          <p:nvPr>
            <p:ph type="dt" sz="half" idx="10"/>
          </p:nvPr>
        </p:nvSpPr>
        <p:spPr/>
        <p:txBody>
          <a:bodyPr/>
          <a:lstStyle/>
          <a:p>
            <a:fld id="{9AFB49F8-33D0-4DA0-8476-0927F5147411}" type="datetimeFigureOut">
              <a:rPr lang="en-IN" smtClean="0"/>
              <a:t>12-09-2023</a:t>
            </a:fld>
            <a:endParaRPr lang="en-IN"/>
          </a:p>
        </p:txBody>
      </p:sp>
      <p:sp>
        <p:nvSpPr>
          <p:cNvPr id="6" name="Footer Placeholder 5">
            <a:extLst>
              <a:ext uri="{FF2B5EF4-FFF2-40B4-BE49-F238E27FC236}">
                <a16:creationId xmlns:a16="http://schemas.microsoft.com/office/drawing/2014/main" id="{89B579F0-E32F-559B-B3D7-E4F2212BBFE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80AE78A-F486-4F12-86E3-8E1485154537}"/>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877077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90F28-E105-AE3C-0D2A-61DE2C3B463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4B398F9-61DA-A8AD-4B3A-BECAB80356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D6D6DA-1CF5-657F-79C7-88618AD413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74C0A03-0E58-5883-C688-8A1887EA18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6893DC-A047-19A2-49DB-93B70EDE72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0A3D9C3-ED44-D74C-98E5-3314CDF66AC6}"/>
              </a:ext>
            </a:extLst>
          </p:cNvPr>
          <p:cNvSpPr>
            <a:spLocks noGrp="1"/>
          </p:cNvSpPr>
          <p:nvPr>
            <p:ph type="dt" sz="half" idx="10"/>
          </p:nvPr>
        </p:nvSpPr>
        <p:spPr/>
        <p:txBody>
          <a:bodyPr/>
          <a:lstStyle/>
          <a:p>
            <a:fld id="{9AFB49F8-33D0-4DA0-8476-0927F5147411}" type="datetimeFigureOut">
              <a:rPr lang="en-IN" smtClean="0"/>
              <a:t>12-09-2023</a:t>
            </a:fld>
            <a:endParaRPr lang="en-IN"/>
          </a:p>
        </p:txBody>
      </p:sp>
      <p:sp>
        <p:nvSpPr>
          <p:cNvPr id="8" name="Footer Placeholder 7">
            <a:extLst>
              <a:ext uri="{FF2B5EF4-FFF2-40B4-BE49-F238E27FC236}">
                <a16:creationId xmlns:a16="http://schemas.microsoft.com/office/drawing/2014/main" id="{C8AC3819-06A9-AF6E-5732-BBEA928B148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29C1E8A-EB49-0C05-6719-D054FABE1DC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086956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FF47-E5CA-FB14-E368-67FD18E36C4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02C9E80-E92B-AFFE-AB1E-EA640DA43CDE}"/>
              </a:ext>
            </a:extLst>
          </p:cNvPr>
          <p:cNvSpPr>
            <a:spLocks noGrp="1"/>
          </p:cNvSpPr>
          <p:nvPr>
            <p:ph type="dt" sz="half" idx="10"/>
          </p:nvPr>
        </p:nvSpPr>
        <p:spPr/>
        <p:txBody>
          <a:bodyPr/>
          <a:lstStyle/>
          <a:p>
            <a:fld id="{9AFB49F8-33D0-4DA0-8476-0927F5147411}" type="datetimeFigureOut">
              <a:rPr lang="en-IN" smtClean="0"/>
              <a:t>12-09-2023</a:t>
            </a:fld>
            <a:endParaRPr lang="en-IN"/>
          </a:p>
        </p:txBody>
      </p:sp>
      <p:sp>
        <p:nvSpPr>
          <p:cNvPr id="4" name="Footer Placeholder 3">
            <a:extLst>
              <a:ext uri="{FF2B5EF4-FFF2-40B4-BE49-F238E27FC236}">
                <a16:creationId xmlns:a16="http://schemas.microsoft.com/office/drawing/2014/main" id="{9BCA4A95-3028-5F1E-5BE3-D519E093190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DD1ACDC-9485-603E-1E45-36B778A789EA}"/>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408050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7D1C37-FF40-1787-4D78-9B02C9581748}"/>
              </a:ext>
            </a:extLst>
          </p:cNvPr>
          <p:cNvSpPr>
            <a:spLocks noGrp="1"/>
          </p:cNvSpPr>
          <p:nvPr>
            <p:ph type="dt" sz="half" idx="10"/>
          </p:nvPr>
        </p:nvSpPr>
        <p:spPr/>
        <p:txBody>
          <a:bodyPr/>
          <a:lstStyle/>
          <a:p>
            <a:fld id="{9AFB49F8-33D0-4DA0-8476-0927F5147411}" type="datetimeFigureOut">
              <a:rPr lang="en-IN" smtClean="0"/>
              <a:t>12-09-2023</a:t>
            </a:fld>
            <a:endParaRPr lang="en-IN"/>
          </a:p>
        </p:txBody>
      </p:sp>
      <p:sp>
        <p:nvSpPr>
          <p:cNvPr id="3" name="Footer Placeholder 2">
            <a:extLst>
              <a:ext uri="{FF2B5EF4-FFF2-40B4-BE49-F238E27FC236}">
                <a16:creationId xmlns:a16="http://schemas.microsoft.com/office/drawing/2014/main" id="{26EB9049-52D3-31A6-BD4F-CA2CA5A0F55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90AAEA8-6A4B-1D48-749C-24088D28E35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3529615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2914F-E599-6015-1D60-BEEB0E141D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E211434-FEE2-C962-04FE-1F62D03A7E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607A6F4-4247-7A2D-A606-D9D9EAE34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D54FD1-FB71-2B26-8F94-EA083F304107}"/>
              </a:ext>
            </a:extLst>
          </p:cNvPr>
          <p:cNvSpPr>
            <a:spLocks noGrp="1"/>
          </p:cNvSpPr>
          <p:nvPr>
            <p:ph type="dt" sz="half" idx="10"/>
          </p:nvPr>
        </p:nvSpPr>
        <p:spPr/>
        <p:txBody>
          <a:bodyPr/>
          <a:lstStyle/>
          <a:p>
            <a:fld id="{9AFB49F8-33D0-4DA0-8476-0927F5147411}" type="datetimeFigureOut">
              <a:rPr lang="en-IN" smtClean="0"/>
              <a:t>12-09-2023</a:t>
            </a:fld>
            <a:endParaRPr lang="en-IN"/>
          </a:p>
        </p:txBody>
      </p:sp>
      <p:sp>
        <p:nvSpPr>
          <p:cNvPr id="6" name="Footer Placeholder 5">
            <a:extLst>
              <a:ext uri="{FF2B5EF4-FFF2-40B4-BE49-F238E27FC236}">
                <a16:creationId xmlns:a16="http://schemas.microsoft.com/office/drawing/2014/main" id="{68DE8CFA-751C-1E0B-FED5-513D2210389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B7E5C96-3FF3-8A90-1C67-1ED205E59183}"/>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20452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67F52-8BAD-5713-B978-E77A7202AA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F573C86-7D72-F14C-DA3E-EA2F9E6FC9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F8FBCE5-3F85-14C6-532E-105B49E53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03F889-898C-CDE6-A5BF-7D350A89CDF7}"/>
              </a:ext>
            </a:extLst>
          </p:cNvPr>
          <p:cNvSpPr>
            <a:spLocks noGrp="1"/>
          </p:cNvSpPr>
          <p:nvPr>
            <p:ph type="dt" sz="half" idx="10"/>
          </p:nvPr>
        </p:nvSpPr>
        <p:spPr/>
        <p:txBody>
          <a:bodyPr/>
          <a:lstStyle/>
          <a:p>
            <a:fld id="{9AFB49F8-33D0-4DA0-8476-0927F5147411}" type="datetimeFigureOut">
              <a:rPr lang="en-IN" smtClean="0"/>
              <a:t>12-09-2023</a:t>
            </a:fld>
            <a:endParaRPr lang="en-IN"/>
          </a:p>
        </p:txBody>
      </p:sp>
      <p:sp>
        <p:nvSpPr>
          <p:cNvPr id="6" name="Footer Placeholder 5">
            <a:extLst>
              <a:ext uri="{FF2B5EF4-FFF2-40B4-BE49-F238E27FC236}">
                <a16:creationId xmlns:a16="http://schemas.microsoft.com/office/drawing/2014/main" id="{215092D4-9ED2-6CEA-36E0-41B68DBB98C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3DA7D34-A2EA-9EA4-B558-FECEF7420415}"/>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73266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7F1FC9-20E7-E331-E8D9-0F9B82CC0E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82E20B9-D945-7A22-DE69-DF4F55554A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CA441C5-42D0-FD67-0418-5811BA269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B49F8-33D0-4DA0-8476-0927F5147411}" type="datetimeFigureOut">
              <a:rPr lang="en-IN" smtClean="0"/>
              <a:t>12-09-2023</a:t>
            </a:fld>
            <a:endParaRPr lang="en-IN"/>
          </a:p>
        </p:txBody>
      </p:sp>
      <p:sp>
        <p:nvSpPr>
          <p:cNvPr id="5" name="Footer Placeholder 4">
            <a:extLst>
              <a:ext uri="{FF2B5EF4-FFF2-40B4-BE49-F238E27FC236}">
                <a16:creationId xmlns:a16="http://schemas.microsoft.com/office/drawing/2014/main" id="{55049AE3-5747-A7F2-B309-4E0D6D255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2BA8F99-58FE-3A85-36C2-7EC86CF869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D5E6A-89B3-4842-9EAE-274B25D1111A}" type="slidenum">
              <a:rPr lang="en-IN" smtClean="0"/>
              <a:t>‹#›</a:t>
            </a:fld>
            <a:endParaRPr lang="en-IN"/>
          </a:p>
        </p:txBody>
      </p:sp>
    </p:spTree>
    <p:extLst>
      <p:ext uri="{BB962C8B-B14F-4D97-AF65-F5344CB8AC3E}">
        <p14:creationId xmlns:p14="http://schemas.microsoft.com/office/powerpoint/2010/main" val="3209522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029F-D823-8CA0-19FD-0251CC3E3412}"/>
              </a:ext>
            </a:extLst>
          </p:cNvPr>
          <p:cNvSpPr>
            <a:spLocks noGrp="1"/>
          </p:cNvSpPr>
          <p:nvPr>
            <p:ph type="title"/>
          </p:nvPr>
        </p:nvSpPr>
        <p:spPr/>
        <p:txBody>
          <a:bodyPr/>
          <a:lstStyle/>
          <a:p>
            <a:r>
              <a:rPr lang="en-IN" dirty="0"/>
              <a:t>55-5</a:t>
            </a:r>
          </a:p>
        </p:txBody>
      </p:sp>
      <p:sp>
        <p:nvSpPr>
          <p:cNvPr id="3" name="Content Placeholder 2">
            <a:extLst>
              <a:ext uri="{FF2B5EF4-FFF2-40B4-BE49-F238E27FC236}">
                <a16:creationId xmlns:a16="http://schemas.microsoft.com/office/drawing/2014/main" id="{0228937D-0D81-2DA1-1C55-FD99B23FE1AE}"/>
              </a:ext>
            </a:extLst>
          </p:cNvPr>
          <p:cNvSpPr>
            <a:spLocks noGrp="1"/>
          </p:cNvSpPr>
          <p:nvPr>
            <p:ph idx="1"/>
          </p:nvPr>
        </p:nvSpPr>
        <p:spPr/>
        <p:txBody>
          <a:bodyPr/>
          <a:lstStyle/>
          <a:p>
            <a:r>
              <a:rPr lang="en-US" dirty="0"/>
              <a:t>This work is licensed under a Creative Commons Attribution-</a:t>
            </a:r>
            <a:r>
              <a:rPr lang="en-US" dirty="0" err="1"/>
              <a:t>ShareAlike</a:t>
            </a:r>
            <a:r>
              <a:rPr lang="en-US" dirty="0"/>
              <a:t> 4.0 International License.</a:t>
            </a:r>
          </a:p>
          <a:p>
            <a:r>
              <a:rPr lang="en-US" dirty="0"/>
              <a:t>Please add this statement to all the videos you create.</a:t>
            </a:r>
          </a:p>
          <a:p>
            <a:r>
              <a:rPr lang="en-US"/>
              <a:t>English Bible quotes are from the World English Bible US, which is in the public domain.</a:t>
            </a:r>
            <a:endParaRPr lang="en-IN" dirty="0"/>
          </a:p>
        </p:txBody>
      </p:sp>
    </p:spTree>
    <p:extLst>
      <p:ext uri="{BB962C8B-B14F-4D97-AF65-F5344CB8AC3E}">
        <p14:creationId xmlns:p14="http://schemas.microsoft.com/office/powerpoint/2010/main" val="1499918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05AB02-DD53-31DB-E1AE-9BAE744DCFCA}"/>
              </a:ext>
            </a:extLst>
          </p:cNvPr>
          <p:cNvPicPr>
            <a:picLocks noChangeAspect="1"/>
          </p:cNvPicPr>
          <p:nvPr/>
        </p:nvPicPr>
        <p:blipFill>
          <a:blip r:embed="rId2"/>
          <a:stretch>
            <a:fillRect/>
          </a:stretch>
        </p:blipFill>
        <p:spPr>
          <a:xfrm>
            <a:off x="0" y="-172112"/>
            <a:ext cx="12192000" cy="7202224"/>
          </a:xfrm>
          <a:prstGeom prst="rect">
            <a:avLst/>
          </a:prstGeom>
        </p:spPr>
      </p:pic>
      <p:sp>
        <p:nvSpPr>
          <p:cNvPr id="4" name="TextBox 3">
            <a:extLst>
              <a:ext uri="{FF2B5EF4-FFF2-40B4-BE49-F238E27FC236}">
                <a16:creationId xmlns:a16="http://schemas.microsoft.com/office/drawing/2014/main" id="{39072132-B89B-8B2F-5C34-5DF22ED3BB87}"/>
              </a:ext>
            </a:extLst>
          </p:cNvPr>
          <p:cNvSpPr txBox="1"/>
          <p:nvPr/>
        </p:nvSpPr>
        <p:spPr>
          <a:xfrm>
            <a:off x="229954" y="242953"/>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23</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:13,14</a:t>
            </a:r>
          </a:p>
        </p:txBody>
      </p:sp>
    </p:spTree>
    <p:extLst>
      <p:ext uri="{BB962C8B-B14F-4D97-AF65-F5344CB8AC3E}">
        <p14:creationId xmlns:p14="http://schemas.microsoft.com/office/powerpoint/2010/main" val="48717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0"/>
            <a:ext cx="5818909" cy="6724357"/>
          </a:xfrm>
          <a:prstGeom prst="rect">
            <a:avLst/>
          </a:prstGeom>
          <a:noFill/>
        </p:spPr>
        <p:txBody>
          <a:bodyPr wrap="square" rtlCol="0">
            <a:noAutofit/>
          </a:bodyPr>
          <a:lstStyle/>
          <a:p>
            <a:r>
              <a:rPr lang="en-IN" dirty="0"/>
              <a:t> </a:t>
            </a:r>
            <a:r>
              <a:rPr lang="en-US" sz="4400" dirty="0">
                <a:solidFill>
                  <a:srgbClr val="777A7B"/>
                </a:solidFill>
                <a:latin typeface="Arial" panose="020B0604020202020204" pitchFamily="34" charset="0"/>
              </a:rPr>
              <a:t>15</a:t>
            </a:r>
            <a:r>
              <a:rPr lang="en-US" sz="4400" b="0" i="0" dirty="0">
                <a:solidFill>
                  <a:srgbClr val="121212"/>
                </a:solidFill>
                <a:effectLst/>
                <a:latin typeface="Inter"/>
              </a:rPr>
              <a:t>Now therefore, you with the council inform the commanding officer that he should bring him down to you tomorrow, as though you were going to judge his case more exactly. We are ready to kill him before he comes near.”</a:t>
            </a:r>
            <a:endParaRPr lang="en-IN" dirty="0"/>
          </a:p>
        </p:txBody>
      </p:sp>
    </p:spTree>
    <p:extLst>
      <p:ext uri="{BB962C8B-B14F-4D97-AF65-F5344CB8AC3E}">
        <p14:creationId xmlns:p14="http://schemas.microsoft.com/office/powerpoint/2010/main" val="641208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A2BC08-A777-09BA-27D3-9C0220FBC148}"/>
              </a:ext>
            </a:extLst>
          </p:cNvPr>
          <p:cNvPicPr>
            <a:picLocks noChangeAspect="1"/>
          </p:cNvPicPr>
          <p:nvPr/>
        </p:nvPicPr>
        <p:blipFill>
          <a:blip r:embed="rId2"/>
          <a:stretch>
            <a:fillRect/>
          </a:stretch>
        </p:blipFill>
        <p:spPr>
          <a:xfrm>
            <a:off x="-126124" y="0"/>
            <a:ext cx="12736286" cy="6858000"/>
          </a:xfrm>
          <a:prstGeom prst="rect">
            <a:avLst/>
          </a:prstGeom>
        </p:spPr>
      </p:pic>
      <p:sp>
        <p:nvSpPr>
          <p:cNvPr id="4" name="TextBox 3">
            <a:extLst>
              <a:ext uri="{FF2B5EF4-FFF2-40B4-BE49-F238E27FC236}">
                <a16:creationId xmlns:a16="http://schemas.microsoft.com/office/drawing/2014/main" id="{6B421975-5DFE-CF59-059B-E41C9B7AABD3}"/>
              </a:ext>
            </a:extLst>
          </p:cNvPr>
          <p:cNvSpPr txBox="1"/>
          <p:nvPr/>
        </p:nvSpPr>
        <p:spPr>
          <a:xfrm>
            <a:off x="229954" y="242953"/>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23</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:15</a:t>
            </a:r>
          </a:p>
        </p:txBody>
      </p:sp>
    </p:spTree>
    <p:extLst>
      <p:ext uri="{BB962C8B-B14F-4D97-AF65-F5344CB8AC3E}">
        <p14:creationId xmlns:p14="http://schemas.microsoft.com/office/powerpoint/2010/main" val="2168401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400" dirty="0">
                <a:solidFill>
                  <a:srgbClr val="777A7B"/>
                </a:solidFill>
                <a:latin typeface="Arial" panose="020B0604020202020204" pitchFamily="34" charset="0"/>
              </a:rPr>
              <a:t>16</a:t>
            </a:r>
            <a:r>
              <a:rPr lang="en-US" sz="4400" b="0" i="0" dirty="0">
                <a:solidFill>
                  <a:srgbClr val="121212"/>
                </a:solidFill>
                <a:effectLst/>
                <a:latin typeface="Inter"/>
              </a:rPr>
              <a:t>But Paul’s sister’s son heard they were lying in wait, and he came and entered into the barracks and told Paul. </a:t>
            </a:r>
            <a:endParaRPr lang="en-IN" dirty="0"/>
          </a:p>
        </p:txBody>
      </p:sp>
    </p:spTree>
    <p:extLst>
      <p:ext uri="{BB962C8B-B14F-4D97-AF65-F5344CB8AC3E}">
        <p14:creationId xmlns:p14="http://schemas.microsoft.com/office/powerpoint/2010/main" val="4044745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6A8D16-9D96-D665-99E0-D2EAF11C70ED}"/>
              </a:ext>
            </a:extLst>
          </p:cNvPr>
          <p:cNvPicPr>
            <a:picLocks noChangeAspect="1"/>
          </p:cNvPicPr>
          <p:nvPr/>
        </p:nvPicPr>
        <p:blipFill>
          <a:blip r:embed="rId2"/>
          <a:stretch>
            <a:fillRect/>
          </a:stretch>
        </p:blipFill>
        <p:spPr>
          <a:xfrm>
            <a:off x="-125166" y="0"/>
            <a:ext cx="12317166" cy="6858000"/>
          </a:xfrm>
          <a:prstGeom prst="rect">
            <a:avLst/>
          </a:prstGeom>
        </p:spPr>
      </p:pic>
      <p:sp>
        <p:nvSpPr>
          <p:cNvPr id="4" name="TextBox 3">
            <a:extLst>
              <a:ext uri="{FF2B5EF4-FFF2-40B4-BE49-F238E27FC236}">
                <a16:creationId xmlns:a16="http://schemas.microsoft.com/office/drawing/2014/main" id="{570FAAEF-6793-7489-8AB8-6EA0623A4C1D}"/>
              </a:ext>
            </a:extLst>
          </p:cNvPr>
          <p:cNvSpPr txBox="1"/>
          <p:nvPr/>
        </p:nvSpPr>
        <p:spPr>
          <a:xfrm>
            <a:off x="229954" y="242953"/>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23</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:16</a:t>
            </a:r>
          </a:p>
        </p:txBody>
      </p:sp>
    </p:spTree>
    <p:extLst>
      <p:ext uri="{BB962C8B-B14F-4D97-AF65-F5344CB8AC3E}">
        <p14:creationId xmlns:p14="http://schemas.microsoft.com/office/powerpoint/2010/main" val="2996969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400" dirty="0">
                <a:solidFill>
                  <a:srgbClr val="777A7B"/>
                </a:solidFill>
                <a:latin typeface="Arial" panose="020B0604020202020204" pitchFamily="34" charset="0"/>
              </a:rPr>
              <a:t>17</a:t>
            </a:r>
            <a:r>
              <a:rPr lang="en-US" sz="4400" b="0" i="0" dirty="0">
                <a:solidFill>
                  <a:srgbClr val="121212"/>
                </a:solidFill>
                <a:effectLst/>
                <a:latin typeface="Inter"/>
              </a:rPr>
              <a:t>Paul summoned one of the centurions and said, “Bring this young man to the commanding officer, for he has something to tell him.”</a:t>
            </a:r>
            <a:endParaRPr lang="en-IN" dirty="0"/>
          </a:p>
        </p:txBody>
      </p:sp>
    </p:spTree>
    <p:extLst>
      <p:ext uri="{BB962C8B-B14F-4D97-AF65-F5344CB8AC3E}">
        <p14:creationId xmlns:p14="http://schemas.microsoft.com/office/powerpoint/2010/main" val="978260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579129-75A8-A0D4-E767-E7A832642515}"/>
              </a:ext>
            </a:extLst>
          </p:cNvPr>
          <p:cNvPicPr>
            <a:picLocks noChangeAspect="1"/>
          </p:cNvPicPr>
          <p:nvPr/>
        </p:nvPicPr>
        <p:blipFill>
          <a:blip r:embed="rId2"/>
          <a:stretch>
            <a:fillRect/>
          </a:stretch>
        </p:blipFill>
        <p:spPr>
          <a:xfrm>
            <a:off x="0" y="0"/>
            <a:ext cx="12192000" cy="7912847"/>
          </a:xfrm>
          <a:prstGeom prst="rect">
            <a:avLst/>
          </a:prstGeom>
        </p:spPr>
      </p:pic>
      <p:sp>
        <p:nvSpPr>
          <p:cNvPr id="4" name="TextBox 3">
            <a:extLst>
              <a:ext uri="{FF2B5EF4-FFF2-40B4-BE49-F238E27FC236}">
                <a16:creationId xmlns:a16="http://schemas.microsoft.com/office/drawing/2014/main" id="{588DE36A-91F7-6F8F-8BDB-FE670DC78660}"/>
              </a:ext>
            </a:extLst>
          </p:cNvPr>
          <p:cNvSpPr txBox="1"/>
          <p:nvPr/>
        </p:nvSpPr>
        <p:spPr>
          <a:xfrm>
            <a:off x="229954" y="242953"/>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23</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:17</a:t>
            </a:r>
          </a:p>
        </p:txBody>
      </p:sp>
    </p:spTree>
    <p:extLst>
      <p:ext uri="{BB962C8B-B14F-4D97-AF65-F5344CB8AC3E}">
        <p14:creationId xmlns:p14="http://schemas.microsoft.com/office/powerpoint/2010/main" val="2390376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400" dirty="0">
                <a:solidFill>
                  <a:srgbClr val="777A7B"/>
                </a:solidFill>
                <a:latin typeface="Arial" panose="020B0604020202020204" pitchFamily="34" charset="0"/>
              </a:rPr>
              <a:t>18</a:t>
            </a:r>
            <a:r>
              <a:rPr lang="en-US" sz="4400" b="0" i="0" dirty="0">
                <a:solidFill>
                  <a:srgbClr val="121212"/>
                </a:solidFill>
                <a:effectLst/>
                <a:latin typeface="Inter"/>
              </a:rPr>
              <a:t>So he took him and brought him to the commanding officer and said, “Paul, the prisoner, summoned me and asked me to bring this young man to you. He has something to tell you.”</a:t>
            </a:r>
            <a:endParaRPr lang="en-IN" dirty="0"/>
          </a:p>
        </p:txBody>
      </p:sp>
    </p:spTree>
    <p:extLst>
      <p:ext uri="{BB962C8B-B14F-4D97-AF65-F5344CB8AC3E}">
        <p14:creationId xmlns:p14="http://schemas.microsoft.com/office/powerpoint/2010/main" val="3575870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C98144-1BC1-061C-E16C-8FDAA78025C6}"/>
              </a:ext>
            </a:extLst>
          </p:cNvPr>
          <p:cNvPicPr>
            <a:picLocks noChangeAspect="1"/>
          </p:cNvPicPr>
          <p:nvPr/>
        </p:nvPicPr>
        <p:blipFill>
          <a:blip r:embed="rId2"/>
          <a:stretch>
            <a:fillRect/>
          </a:stretch>
        </p:blipFill>
        <p:spPr>
          <a:xfrm>
            <a:off x="0" y="-359103"/>
            <a:ext cx="12192000" cy="7217103"/>
          </a:xfrm>
          <a:prstGeom prst="rect">
            <a:avLst/>
          </a:prstGeom>
        </p:spPr>
      </p:pic>
      <p:sp>
        <p:nvSpPr>
          <p:cNvPr id="6" name="TextBox 5">
            <a:extLst>
              <a:ext uri="{FF2B5EF4-FFF2-40B4-BE49-F238E27FC236}">
                <a16:creationId xmlns:a16="http://schemas.microsoft.com/office/drawing/2014/main" id="{BADD7F3B-06F9-069F-D293-1E271D0C147F}"/>
              </a:ext>
            </a:extLst>
          </p:cNvPr>
          <p:cNvSpPr txBox="1"/>
          <p:nvPr/>
        </p:nvSpPr>
        <p:spPr>
          <a:xfrm>
            <a:off x="244468" y="5714839"/>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23</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:18</a:t>
            </a:r>
          </a:p>
        </p:txBody>
      </p:sp>
    </p:spTree>
    <p:extLst>
      <p:ext uri="{BB962C8B-B14F-4D97-AF65-F5344CB8AC3E}">
        <p14:creationId xmlns:p14="http://schemas.microsoft.com/office/powerpoint/2010/main" val="4265919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000" dirty="0">
                <a:solidFill>
                  <a:srgbClr val="777A7B"/>
                </a:solidFill>
                <a:latin typeface="Arial" panose="020B0604020202020204" pitchFamily="34" charset="0"/>
              </a:rPr>
              <a:t>19</a:t>
            </a:r>
            <a:r>
              <a:rPr lang="en-US" sz="4000" b="0" i="0" dirty="0">
                <a:solidFill>
                  <a:srgbClr val="121212"/>
                </a:solidFill>
                <a:effectLst/>
                <a:latin typeface="Inter"/>
              </a:rPr>
              <a:t>The commanding officer took him by the hand, and going aside, asked him privately, “What is it that you have to tell me?”</a:t>
            </a:r>
            <a:endParaRPr lang="en-IN" dirty="0"/>
          </a:p>
        </p:txBody>
      </p:sp>
    </p:spTree>
    <p:extLst>
      <p:ext uri="{BB962C8B-B14F-4D97-AF65-F5344CB8AC3E}">
        <p14:creationId xmlns:p14="http://schemas.microsoft.com/office/powerpoint/2010/main" val="4017137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20FEA7D7-71D5-7A70-D5E2-8E4F12EC54D4}"/>
              </a:ext>
            </a:extLst>
          </p:cNvPr>
          <p:cNvPicPr>
            <a:picLocks noChangeAspect="1"/>
          </p:cNvPicPr>
          <p:nvPr/>
        </p:nvPicPr>
        <p:blipFill rotWithShape="1">
          <a:blip r:embed="rId2"/>
          <a:srcRect l="2204"/>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10F143E5-DACD-2A2E-351A-B9E71ABD398B}"/>
              </a:ext>
            </a:extLst>
          </p:cNvPr>
          <p:cNvSpPr txBox="1"/>
          <p:nvPr/>
        </p:nvSpPr>
        <p:spPr>
          <a:xfrm>
            <a:off x="101600" y="772885"/>
            <a:ext cx="5297714" cy="4615543"/>
          </a:xfrm>
          <a:prstGeom prst="rect">
            <a:avLst/>
          </a:prstGeom>
          <a:noFill/>
        </p:spPr>
        <p:txBody>
          <a:bodyPr wrap="square" rtlCol="0">
            <a:noAutofit/>
          </a:bodyPr>
          <a:lstStyle/>
          <a:p>
            <a:r>
              <a:rPr lang="en-IN" sz="6000" dirty="0">
                <a:solidFill>
                  <a:schemeClr val="bg1"/>
                </a:solidFill>
              </a:rPr>
              <a:t> </a:t>
            </a:r>
            <a:r>
              <a:rPr lang="en-US" sz="6000" b="0" i="0" u="none" strike="noStrike" baseline="0" dirty="0">
                <a:solidFill>
                  <a:schemeClr val="bg1"/>
                </a:solidFill>
                <a:latin typeface="TimesNewRomanPSMT"/>
              </a:rPr>
              <a:t>Conspiracy to kill Paul – </a:t>
            </a:r>
          </a:p>
          <a:p>
            <a:r>
              <a:rPr lang="en-US" sz="6000" b="0" i="0" u="none" strike="noStrike" baseline="0" dirty="0">
                <a:solidFill>
                  <a:schemeClr val="bg1"/>
                </a:solidFill>
                <a:latin typeface="TimesNewRomanPSMT"/>
              </a:rPr>
              <a:t>Acts 23:11-22 </a:t>
            </a:r>
            <a:endParaRPr lang="en-IN" sz="6000" dirty="0">
              <a:solidFill>
                <a:schemeClr val="bg1"/>
              </a:solidFill>
            </a:endParaRPr>
          </a:p>
        </p:txBody>
      </p:sp>
    </p:spTree>
    <p:extLst>
      <p:ext uri="{BB962C8B-B14F-4D97-AF65-F5344CB8AC3E}">
        <p14:creationId xmlns:p14="http://schemas.microsoft.com/office/powerpoint/2010/main" val="3788111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C649C1-EE07-3EB8-B088-ECE8F2926782}"/>
              </a:ext>
            </a:extLst>
          </p:cNvPr>
          <p:cNvPicPr>
            <a:picLocks noChangeAspect="1"/>
          </p:cNvPicPr>
          <p:nvPr/>
        </p:nvPicPr>
        <p:blipFill>
          <a:blip r:embed="rId2"/>
          <a:stretch>
            <a:fillRect/>
          </a:stretch>
        </p:blipFill>
        <p:spPr>
          <a:xfrm flipH="1">
            <a:off x="0" y="0"/>
            <a:ext cx="12192000" cy="7101191"/>
          </a:xfrm>
          <a:prstGeom prst="rect">
            <a:avLst/>
          </a:prstGeom>
        </p:spPr>
      </p:pic>
      <p:sp>
        <p:nvSpPr>
          <p:cNvPr id="4" name="TextBox 3">
            <a:extLst>
              <a:ext uri="{FF2B5EF4-FFF2-40B4-BE49-F238E27FC236}">
                <a16:creationId xmlns:a16="http://schemas.microsoft.com/office/drawing/2014/main" id="{EAAEC05A-E919-FC45-E595-DF9EFCE9B07B}"/>
              </a:ext>
            </a:extLst>
          </p:cNvPr>
          <p:cNvSpPr txBox="1"/>
          <p:nvPr/>
        </p:nvSpPr>
        <p:spPr>
          <a:xfrm>
            <a:off x="229954" y="242953"/>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23</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:19</a:t>
            </a:r>
          </a:p>
        </p:txBody>
      </p:sp>
    </p:spTree>
    <p:extLst>
      <p:ext uri="{BB962C8B-B14F-4D97-AF65-F5344CB8AC3E}">
        <p14:creationId xmlns:p14="http://schemas.microsoft.com/office/powerpoint/2010/main" val="210266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400" dirty="0">
                <a:solidFill>
                  <a:srgbClr val="777A7B"/>
                </a:solidFill>
                <a:latin typeface="Arial" panose="020B0604020202020204" pitchFamily="34" charset="0"/>
              </a:rPr>
              <a:t>20</a:t>
            </a:r>
            <a:r>
              <a:rPr lang="en-US" sz="4400" b="0" i="0" dirty="0">
                <a:solidFill>
                  <a:srgbClr val="121212"/>
                </a:solidFill>
                <a:effectLst/>
                <a:latin typeface="Inter"/>
              </a:rPr>
              <a:t>He said, “The Jews have agreed to ask you to bring Paul down to the council tomorrow, as though intending to inquire somewhat more accurately concerning him. </a:t>
            </a:r>
            <a:endParaRPr lang="en-IN" dirty="0"/>
          </a:p>
        </p:txBody>
      </p:sp>
    </p:spTree>
    <p:extLst>
      <p:ext uri="{BB962C8B-B14F-4D97-AF65-F5344CB8AC3E}">
        <p14:creationId xmlns:p14="http://schemas.microsoft.com/office/powerpoint/2010/main" val="3137811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97932C-3120-5536-8B4F-CCDAF91282AB}"/>
              </a:ext>
            </a:extLst>
          </p:cNvPr>
          <p:cNvPicPr>
            <a:picLocks noChangeAspect="1"/>
          </p:cNvPicPr>
          <p:nvPr/>
        </p:nvPicPr>
        <p:blipFill>
          <a:blip r:embed="rId2"/>
          <a:stretch>
            <a:fillRect/>
          </a:stretch>
        </p:blipFill>
        <p:spPr>
          <a:xfrm>
            <a:off x="-363940" y="0"/>
            <a:ext cx="12555940" cy="6858000"/>
          </a:xfrm>
          <a:prstGeom prst="rect">
            <a:avLst/>
          </a:prstGeom>
        </p:spPr>
      </p:pic>
      <p:sp>
        <p:nvSpPr>
          <p:cNvPr id="6" name="TextBox 5">
            <a:extLst>
              <a:ext uri="{FF2B5EF4-FFF2-40B4-BE49-F238E27FC236}">
                <a16:creationId xmlns:a16="http://schemas.microsoft.com/office/drawing/2014/main" id="{E12507D2-07B5-9693-5032-82B62E8CC028}"/>
              </a:ext>
            </a:extLst>
          </p:cNvPr>
          <p:cNvSpPr txBox="1"/>
          <p:nvPr/>
        </p:nvSpPr>
        <p:spPr>
          <a:xfrm>
            <a:off x="229954" y="242953"/>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23</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:20</a:t>
            </a:r>
          </a:p>
        </p:txBody>
      </p:sp>
    </p:spTree>
    <p:extLst>
      <p:ext uri="{BB962C8B-B14F-4D97-AF65-F5344CB8AC3E}">
        <p14:creationId xmlns:p14="http://schemas.microsoft.com/office/powerpoint/2010/main" val="888433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algn="l"/>
            <a:r>
              <a:rPr lang="en-IN" dirty="0"/>
              <a:t> </a:t>
            </a:r>
            <a:r>
              <a:rPr lang="en-US" sz="4000" dirty="0">
                <a:solidFill>
                  <a:srgbClr val="777A7B"/>
                </a:solidFill>
                <a:latin typeface="Arial" panose="020B0604020202020204" pitchFamily="34" charset="0"/>
              </a:rPr>
              <a:t>21</a:t>
            </a:r>
            <a:r>
              <a:rPr lang="en-US" sz="4000" b="0" i="0" dirty="0">
                <a:solidFill>
                  <a:srgbClr val="121212"/>
                </a:solidFill>
                <a:effectLst/>
                <a:latin typeface="Inter"/>
              </a:rPr>
              <a:t>Therefore don’t yield to them, for more than forty men lie in wait for him, who have bound themselves under a curse to neither eat nor drink until they have killed him. Now they are ready, looking for the promise from you.”</a:t>
            </a:r>
          </a:p>
          <a:p>
            <a:br>
              <a:rPr lang="en-US" sz="4000" dirty="0"/>
            </a:br>
            <a:endParaRPr lang="en-IN" dirty="0"/>
          </a:p>
        </p:txBody>
      </p:sp>
    </p:spTree>
    <p:extLst>
      <p:ext uri="{BB962C8B-B14F-4D97-AF65-F5344CB8AC3E}">
        <p14:creationId xmlns:p14="http://schemas.microsoft.com/office/powerpoint/2010/main" val="100491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303512-C66A-96C3-CCDC-929F738F61FB}"/>
              </a:ext>
            </a:extLst>
          </p:cNvPr>
          <p:cNvPicPr>
            <a:picLocks noChangeAspect="1"/>
          </p:cNvPicPr>
          <p:nvPr/>
        </p:nvPicPr>
        <p:blipFill>
          <a:blip r:embed="rId2"/>
          <a:stretch>
            <a:fillRect/>
          </a:stretch>
        </p:blipFill>
        <p:spPr>
          <a:xfrm>
            <a:off x="1" y="-424469"/>
            <a:ext cx="12192000" cy="7282470"/>
          </a:xfrm>
          <a:prstGeom prst="rect">
            <a:avLst/>
          </a:prstGeom>
        </p:spPr>
      </p:pic>
      <p:sp>
        <p:nvSpPr>
          <p:cNvPr id="5" name="TextBox 4">
            <a:extLst>
              <a:ext uri="{FF2B5EF4-FFF2-40B4-BE49-F238E27FC236}">
                <a16:creationId xmlns:a16="http://schemas.microsoft.com/office/drawing/2014/main" id="{AC405E8D-9074-AC75-0C97-1873DA4A4469}"/>
              </a:ext>
            </a:extLst>
          </p:cNvPr>
          <p:cNvSpPr txBox="1"/>
          <p:nvPr/>
        </p:nvSpPr>
        <p:spPr>
          <a:xfrm>
            <a:off x="229954" y="242953"/>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23</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:21</a:t>
            </a:r>
          </a:p>
        </p:txBody>
      </p:sp>
    </p:spTree>
    <p:extLst>
      <p:ext uri="{BB962C8B-B14F-4D97-AF65-F5344CB8AC3E}">
        <p14:creationId xmlns:p14="http://schemas.microsoft.com/office/powerpoint/2010/main" val="791300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400" dirty="0">
                <a:solidFill>
                  <a:srgbClr val="777A7B"/>
                </a:solidFill>
                <a:latin typeface="Arial" panose="020B0604020202020204" pitchFamily="34" charset="0"/>
              </a:rPr>
              <a:t>22</a:t>
            </a:r>
            <a:r>
              <a:rPr lang="en-US" sz="4400" b="0" i="0" dirty="0">
                <a:solidFill>
                  <a:srgbClr val="121212"/>
                </a:solidFill>
                <a:effectLst/>
                <a:latin typeface="Inter"/>
              </a:rPr>
              <a:t>So the commanding officer let the young man go, charging him, “Tell no one that you have revealed these things to me.”</a:t>
            </a:r>
            <a:endParaRPr lang="en-IN" dirty="0"/>
          </a:p>
        </p:txBody>
      </p:sp>
    </p:spTree>
    <p:extLst>
      <p:ext uri="{BB962C8B-B14F-4D97-AF65-F5344CB8AC3E}">
        <p14:creationId xmlns:p14="http://schemas.microsoft.com/office/powerpoint/2010/main" val="1922139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FEA7D7-71D5-7A70-D5E2-8E4F12EC54D4}"/>
              </a:ext>
            </a:extLst>
          </p:cNvPr>
          <p:cNvPicPr>
            <a:picLocks noChangeAspect="1"/>
          </p:cNvPicPr>
          <p:nvPr/>
        </p:nvPicPr>
        <p:blipFill rotWithShape="1">
          <a:blip r:embed="rId2"/>
          <a:srcRect l="2204"/>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9577A63F-4219-255C-F49C-D13172A6E3EF}"/>
              </a:ext>
            </a:extLst>
          </p:cNvPr>
          <p:cNvSpPr txBox="1"/>
          <p:nvPr/>
        </p:nvSpPr>
        <p:spPr>
          <a:xfrm>
            <a:off x="229954" y="242953"/>
            <a:ext cx="2853917" cy="769441"/>
          </a:xfrm>
          <a:prstGeom prst="rect">
            <a:avLst/>
          </a:prstGeom>
          <a:noFill/>
        </p:spPr>
        <p:txBody>
          <a:bodyPr wrap="square" rtlCol="0">
            <a:spAutoFit/>
          </a:bodyPr>
          <a:lstStyle/>
          <a:p>
            <a:r>
              <a:rPr lang="en-US" sz="4400" b="0" i="0" u="none" strike="noStrike" baseline="0">
                <a:solidFill>
                  <a:schemeClr val="bg1"/>
                </a:solidFill>
                <a:latin typeface="TimesNewRomanPSMT"/>
              </a:rPr>
              <a:t>Acts </a:t>
            </a:r>
            <a:r>
              <a:rPr lang="en-IN" sz="4400" b="1" i="0" cap="all">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23</a:t>
            </a:r>
            <a:r>
              <a:rPr lang="en-IN" sz="4400" b="1" cap="all">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:22</a:t>
            </a:r>
            <a:endPar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482055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0"/>
            <a:ext cx="6096000" cy="6858000"/>
          </a:xfrm>
          <a:prstGeom prst="rect">
            <a:avLst/>
          </a:prstGeom>
          <a:noFill/>
        </p:spPr>
        <p:txBody>
          <a:bodyPr wrap="square" rtlCol="0">
            <a:noAutofit/>
          </a:bodyPr>
          <a:lstStyle/>
          <a:p>
            <a:pPr algn="ctr"/>
            <a:endParaRPr lang="en-IN" sz="8000"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6000" b="0" i="0" u="none" strike="noStrike" baseline="0" dirty="0">
                <a:latin typeface="TimesNewRomanPSMT"/>
              </a:rPr>
              <a:t>Conspiracy to kill Paul – Acts 23:11-22 </a:t>
            </a:r>
            <a:endParaRPr lang="en-IN" sz="6000" dirty="0"/>
          </a:p>
        </p:txBody>
      </p:sp>
    </p:spTree>
    <p:extLst>
      <p:ext uri="{BB962C8B-B14F-4D97-AF65-F5344CB8AC3E}">
        <p14:creationId xmlns:p14="http://schemas.microsoft.com/office/powerpoint/2010/main" val="454763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1B759421-8475-B485-D634-6BEC1B56BF34}"/>
              </a:ext>
            </a:extLst>
          </p:cNvPr>
          <p:cNvPicPr>
            <a:picLocks noChangeAspect="1"/>
          </p:cNvPicPr>
          <p:nvPr/>
        </p:nvPicPr>
        <p:blipFill rotWithShape="1">
          <a:blip r:embed="rId2"/>
          <a:srcRect l="2204"/>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6E77E7B5-67CD-A5D6-CAA2-93839381FBB6}"/>
              </a:ext>
            </a:extLst>
          </p:cNvPr>
          <p:cNvSpPr txBox="1"/>
          <p:nvPr/>
        </p:nvSpPr>
        <p:spPr>
          <a:xfrm>
            <a:off x="101600" y="772885"/>
            <a:ext cx="5297714" cy="4615543"/>
          </a:xfrm>
          <a:prstGeom prst="rect">
            <a:avLst/>
          </a:prstGeom>
          <a:noFill/>
        </p:spPr>
        <p:txBody>
          <a:bodyPr wrap="square" rtlCol="0">
            <a:noAutofit/>
          </a:bodyPr>
          <a:lstStyle/>
          <a:p>
            <a:r>
              <a:rPr lang="en-IN" sz="6000" dirty="0">
                <a:solidFill>
                  <a:schemeClr val="bg1"/>
                </a:solidFill>
              </a:rPr>
              <a:t> </a:t>
            </a:r>
            <a:r>
              <a:rPr lang="en-US" sz="6000" b="0" i="0" u="none" strike="noStrike" baseline="0" dirty="0">
                <a:solidFill>
                  <a:schemeClr val="bg1"/>
                </a:solidFill>
                <a:latin typeface="TimesNewRomanPSMT"/>
              </a:rPr>
              <a:t>Conspiracy to kill Paul – </a:t>
            </a:r>
          </a:p>
          <a:p>
            <a:r>
              <a:rPr lang="en-US" sz="6000" b="0" i="0" u="none" strike="noStrike" baseline="0" dirty="0">
                <a:solidFill>
                  <a:schemeClr val="bg1"/>
                </a:solidFill>
                <a:latin typeface="TimesNewRomanPSMT"/>
              </a:rPr>
              <a:t>Acts 23:11-22 </a:t>
            </a:r>
            <a:endParaRPr lang="en-IN" sz="6000" dirty="0">
              <a:solidFill>
                <a:schemeClr val="bg1"/>
              </a:solidFill>
            </a:endParaRPr>
          </a:p>
        </p:txBody>
      </p:sp>
    </p:spTree>
    <p:extLst>
      <p:ext uri="{BB962C8B-B14F-4D97-AF65-F5344CB8AC3E}">
        <p14:creationId xmlns:p14="http://schemas.microsoft.com/office/powerpoint/2010/main" val="4120481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800" dirty="0">
                <a:solidFill>
                  <a:srgbClr val="777A7B"/>
                </a:solidFill>
                <a:latin typeface="Arial" panose="020B0604020202020204" pitchFamily="34" charset="0"/>
              </a:rPr>
              <a:t>11</a:t>
            </a:r>
            <a:r>
              <a:rPr lang="en-US" sz="4800" b="0" i="0" dirty="0">
                <a:solidFill>
                  <a:srgbClr val="121212"/>
                </a:solidFill>
                <a:effectLst/>
                <a:latin typeface="Inter"/>
              </a:rPr>
              <a:t>The following night, the Lord stood by him and said, </a:t>
            </a:r>
            <a:r>
              <a:rPr lang="en-US" sz="4800" b="0" i="0" dirty="0">
                <a:solidFill>
                  <a:srgbClr val="FF3D4D"/>
                </a:solidFill>
                <a:effectLst/>
                <a:latin typeface="Inter"/>
              </a:rPr>
              <a:t>“Cheer up, Paul, for as you have testified about me at Jerusalem, so you must testify also at Rome.”</a:t>
            </a:r>
            <a:endParaRPr lang="en-IN" dirty="0"/>
          </a:p>
        </p:txBody>
      </p:sp>
    </p:spTree>
    <p:extLst>
      <p:ext uri="{BB962C8B-B14F-4D97-AF65-F5344CB8AC3E}">
        <p14:creationId xmlns:p14="http://schemas.microsoft.com/office/powerpoint/2010/main" val="2346136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E928BCF4-7017-E47C-A11B-88C9269D38CD}"/>
              </a:ext>
            </a:extLst>
          </p:cNvPr>
          <p:cNvPicPr>
            <a:picLocks noChangeAspect="1"/>
          </p:cNvPicPr>
          <p:nvPr/>
        </p:nvPicPr>
        <p:blipFill rotWithShape="1">
          <a:blip r:embed="rId2"/>
          <a:srcRect t="89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E313E9E6-26A9-E859-7E00-A5FE906D72FD}"/>
              </a:ext>
            </a:extLst>
          </p:cNvPr>
          <p:cNvSpPr txBox="1"/>
          <p:nvPr/>
        </p:nvSpPr>
        <p:spPr>
          <a:xfrm>
            <a:off x="229954" y="199410"/>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23</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:11</a:t>
            </a:r>
          </a:p>
        </p:txBody>
      </p:sp>
    </p:spTree>
    <p:extLst>
      <p:ext uri="{BB962C8B-B14F-4D97-AF65-F5344CB8AC3E}">
        <p14:creationId xmlns:p14="http://schemas.microsoft.com/office/powerpoint/2010/main" val="939110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400" b="0" i="0" dirty="0">
                <a:solidFill>
                  <a:srgbClr val="777A7B"/>
                </a:solidFill>
                <a:effectLst/>
                <a:latin typeface="Arial" panose="020B0604020202020204" pitchFamily="34" charset="0"/>
              </a:rPr>
              <a:t>12</a:t>
            </a:r>
            <a:r>
              <a:rPr lang="en-US" sz="4400" b="0" i="0" dirty="0">
                <a:solidFill>
                  <a:srgbClr val="121212"/>
                </a:solidFill>
                <a:effectLst/>
                <a:latin typeface="Inter"/>
              </a:rPr>
              <a:t>When it was day, some of the Jews banded together and bound themselves under a curse, saying that they would neither eat nor drink until they had killed Paul. </a:t>
            </a:r>
            <a:endParaRPr lang="en-IN" sz="4400" dirty="0"/>
          </a:p>
        </p:txBody>
      </p:sp>
    </p:spTree>
    <p:extLst>
      <p:ext uri="{BB962C8B-B14F-4D97-AF65-F5344CB8AC3E}">
        <p14:creationId xmlns:p14="http://schemas.microsoft.com/office/powerpoint/2010/main" val="4037329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596D77-F8B1-E158-E6FB-C41BCD765D2E}"/>
              </a:ext>
            </a:extLst>
          </p:cNvPr>
          <p:cNvPicPr>
            <a:picLocks noChangeAspect="1"/>
          </p:cNvPicPr>
          <p:nvPr/>
        </p:nvPicPr>
        <p:blipFill>
          <a:blip r:embed="rId2"/>
          <a:stretch>
            <a:fillRect/>
          </a:stretch>
        </p:blipFill>
        <p:spPr>
          <a:xfrm>
            <a:off x="0" y="0"/>
            <a:ext cx="12192000" cy="7043041"/>
          </a:xfrm>
          <a:prstGeom prst="rect">
            <a:avLst/>
          </a:prstGeom>
        </p:spPr>
      </p:pic>
      <p:sp>
        <p:nvSpPr>
          <p:cNvPr id="6" name="TextBox 5">
            <a:extLst>
              <a:ext uri="{FF2B5EF4-FFF2-40B4-BE49-F238E27FC236}">
                <a16:creationId xmlns:a16="http://schemas.microsoft.com/office/drawing/2014/main" id="{35402224-15B3-8DE4-5C1A-CD994703FCF0}"/>
              </a:ext>
            </a:extLst>
          </p:cNvPr>
          <p:cNvSpPr txBox="1"/>
          <p:nvPr/>
        </p:nvSpPr>
        <p:spPr>
          <a:xfrm>
            <a:off x="404125" y="5801924"/>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23</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:12</a:t>
            </a:r>
          </a:p>
        </p:txBody>
      </p:sp>
    </p:spTree>
    <p:extLst>
      <p:ext uri="{BB962C8B-B14F-4D97-AF65-F5344CB8AC3E}">
        <p14:creationId xmlns:p14="http://schemas.microsoft.com/office/powerpoint/2010/main" val="4024569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400" b="0" i="0" dirty="0">
                <a:solidFill>
                  <a:srgbClr val="777A7B"/>
                </a:solidFill>
                <a:effectLst/>
                <a:latin typeface="Arial" panose="020B0604020202020204" pitchFamily="34" charset="0"/>
              </a:rPr>
              <a:t>13</a:t>
            </a:r>
            <a:r>
              <a:rPr lang="en-US" sz="4400" b="0" i="0" dirty="0">
                <a:solidFill>
                  <a:srgbClr val="121212"/>
                </a:solidFill>
                <a:effectLst/>
                <a:latin typeface="Inter"/>
              </a:rPr>
              <a:t>There were more than forty people who had made this conspiracy. </a:t>
            </a:r>
            <a:r>
              <a:rPr lang="en-US" sz="4400" b="0" i="0" dirty="0">
                <a:solidFill>
                  <a:srgbClr val="777A7B"/>
                </a:solidFill>
                <a:effectLst/>
                <a:latin typeface="Inter"/>
              </a:rPr>
              <a:t>14</a:t>
            </a:r>
            <a:r>
              <a:rPr lang="en-US" sz="4400" b="0" i="0" dirty="0">
                <a:solidFill>
                  <a:srgbClr val="121212"/>
                </a:solidFill>
                <a:effectLst/>
                <a:latin typeface="Inter"/>
              </a:rPr>
              <a:t>They came to the chief priests and the elders, and said, “We have bound ourselves under a great curse to taste nothing until we have killed Paul. </a:t>
            </a:r>
            <a:endParaRPr lang="en-IN" dirty="0"/>
          </a:p>
        </p:txBody>
      </p:sp>
    </p:spTree>
    <p:extLst>
      <p:ext uri="{BB962C8B-B14F-4D97-AF65-F5344CB8AC3E}">
        <p14:creationId xmlns:p14="http://schemas.microsoft.com/office/powerpoint/2010/main" val="19096383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2676</TotalTime>
  <Words>476</Words>
  <Application>Microsoft Office PowerPoint</Application>
  <PresentationFormat>Widescreen</PresentationFormat>
  <Paragraphs>33</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Inter</vt:lpstr>
      <vt:lpstr>Microsoft Himalaya</vt:lpstr>
      <vt:lpstr>TimesNewRomanPSMT</vt:lpstr>
      <vt:lpstr>Office Theme</vt:lpstr>
      <vt:lpstr>55-5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4</cp:revision>
  <dcterms:created xsi:type="dcterms:W3CDTF">2022-09-30T06:26:14Z</dcterms:created>
  <dcterms:modified xsi:type="dcterms:W3CDTF">2023-09-12T07:07:51Z</dcterms:modified>
</cp:coreProperties>
</file>