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1" r:id="rId6"/>
    <p:sldId id="272" r:id="rId7"/>
    <p:sldId id="260" r:id="rId8"/>
    <p:sldId id="271"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19DD67-61ED-4DB2-B08B-BBA7AAFFB6EA}" v="2" dt="2023-09-12T07:11:42.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9805" autoAdjust="0"/>
  </p:normalViewPr>
  <p:slideViewPr>
    <p:cSldViewPr snapToGrid="0">
      <p:cViewPr varScale="1">
        <p:scale>
          <a:sx n="66" d="100"/>
          <a:sy n="66" d="100"/>
        </p:scale>
        <p:origin x="1330" y="-1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019DD67-61ED-4DB2-B08B-BBA7AAFFB6EA}"/>
    <pc:docChg chg="undo custSel modSld">
      <pc:chgData name="Alfred Smith" userId="3c60a3631c0db8ad" providerId="LiveId" clId="{5019DD67-61ED-4DB2-B08B-BBA7AAFFB6EA}" dt="2023-09-12T07:13:24.735" v="76"/>
      <pc:docMkLst>
        <pc:docMk/>
      </pc:docMkLst>
      <pc:sldChg chg="delSp modTransition modAnim">
        <pc:chgData name="Alfred Smith" userId="3c60a3631c0db8ad" providerId="LiveId" clId="{5019DD67-61ED-4DB2-B08B-BBA7AAFFB6EA}" dt="2023-09-12T07:11:42.181" v="51"/>
        <pc:sldMkLst>
          <pc:docMk/>
          <pc:sldMk cId="1499918570" sldId="257"/>
        </pc:sldMkLst>
        <pc:picChg chg="del">
          <ac:chgData name="Alfred Smith" userId="3c60a3631c0db8ad" providerId="LiveId" clId="{5019DD67-61ED-4DB2-B08B-BBA7AAFFB6EA}" dt="2023-09-12T07:11:42.181" v="51"/>
          <ac:picMkLst>
            <pc:docMk/>
            <pc:sldMk cId="1499918570" sldId="257"/>
            <ac:picMk id="9" creationId="{5FC21EAE-7A68-02CB-6C9B-88A20EE35BFA}"/>
          </ac:picMkLst>
        </pc:picChg>
      </pc:sldChg>
      <pc:sldChg chg="modSp mod modTransition">
        <pc:chgData name="Alfred Smith" userId="3c60a3631c0db8ad" providerId="LiveId" clId="{5019DD67-61ED-4DB2-B08B-BBA7AAFFB6EA}" dt="2023-09-12T07:11:42.181" v="51"/>
        <pc:sldMkLst>
          <pc:docMk/>
          <pc:sldMk cId="3788111665" sldId="258"/>
        </pc:sldMkLst>
        <pc:spChg chg="mod">
          <ac:chgData name="Alfred Smith" userId="3c60a3631c0db8ad" providerId="LiveId" clId="{5019DD67-61ED-4DB2-B08B-BBA7AAFFB6EA}" dt="2023-09-12T07:06:19.255" v="4" actId="207"/>
          <ac:spMkLst>
            <pc:docMk/>
            <pc:sldMk cId="3788111665" sldId="258"/>
            <ac:spMk id="4" creationId="{4DF4DD2D-7982-DDB1-5259-C746C1F1EA9B}"/>
          </ac:spMkLst>
        </pc:spChg>
      </pc:sldChg>
      <pc:sldChg chg="delSp modSp mod modTransition modAnim">
        <pc:chgData name="Alfred Smith" userId="3c60a3631c0db8ad" providerId="LiveId" clId="{5019DD67-61ED-4DB2-B08B-BBA7AAFFB6EA}" dt="2023-09-12T07:12:33.196" v="64" actId="20577"/>
        <pc:sldMkLst>
          <pc:docMk/>
          <pc:sldMk cId="454763615" sldId="259"/>
        </pc:sldMkLst>
        <pc:spChg chg="mod">
          <ac:chgData name="Alfred Smith" userId="3c60a3631c0db8ad" providerId="LiveId" clId="{5019DD67-61ED-4DB2-B08B-BBA7AAFFB6EA}" dt="2023-09-12T07:12:33.196" v="64" actId="20577"/>
          <ac:spMkLst>
            <pc:docMk/>
            <pc:sldMk cId="454763615" sldId="259"/>
            <ac:spMk id="3" creationId="{A58184BD-88F1-BA02-40C1-D8403D0EEC0D}"/>
          </ac:spMkLst>
        </pc:spChg>
        <pc:picChg chg="del">
          <ac:chgData name="Alfred Smith" userId="3c60a3631c0db8ad" providerId="LiveId" clId="{5019DD67-61ED-4DB2-B08B-BBA7AAFFB6EA}" dt="2023-09-12T07:11:42.181" v="51"/>
          <ac:picMkLst>
            <pc:docMk/>
            <pc:sldMk cId="454763615" sldId="259"/>
            <ac:picMk id="15" creationId="{358DCA64-6FE4-6214-72E6-F1C49A33DB3E}"/>
          </ac:picMkLst>
        </pc:picChg>
      </pc:sldChg>
      <pc:sldChg chg="delSp modSp mod modTransition modAnim">
        <pc:chgData name="Alfred Smith" userId="3c60a3631c0db8ad" providerId="LiveId" clId="{5019DD67-61ED-4DB2-B08B-BBA7AAFFB6EA}" dt="2023-09-12T07:12:27.274" v="63" actId="20577"/>
        <pc:sldMkLst>
          <pc:docMk/>
          <pc:sldMk cId="2346136586" sldId="260"/>
        </pc:sldMkLst>
        <pc:spChg chg="mod">
          <ac:chgData name="Alfred Smith" userId="3c60a3631c0db8ad" providerId="LiveId" clId="{5019DD67-61ED-4DB2-B08B-BBA7AAFFB6EA}" dt="2023-09-12T07:12:27.274" v="63" actId="20577"/>
          <ac:spMkLst>
            <pc:docMk/>
            <pc:sldMk cId="2346136586" sldId="260"/>
            <ac:spMk id="3" creationId="{A58184BD-88F1-BA02-40C1-D8403D0EEC0D}"/>
          </ac:spMkLst>
        </pc:spChg>
        <pc:spChg chg="mod">
          <ac:chgData name="Alfred Smith" userId="3c60a3631c0db8ad" providerId="LiveId" clId="{5019DD67-61ED-4DB2-B08B-BBA7AAFFB6EA}" dt="2023-09-12T07:08:40.586" v="31" actId="20577"/>
          <ac:spMkLst>
            <pc:docMk/>
            <pc:sldMk cId="2346136586" sldId="260"/>
            <ac:spMk id="4" creationId="{EE2AC625-9141-A801-F431-DD5F79396320}"/>
          </ac:spMkLst>
        </pc:spChg>
        <pc:picChg chg="del">
          <ac:chgData name="Alfred Smith" userId="3c60a3631c0db8ad" providerId="LiveId" clId="{5019DD67-61ED-4DB2-B08B-BBA7AAFFB6EA}" dt="2023-09-12T07:11:42.181" v="51"/>
          <ac:picMkLst>
            <pc:docMk/>
            <pc:sldMk cId="2346136586" sldId="260"/>
            <ac:picMk id="29" creationId="{4E546DBD-A413-42CC-8942-5BDB9513667C}"/>
          </ac:picMkLst>
        </pc:picChg>
      </pc:sldChg>
      <pc:sldChg chg="delSp modTransition modAnim">
        <pc:chgData name="Alfred Smith" userId="3c60a3631c0db8ad" providerId="LiveId" clId="{5019DD67-61ED-4DB2-B08B-BBA7AAFFB6EA}" dt="2023-09-12T07:11:42.181" v="51"/>
        <pc:sldMkLst>
          <pc:docMk/>
          <pc:sldMk cId="4037329247" sldId="261"/>
        </pc:sldMkLst>
        <pc:picChg chg="del">
          <ac:chgData name="Alfred Smith" userId="3c60a3631c0db8ad" providerId="LiveId" clId="{5019DD67-61ED-4DB2-B08B-BBA7AAFFB6EA}" dt="2023-09-12T07:11:42.181" v="51"/>
          <ac:picMkLst>
            <pc:docMk/>
            <pc:sldMk cId="4037329247" sldId="261"/>
            <ac:picMk id="17" creationId="{870B8CDD-C477-683B-2410-32FA8393FA0D}"/>
          </ac:picMkLst>
        </pc:picChg>
      </pc:sldChg>
      <pc:sldChg chg="delSp modSp mod modTransition modAnim">
        <pc:chgData name="Alfred Smith" userId="3c60a3631c0db8ad" providerId="LiveId" clId="{5019DD67-61ED-4DB2-B08B-BBA7AAFFB6EA}" dt="2023-09-12T07:12:21.746" v="62" actId="20577"/>
        <pc:sldMkLst>
          <pc:docMk/>
          <pc:sldMk cId="1909638311" sldId="262"/>
        </pc:sldMkLst>
        <pc:spChg chg="mod">
          <ac:chgData name="Alfred Smith" userId="3c60a3631c0db8ad" providerId="LiveId" clId="{5019DD67-61ED-4DB2-B08B-BBA7AAFFB6EA}" dt="2023-09-12T07:12:21.746" v="62" actId="20577"/>
          <ac:spMkLst>
            <pc:docMk/>
            <pc:sldMk cId="1909638311" sldId="262"/>
            <ac:spMk id="3" creationId="{A58184BD-88F1-BA02-40C1-D8403D0EEC0D}"/>
          </ac:spMkLst>
        </pc:spChg>
        <pc:spChg chg="mod">
          <ac:chgData name="Alfred Smith" userId="3c60a3631c0db8ad" providerId="LiveId" clId="{5019DD67-61ED-4DB2-B08B-BBA7AAFFB6EA}" dt="2023-09-12T07:08:58.446" v="32"/>
          <ac:spMkLst>
            <pc:docMk/>
            <pc:sldMk cId="1909638311" sldId="262"/>
            <ac:spMk id="4" creationId="{EE2AC625-9141-A801-F431-DD5F79396320}"/>
          </ac:spMkLst>
        </pc:spChg>
        <pc:picChg chg="del">
          <ac:chgData name="Alfred Smith" userId="3c60a3631c0db8ad" providerId="LiveId" clId="{5019DD67-61ED-4DB2-B08B-BBA7AAFFB6EA}" dt="2023-09-12T07:11:42.181" v="51"/>
          <ac:picMkLst>
            <pc:docMk/>
            <pc:sldMk cId="1909638311" sldId="262"/>
            <ac:picMk id="20" creationId="{51894D6C-787E-E8EE-B84C-8BD11D6994EC}"/>
          </ac:picMkLst>
        </pc:picChg>
      </pc:sldChg>
      <pc:sldChg chg="delSp modSp mod modTransition modAnim">
        <pc:chgData name="Alfred Smith" userId="3c60a3631c0db8ad" providerId="LiveId" clId="{5019DD67-61ED-4DB2-B08B-BBA7AAFFB6EA}" dt="2023-09-12T07:12:17.963" v="61" actId="20577"/>
        <pc:sldMkLst>
          <pc:docMk/>
          <pc:sldMk cId="641208035" sldId="263"/>
        </pc:sldMkLst>
        <pc:spChg chg="mod">
          <ac:chgData name="Alfred Smith" userId="3c60a3631c0db8ad" providerId="LiveId" clId="{5019DD67-61ED-4DB2-B08B-BBA7AAFFB6EA}" dt="2023-09-12T07:12:17.963" v="61" actId="20577"/>
          <ac:spMkLst>
            <pc:docMk/>
            <pc:sldMk cId="641208035" sldId="263"/>
            <ac:spMk id="3" creationId="{A58184BD-88F1-BA02-40C1-D8403D0EEC0D}"/>
          </ac:spMkLst>
        </pc:spChg>
        <pc:spChg chg="mod">
          <ac:chgData name="Alfred Smith" userId="3c60a3631c0db8ad" providerId="LiveId" clId="{5019DD67-61ED-4DB2-B08B-BBA7AAFFB6EA}" dt="2023-09-12T07:09:10.686" v="33"/>
          <ac:spMkLst>
            <pc:docMk/>
            <pc:sldMk cId="641208035" sldId="263"/>
            <ac:spMk id="4" creationId="{EE2AC625-9141-A801-F431-DD5F79396320}"/>
          </ac:spMkLst>
        </pc:spChg>
        <pc:picChg chg="del">
          <ac:chgData name="Alfred Smith" userId="3c60a3631c0db8ad" providerId="LiveId" clId="{5019DD67-61ED-4DB2-B08B-BBA7AAFFB6EA}" dt="2023-09-12T07:11:42.181" v="51"/>
          <ac:picMkLst>
            <pc:docMk/>
            <pc:sldMk cId="641208035" sldId="263"/>
            <ac:picMk id="11" creationId="{C9AF4121-15C3-1DAB-3F1A-85B05FF10F05}"/>
          </ac:picMkLst>
        </pc:picChg>
      </pc:sldChg>
      <pc:sldChg chg="delSp modSp mod modTransition modAnim">
        <pc:chgData name="Alfred Smith" userId="3c60a3631c0db8ad" providerId="LiveId" clId="{5019DD67-61ED-4DB2-B08B-BBA7AAFFB6EA}" dt="2023-09-12T07:12:12.097" v="60" actId="20577"/>
        <pc:sldMkLst>
          <pc:docMk/>
          <pc:sldMk cId="4044745628" sldId="264"/>
        </pc:sldMkLst>
        <pc:spChg chg="mod">
          <ac:chgData name="Alfred Smith" userId="3c60a3631c0db8ad" providerId="LiveId" clId="{5019DD67-61ED-4DB2-B08B-BBA7AAFFB6EA}" dt="2023-09-12T07:12:12.097" v="60" actId="20577"/>
          <ac:spMkLst>
            <pc:docMk/>
            <pc:sldMk cId="4044745628" sldId="264"/>
            <ac:spMk id="3" creationId="{A58184BD-88F1-BA02-40C1-D8403D0EEC0D}"/>
          </ac:spMkLst>
        </pc:spChg>
        <pc:spChg chg="mod">
          <ac:chgData name="Alfred Smith" userId="3c60a3631c0db8ad" providerId="LiveId" clId="{5019DD67-61ED-4DB2-B08B-BBA7AAFFB6EA}" dt="2023-09-12T07:09:23.422" v="34"/>
          <ac:spMkLst>
            <pc:docMk/>
            <pc:sldMk cId="4044745628" sldId="264"/>
            <ac:spMk id="4" creationId="{EE2AC625-9141-A801-F431-DD5F79396320}"/>
          </ac:spMkLst>
        </pc:spChg>
        <pc:picChg chg="del">
          <ac:chgData name="Alfred Smith" userId="3c60a3631c0db8ad" providerId="LiveId" clId="{5019DD67-61ED-4DB2-B08B-BBA7AAFFB6EA}" dt="2023-09-12T07:11:42.181" v="51"/>
          <ac:picMkLst>
            <pc:docMk/>
            <pc:sldMk cId="4044745628" sldId="264"/>
            <ac:picMk id="15" creationId="{7A189483-7365-5177-F699-F405C3AA60AE}"/>
          </ac:picMkLst>
        </pc:picChg>
      </pc:sldChg>
      <pc:sldChg chg="delSp modSp mod modTransition modAnim">
        <pc:chgData name="Alfred Smith" userId="3c60a3631c0db8ad" providerId="LiveId" clId="{5019DD67-61ED-4DB2-B08B-BBA7AAFFB6EA}" dt="2023-09-12T07:12:08.450" v="59" actId="20577"/>
        <pc:sldMkLst>
          <pc:docMk/>
          <pc:sldMk cId="978260341" sldId="265"/>
        </pc:sldMkLst>
        <pc:spChg chg="mod">
          <ac:chgData name="Alfred Smith" userId="3c60a3631c0db8ad" providerId="LiveId" clId="{5019DD67-61ED-4DB2-B08B-BBA7AAFFB6EA}" dt="2023-09-12T07:12:08.450" v="59" actId="20577"/>
          <ac:spMkLst>
            <pc:docMk/>
            <pc:sldMk cId="978260341" sldId="265"/>
            <ac:spMk id="3" creationId="{A58184BD-88F1-BA02-40C1-D8403D0EEC0D}"/>
          </ac:spMkLst>
        </pc:spChg>
        <pc:spChg chg="mod">
          <ac:chgData name="Alfred Smith" userId="3c60a3631c0db8ad" providerId="LiveId" clId="{5019DD67-61ED-4DB2-B08B-BBA7AAFFB6EA}" dt="2023-09-12T07:09:34.980" v="35"/>
          <ac:spMkLst>
            <pc:docMk/>
            <pc:sldMk cId="978260341" sldId="265"/>
            <ac:spMk id="4" creationId="{EE2AC625-9141-A801-F431-DD5F79396320}"/>
          </ac:spMkLst>
        </pc:spChg>
        <pc:picChg chg="del">
          <ac:chgData name="Alfred Smith" userId="3c60a3631c0db8ad" providerId="LiveId" clId="{5019DD67-61ED-4DB2-B08B-BBA7AAFFB6EA}" dt="2023-09-12T07:11:42.181" v="51"/>
          <ac:picMkLst>
            <pc:docMk/>
            <pc:sldMk cId="978260341" sldId="265"/>
            <ac:picMk id="19" creationId="{B4558B14-B87D-3AEC-98E8-381D1DDE54A5}"/>
          </ac:picMkLst>
        </pc:picChg>
      </pc:sldChg>
      <pc:sldChg chg="delSp modSp mod modTransition modAnim">
        <pc:chgData name="Alfred Smith" userId="3c60a3631c0db8ad" providerId="LiveId" clId="{5019DD67-61ED-4DB2-B08B-BBA7AAFFB6EA}" dt="2023-09-12T07:12:05.355" v="58" actId="20577"/>
        <pc:sldMkLst>
          <pc:docMk/>
          <pc:sldMk cId="3575870363" sldId="266"/>
        </pc:sldMkLst>
        <pc:spChg chg="mod">
          <ac:chgData name="Alfred Smith" userId="3c60a3631c0db8ad" providerId="LiveId" clId="{5019DD67-61ED-4DB2-B08B-BBA7AAFFB6EA}" dt="2023-09-12T07:12:05.355" v="58" actId="20577"/>
          <ac:spMkLst>
            <pc:docMk/>
            <pc:sldMk cId="3575870363" sldId="266"/>
            <ac:spMk id="3" creationId="{A58184BD-88F1-BA02-40C1-D8403D0EEC0D}"/>
          </ac:spMkLst>
        </pc:spChg>
        <pc:spChg chg="mod">
          <ac:chgData name="Alfred Smith" userId="3c60a3631c0db8ad" providerId="LiveId" clId="{5019DD67-61ED-4DB2-B08B-BBA7AAFFB6EA}" dt="2023-09-12T07:09:46.392" v="36"/>
          <ac:spMkLst>
            <pc:docMk/>
            <pc:sldMk cId="3575870363" sldId="266"/>
            <ac:spMk id="4" creationId="{EE2AC625-9141-A801-F431-DD5F79396320}"/>
          </ac:spMkLst>
        </pc:spChg>
        <pc:picChg chg="del">
          <ac:chgData name="Alfred Smith" userId="3c60a3631c0db8ad" providerId="LiveId" clId="{5019DD67-61ED-4DB2-B08B-BBA7AAFFB6EA}" dt="2023-09-12T07:11:42.181" v="51"/>
          <ac:picMkLst>
            <pc:docMk/>
            <pc:sldMk cId="3575870363" sldId="266"/>
            <ac:picMk id="7" creationId="{BE5919EA-F37E-9152-4B82-11B174D5F484}"/>
          </ac:picMkLst>
        </pc:picChg>
      </pc:sldChg>
      <pc:sldChg chg="delSp modSp mod modTransition modAnim">
        <pc:chgData name="Alfred Smith" userId="3c60a3631c0db8ad" providerId="LiveId" clId="{5019DD67-61ED-4DB2-B08B-BBA7AAFFB6EA}" dt="2023-09-12T07:12:01.115" v="57" actId="20577"/>
        <pc:sldMkLst>
          <pc:docMk/>
          <pc:sldMk cId="4017137865" sldId="267"/>
        </pc:sldMkLst>
        <pc:spChg chg="mod">
          <ac:chgData name="Alfred Smith" userId="3c60a3631c0db8ad" providerId="LiveId" clId="{5019DD67-61ED-4DB2-B08B-BBA7AAFFB6EA}" dt="2023-09-12T07:12:01.115" v="57" actId="20577"/>
          <ac:spMkLst>
            <pc:docMk/>
            <pc:sldMk cId="4017137865" sldId="267"/>
            <ac:spMk id="3" creationId="{A58184BD-88F1-BA02-40C1-D8403D0EEC0D}"/>
          </ac:spMkLst>
        </pc:spChg>
        <pc:spChg chg="mod">
          <ac:chgData name="Alfred Smith" userId="3c60a3631c0db8ad" providerId="LiveId" clId="{5019DD67-61ED-4DB2-B08B-BBA7AAFFB6EA}" dt="2023-09-12T07:10:08.950" v="37"/>
          <ac:spMkLst>
            <pc:docMk/>
            <pc:sldMk cId="4017137865" sldId="267"/>
            <ac:spMk id="4" creationId="{EE2AC625-9141-A801-F431-DD5F79396320}"/>
          </ac:spMkLst>
        </pc:spChg>
        <pc:picChg chg="del">
          <ac:chgData name="Alfred Smith" userId="3c60a3631c0db8ad" providerId="LiveId" clId="{5019DD67-61ED-4DB2-B08B-BBA7AAFFB6EA}" dt="2023-09-12T07:11:42.181" v="51"/>
          <ac:picMkLst>
            <pc:docMk/>
            <pc:sldMk cId="4017137865" sldId="267"/>
            <ac:picMk id="11" creationId="{1DEEDBDA-0FB9-1432-6F9E-0FC8A2A1A0A1}"/>
          </ac:picMkLst>
        </pc:picChg>
      </pc:sldChg>
      <pc:sldChg chg="delSp modSp mod modTransition modAnim">
        <pc:chgData name="Alfred Smith" userId="3c60a3631c0db8ad" providerId="LiveId" clId="{5019DD67-61ED-4DB2-B08B-BBA7AAFFB6EA}" dt="2023-09-12T07:11:58.019" v="56" actId="20577"/>
        <pc:sldMkLst>
          <pc:docMk/>
          <pc:sldMk cId="3137811553" sldId="268"/>
        </pc:sldMkLst>
        <pc:spChg chg="mod">
          <ac:chgData name="Alfred Smith" userId="3c60a3631c0db8ad" providerId="LiveId" clId="{5019DD67-61ED-4DB2-B08B-BBA7AAFFB6EA}" dt="2023-09-12T07:11:58.019" v="56" actId="20577"/>
          <ac:spMkLst>
            <pc:docMk/>
            <pc:sldMk cId="3137811553" sldId="268"/>
            <ac:spMk id="3" creationId="{A58184BD-88F1-BA02-40C1-D8403D0EEC0D}"/>
          </ac:spMkLst>
        </pc:spChg>
        <pc:spChg chg="mod">
          <ac:chgData name="Alfred Smith" userId="3c60a3631c0db8ad" providerId="LiveId" clId="{5019DD67-61ED-4DB2-B08B-BBA7AAFFB6EA}" dt="2023-09-12T07:10:19.259" v="38"/>
          <ac:spMkLst>
            <pc:docMk/>
            <pc:sldMk cId="3137811553" sldId="268"/>
            <ac:spMk id="4" creationId="{EE2AC625-9141-A801-F431-DD5F79396320}"/>
          </ac:spMkLst>
        </pc:spChg>
        <pc:picChg chg="del">
          <ac:chgData name="Alfred Smith" userId="3c60a3631c0db8ad" providerId="LiveId" clId="{5019DD67-61ED-4DB2-B08B-BBA7AAFFB6EA}" dt="2023-09-12T07:11:42.181" v="51"/>
          <ac:picMkLst>
            <pc:docMk/>
            <pc:sldMk cId="3137811553" sldId="268"/>
            <ac:picMk id="23" creationId="{0F353769-DCE6-3F41-CE3D-138B774249C2}"/>
          </ac:picMkLst>
        </pc:picChg>
      </pc:sldChg>
      <pc:sldChg chg="delSp modSp mod modTransition modAnim">
        <pc:chgData name="Alfred Smith" userId="3c60a3631c0db8ad" providerId="LiveId" clId="{5019DD67-61ED-4DB2-B08B-BBA7AAFFB6EA}" dt="2023-09-12T07:11:54.540" v="55" actId="20577"/>
        <pc:sldMkLst>
          <pc:docMk/>
          <pc:sldMk cId="100491716" sldId="269"/>
        </pc:sldMkLst>
        <pc:spChg chg="mod">
          <ac:chgData name="Alfred Smith" userId="3c60a3631c0db8ad" providerId="LiveId" clId="{5019DD67-61ED-4DB2-B08B-BBA7AAFFB6EA}" dt="2023-09-12T07:11:54.540" v="55" actId="20577"/>
          <ac:spMkLst>
            <pc:docMk/>
            <pc:sldMk cId="100491716" sldId="269"/>
            <ac:spMk id="3" creationId="{A58184BD-88F1-BA02-40C1-D8403D0EEC0D}"/>
          </ac:spMkLst>
        </pc:spChg>
        <pc:spChg chg="mod">
          <ac:chgData name="Alfred Smith" userId="3c60a3631c0db8ad" providerId="LiveId" clId="{5019DD67-61ED-4DB2-B08B-BBA7AAFFB6EA}" dt="2023-09-12T07:10:30.484" v="39"/>
          <ac:spMkLst>
            <pc:docMk/>
            <pc:sldMk cId="100491716" sldId="269"/>
            <ac:spMk id="4" creationId="{EE2AC625-9141-A801-F431-DD5F79396320}"/>
          </ac:spMkLst>
        </pc:spChg>
        <pc:picChg chg="del">
          <ac:chgData name="Alfred Smith" userId="3c60a3631c0db8ad" providerId="LiveId" clId="{5019DD67-61ED-4DB2-B08B-BBA7AAFFB6EA}" dt="2023-09-12T07:11:42.181" v="51"/>
          <ac:picMkLst>
            <pc:docMk/>
            <pc:sldMk cId="100491716" sldId="269"/>
            <ac:picMk id="7" creationId="{5E8A854E-DE72-8EA0-998A-2CCB5D6B364E}"/>
          </ac:picMkLst>
        </pc:picChg>
      </pc:sldChg>
      <pc:sldChg chg="addSp delSp modSp mod modTransition">
        <pc:chgData name="Alfred Smith" userId="3c60a3631c0db8ad" providerId="LiveId" clId="{5019DD67-61ED-4DB2-B08B-BBA7AAFFB6EA}" dt="2023-09-12T07:11:42.181" v="51"/>
        <pc:sldMkLst>
          <pc:docMk/>
          <pc:sldMk cId="4120481681" sldId="270"/>
        </pc:sldMkLst>
        <pc:spChg chg="del">
          <ac:chgData name="Alfred Smith" userId="3c60a3631c0db8ad" providerId="LiveId" clId="{5019DD67-61ED-4DB2-B08B-BBA7AAFFB6EA}" dt="2023-09-12T07:06:35.120" v="5" actId="478"/>
          <ac:spMkLst>
            <pc:docMk/>
            <pc:sldMk cId="4120481681" sldId="270"/>
            <ac:spMk id="3" creationId="{D437F178-1CA4-7BCA-784A-54818814BF44}"/>
          </ac:spMkLst>
        </pc:spChg>
        <pc:spChg chg="add mod">
          <ac:chgData name="Alfred Smith" userId="3c60a3631c0db8ad" providerId="LiveId" clId="{5019DD67-61ED-4DB2-B08B-BBA7AAFFB6EA}" dt="2023-09-12T07:06:35.694" v="6"/>
          <ac:spMkLst>
            <pc:docMk/>
            <pc:sldMk cId="4120481681" sldId="270"/>
            <ac:spMk id="4" creationId="{B64F9401-8D5C-9B91-01D0-4F702CEC5420}"/>
          </ac:spMkLst>
        </pc:spChg>
      </pc:sldChg>
      <pc:sldChg chg="modSp mod modTransition">
        <pc:chgData name="Alfred Smith" userId="3c60a3631c0db8ad" providerId="LiveId" clId="{5019DD67-61ED-4DB2-B08B-BBA7AAFFB6EA}" dt="2023-09-12T07:12:52.047" v="65"/>
        <pc:sldMkLst>
          <pc:docMk/>
          <pc:sldMk cId="939110669" sldId="271"/>
        </pc:sldMkLst>
        <pc:spChg chg="mod">
          <ac:chgData name="Alfred Smith" userId="3c60a3631c0db8ad" providerId="LiveId" clId="{5019DD67-61ED-4DB2-B08B-BBA7AAFFB6EA}" dt="2023-09-12T07:12:52.047" v="65"/>
          <ac:spMkLst>
            <pc:docMk/>
            <pc:sldMk cId="939110669" sldId="271"/>
            <ac:spMk id="4" creationId="{6376E5BF-EF17-00CE-51DE-0701AFB7C754}"/>
          </ac:spMkLst>
        </pc:spChg>
      </pc:sldChg>
      <pc:sldChg chg="modTransition">
        <pc:chgData name="Alfred Smith" userId="3c60a3631c0db8ad" providerId="LiveId" clId="{5019DD67-61ED-4DB2-B08B-BBA7AAFFB6EA}" dt="2023-09-12T07:11:42.181" v="51"/>
        <pc:sldMkLst>
          <pc:docMk/>
          <pc:sldMk cId="4024569785" sldId="272"/>
        </pc:sldMkLst>
      </pc:sldChg>
      <pc:sldChg chg="modSp mod modTransition">
        <pc:chgData name="Alfred Smith" userId="3c60a3631c0db8ad" providerId="LiveId" clId="{5019DD67-61ED-4DB2-B08B-BBA7AAFFB6EA}" dt="2023-09-12T07:12:54.672" v="66"/>
        <pc:sldMkLst>
          <pc:docMk/>
          <pc:sldMk cId="487179600" sldId="273"/>
        </pc:sldMkLst>
        <pc:spChg chg="mod">
          <ac:chgData name="Alfred Smith" userId="3c60a3631c0db8ad" providerId="LiveId" clId="{5019DD67-61ED-4DB2-B08B-BBA7AAFFB6EA}" dt="2023-09-12T07:12:54.672" v="66"/>
          <ac:spMkLst>
            <pc:docMk/>
            <pc:sldMk cId="487179600" sldId="273"/>
            <ac:spMk id="6" creationId="{97C92A3D-38E2-553E-D8B7-04AEF0DF2FE4}"/>
          </ac:spMkLst>
        </pc:spChg>
      </pc:sldChg>
      <pc:sldChg chg="modSp mod modTransition">
        <pc:chgData name="Alfred Smith" userId="3c60a3631c0db8ad" providerId="LiveId" clId="{5019DD67-61ED-4DB2-B08B-BBA7AAFFB6EA}" dt="2023-09-12T07:12:57.400" v="67"/>
        <pc:sldMkLst>
          <pc:docMk/>
          <pc:sldMk cId="2168401200" sldId="274"/>
        </pc:sldMkLst>
        <pc:spChg chg="mod">
          <ac:chgData name="Alfred Smith" userId="3c60a3631c0db8ad" providerId="LiveId" clId="{5019DD67-61ED-4DB2-B08B-BBA7AAFFB6EA}" dt="2023-09-12T07:12:57.400" v="67"/>
          <ac:spMkLst>
            <pc:docMk/>
            <pc:sldMk cId="2168401200" sldId="274"/>
            <ac:spMk id="3" creationId="{9743788C-C5F1-B1B5-EF7D-7D6CDCC60E98}"/>
          </ac:spMkLst>
        </pc:spChg>
      </pc:sldChg>
      <pc:sldChg chg="modSp mod modTransition">
        <pc:chgData name="Alfred Smith" userId="3c60a3631c0db8ad" providerId="LiveId" clId="{5019DD67-61ED-4DB2-B08B-BBA7AAFFB6EA}" dt="2023-09-12T07:13:00.043" v="68"/>
        <pc:sldMkLst>
          <pc:docMk/>
          <pc:sldMk cId="2996969115" sldId="275"/>
        </pc:sldMkLst>
        <pc:spChg chg="mod">
          <ac:chgData name="Alfred Smith" userId="3c60a3631c0db8ad" providerId="LiveId" clId="{5019DD67-61ED-4DB2-B08B-BBA7AAFFB6EA}" dt="2023-09-12T07:13:00.043" v="68"/>
          <ac:spMkLst>
            <pc:docMk/>
            <pc:sldMk cId="2996969115" sldId="275"/>
            <ac:spMk id="4" creationId="{EBE26BB3-C7CB-D3D8-D1CD-0D779AFA0D79}"/>
          </ac:spMkLst>
        </pc:spChg>
      </pc:sldChg>
      <pc:sldChg chg="modSp mod modTransition">
        <pc:chgData name="Alfred Smith" userId="3c60a3631c0db8ad" providerId="LiveId" clId="{5019DD67-61ED-4DB2-B08B-BBA7AAFFB6EA}" dt="2023-09-12T07:13:02.597" v="69"/>
        <pc:sldMkLst>
          <pc:docMk/>
          <pc:sldMk cId="2390376940" sldId="276"/>
        </pc:sldMkLst>
        <pc:spChg chg="mod">
          <ac:chgData name="Alfred Smith" userId="3c60a3631c0db8ad" providerId="LiveId" clId="{5019DD67-61ED-4DB2-B08B-BBA7AAFFB6EA}" dt="2023-09-12T07:13:02.597" v="69"/>
          <ac:spMkLst>
            <pc:docMk/>
            <pc:sldMk cId="2390376940" sldId="276"/>
            <ac:spMk id="4" creationId="{05F85BA3-417E-443E-C4E7-F97E558F6946}"/>
          </ac:spMkLst>
        </pc:spChg>
      </pc:sldChg>
      <pc:sldChg chg="modSp mod modTransition">
        <pc:chgData name="Alfred Smith" userId="3c60a3631c0db8ad" providerId="LiveId" clId="{5019DD67-61ED-4DB2-B08B-BBA7AAFFB6EA}" dt="2023-09-12T07:13:06.424" v="70"/>
        <pc:sldMkLst>
          <pc:docMk/>
          <pc:sldMk cId="4265919077" sldId="277"/>
        </pc:sldMkLst>
        <pc:spChg chg="mod">
          <ac:chgData name="Alfred Smith" userId="3c60a3631c0db8ad" providerId="LiveId" clId="{5019DD67-61ED-4DB2-B08B-BBA7AAFFB6EA}" dt="2023-09-12T07:13:06.424" v="70"/>
          <ac:spMkLst>
            <pc:docMk/>
            <pc:sldMk cId="4265919077" sldId="277"/>
            <ac:spMk id="4" creationId="{709D3400-BFC8-2605-4BD0-2A626DB51890}"/>
          </ac:spMkLst>
        </pc:spChg>
      </pc:sldChg>
      <pc:sldChg chg="modSp mod modTransition">
        <pc:chgData name="Alfred Smith" userId="3c60a3631c0db8ad" providerId="LiveId" clId="{5019DD67-61ED-4DB2-B08B-BBA7AAFFB6EA}" dt="2023-09-12T07:13:09.631" v="71"/>
        <pc:sldMkLst>
          <pc:docMk/>
          <pc:sldMk cId="210266664" sldId="278"/>
        </pc:sldMkLst>
        <pc:spChg chg="mod">
          <ac:chgData name="Alfred Smith" userId="3c60a3631c0db8ad" providerId="LiveId" clId="{5019DD67-61ED-4DB2-B08B-BBA7AAFFB6EA}" dt="2023-09-12T07:13:09.631" v="71"/>
          <ac:spMkLst>
            <pc:docMk/>
            <pc:sldMk cId="210266664" sldId="278"/>
            <ac:spMk id="4" creationId="{E47C2B63-5D3E-18BD-D542-3D4C9A944001}"/>
          </ac:spMkLst>
        </pc:spChg>
      </pc:sldChg>
      <pc:sldChg chg="modSp mod modTransition">
        <pc:chgData name="Alfred Smith" userId="3c60a3631c0db8ad" providerId="LiveId" clId="{5019DD67-61ED-4DB2-B08B-BBA7AAFFB6EA}" dt="2023-09-12T07:13:13.456" v="72"/>
        <pc:sldMkLst>
          <pc:docMk/>
          <pc:sldMk cId="888433145" sldId="279"/>
        </pc:sldMkLst>
        <pc:spChg chg="mod">
          <ac:chgData name="Alfred Smith" userId="3c60a3631c0db8ad" providerId="LiveId" clId="{5019DD67-61ED-4DB2-B08B-BBA7AAFFB6EA}" dt="2023-09-12T07:13:13.456" v="72"/>
          <ac:spMkLst>
            <pc:docMk/>
            <pc:sldMk cId="888433145" sldId="279"/>
            <ac:spMk id="4" creationId="{6FC45A90-5D0C-ED3D-4138-F9DE60D45A1A}"/>
          </ac:spMkLst>
        </pc:spChg>
      </pc:sldChg>
      <pc:sldChg chg="modSp mod modTransition">
        <pc:chgData name="Alfred Smith" userId="3c60a3631c0db8ad" providerId="LiveId" clId="{5019DD67-61ED-4DB2-B08B-BBA7AAFFB6EA}" dt="2023-09-12T07:13:17.182" v="73"/>
        <pc:sldMkLst>
          <pc:docMk/>
          <pc:sldMk cId="791300187" sldId="280"/>
        </pc:sldMkLst>
        <pc:spChg chg="mod">
          <ac:chgData name="Alfred Smith" userId="3c60a3631c0db8ad" providerId="LiveId" clId="{5019DD67-61ED-4DB2-B08B-BBA7AAFFB6EA}" dt="2023-09-12T07:13:17.182" v="73"/>
          <ac:spMkLst>
            <pc:docMk/>
            <pc:sldMk cId="791300187" sldId="280"/>
            <ac:spMk id="4" creationId="{0551F239-65F3-6184-4A7A-65BE527250C2}"/>
          </ac:spMkLst>
        </pc:spChg>
      </pc:sldChg>
      <pc:sldChg chg="delSp modSp mod modTransition modAnim">
        <pc:chgData name="Alfred Smith" userId="3c60a3631c0db8ad" providerId="LiveId" clId="{5019DD67-61ED-4DB2-B08B-BBA7AAFFB6EA}" dt="2023-09-12T07:11:51.064" v="54" actId="20577"/>
        <pc:sldMkLst>
          <pc:docMk/>
          <pc:sldMk cId="1922139011" sldId="281"/>
        </pc:sldMkLst>
        <pc:spChg chg="mod">
          <ac:chgData name="Alfred Smith" userId="3c60a3631c0db8ad" providerId="LiveId" clId="{5019DD67-61ED-4DB2-B08B-BBA7AAFFB6EA}" dt="2023-09-12T07:11:51.064" v="54" actId="20577"/>
          <ac:spMkLst>
            <pc:docMk/>
            <pc:sldMk cId="1922139011" sldId="281"/>
            <ac:spMk id="3" creationId="{A58184BD-88F1-BA02-40C1-D8403D0EEC0D}"/>
          </ac:spMkLst>
        </pc:spChg>
        <pc:spChg chg="mod">
          <ac:chgData name="Alfred Smith" userId="3c60a3631c0db8ad" providerId="LiveId" clId="{5019DD67-61ED-4DB2-B08B-BBA7AAFFB6EA}" dt="2023-09-12T07:10:43.346" v="40"/>
          <ac:spMkLst>
            <pc:docMk/>
            <pc:sldMk cId="1922139011" sldId="281"/>
            <ac:spMk id="4" creationId="{EE2AC625-9141-A801-F431-DD5F79396320}"/>
          </ac:spMkLst>
        </pc:spChg>
        <pc:picChg chg="del">
          <ac:chgData name="Alfred Smith" userId="3c60a3631c0db8ad" providerId="LiveId" clId="{5019DD67-61ED-4DB2-B08B-BBA7AAFFB6EA}" dt="2023-09-12T07:11:42.181" v="51"/>
          <ac:picMkLst>
            <pc:docMk/>
            <pc:sldMk cId="1922139011" sldId="281"/>
            <ac:picMk id="11" creationId="{A47D0921-700A-3B7F-07E6-B6C3D1ECBDDB}"/>
          </ac:picMkLst>
        </pc:picChg>
      </pc:sldChg>
      <pc:sldChg chg="modSp mod modTransition">
        <pc:chgData name="Alfred Smith" userId="3c60a3631c0db8ad" providerId="LiveId" clId="{5019DD67-61ED-4DB2-B08B-BBA7AAFFB6EA}" dt="2023-09-12T07:13:19.977" v="74"/>
        <pc:sldMkLst>
          <pc:docMk/>
          <pc:sldMk cId="1126511635" sldId="282"/>
        </pc:sldMkLst>
        <pc:spChg chg="mod">
          <ac:chgData name="Alfred Smith" userId="3c60a3631c0db8ad" providerId="LiveId" clId="{5019DD67-61ED-4DB2-B08B-BBA7AAFFB6EA}" dt="2023-09-12T07:13:19.977" v="74"/>
          <ac:spMkLst>
            <pc:docMk/>
            <pc:sldMk cId="1126511635" sldId="282"/>
            <ac:spMk id="4" creationId="{5D1AE266-18DC-AE5C-70F2-2F2999738C50}"/>
          </ac:spMkLst>
        </pc:spChg>
      </pc:sldChg>
      <pc:sldChg chg="delSp modSp mod modTransition modAnim">
        <pc:chgData name="Alfred Smith" userId="3c60a3631c0db8ad" providerId="LiveId" clId="{5019DD67-61ED-4DB2-B08B-BBA7AAFFB6EA}" dt="2023-09-12T07:11:47.882" v="53" actId="20577"/>
        <pc:sldMkLst>
          <pc:docMk/>
          <pc:sldMk cId="3166251957" sldId="283"/>
        </pc:sldMkLst>
        <pc:spChg chg="mod">
          <ac:chgData name="Alfred Smith" userId="3c60a3631c0db8ad" providerId="LiveId" clId="{5019DD67-61ED-4DB2-B08B-BBA7AAFFB6EA}" dt="2023-09-12T07:11:47.882" v="53" actId="20577"/>
          <ac:spMkLst>
            <pc:docMk/>
            <pc:sldMk cId="3166251957" sldId="283"/>
            <ac:spMk id="3" creationId="{A58184BD-88F1-BA02-40C1-D8403D0EEC0D}"/>
          </ac:spMkLst>
        </pc:spChg>
        <pc:spChg chg="mod">
          <ac:chgData name="Alfred Smith" userId="3c60a3631c0db8ad" providerId="LiveId" clId="{5019DD67-61ED-4DB2-B08B-BBA7AAFFB6EA}" dt="2023-09-12T07:11:04.681" v="45" actId="20577"/>
          <ac:spMkLst>
            <pc:docMk/>
            <pc:sldMk cId="3166251957" sldId="283"/>
            <ac:spMk id="4" creationId="{EE2AC625-9141-A801-F431-DD5F79396320}"/>
          </ac:spMkLst>
        </pc:spChg>
        <pc:picChg chg="del">
          <ac:chgData name="Alfred Smith" userId="3c60a3631c0db8ad" providerId="LiveId" clId="{5019DD67-61ED-4DB2-B08B-BBA7AAFFB6EA}" dt="2023-09-12T07:11:42.181" v="51"/>
          <ac:picMkLst>
            <pc:docMk/>
            <pc:sldMk cId="3166251957" sldId="283"/>
            <ac:picMk id="11" creationId="{6A3FF529-502D-EC3F-F5A9-58EEA72D6835}"/>
          </ac:picMkLst>
        </pc:picChg>
      </pc:sldChg>
      <pc:sldChg chg="modSp mod modTransition">
        <pc:chgData name="Alfred Smith" userId="3c60a3631c0db8ad" providerId="LiveId" clId="{5019DD67-61ED-4DB2-B08B-BBA7AAFFB6EA}" dt="2023-09-12T07:13:22.417" v="75"/>
        <pc:sldMkLst>
          <pc:docMk/>
          <pc:sldMk cId="3922583308" sldId="284"/>
        </pc:sldMkLst>
        <pc:spChg chg="mod">
          <ac:chgData name="Alfred Smith" userId="3c60a3631c0db8ad" providerId="LiveId" clId="{5019DD67-61ED-4DB2-B08B-BBA7AAFFB6EA}" dt="2023-09-12T07:13:22.417" v="75"/>
          <ac:spMkLst>
            <pc:docMk/>
            <pc:sldMk cId="3922583308" sldId="284"/>
            <ac:spMk id="4" creationId="{57DC0B56-B008-B285-090E-FEA3F0D9E3CF}"/>
          </ac:spMkLst>
        </pc:spChg>
      </pc:sldChg>
      <pc:sldChg chg="delSp modSp mod modTransition modAnim">
        <pc:chgData name="Alfred Smith" userId="3c60a3631c0db8ad" providerId="LiveId" clId="{5019DD67-61ED-4DB2-B08B-BBA7AAFFB6EA}" dt="2023-09-12T07:11:44.496" v="52" actId="20577"/>
        <pc:sldMkLst>
          <pc:docMk/>
          <pc:sldMk cId="1522780631" sldId="285"/>
        </pc:sldMkLst>
        <pc:spChg chg="mod">
          <ac:chgData name="Alfred Smith" userId="3c60a3631c0db8ad" providerId="LiveId" clId="{5019DD67-61ED-4DB2-B08B-BBA7AAFFB6EA}" dt="2023-09-12T07:11:44.496" v="52" actId="20577"/>
          <ac:spMkLst>
            <pc:docMk/>
            <pc:sldMk cId="1522780631" sldId="285"/>
            <ac:spMk id="3" creationId="{A58184BD-88F1-BA02-40C1-D8403D0EEC0D}"/>
          </ac:spMkLst>
        </pc:spChg>
        <pc:spChg chg="mod">
          <ac:chgData name="Alfred Smith" userId="3c60a3631c0db8ad" providerId="LiveId" clId="{5019DD67-61ED-4DB2-B08B-BBA7AAFFB6EA}" dt="2023-09-12T07:11:23.009" v="50" actId="20577"/>
          <ac:spMkLst>
            <pc:docMk/>
            <pc:sldMk cId="1522780631" sldId="285"/>
            <ac:spMk id="4" creationId="{EE2AC625-9141-A801-F431-DD5F79396320}"/>
          </ac:spMkLst>
        </pc:spChg>
        <pc:picChg chg="del">
          <ac:chgData name="Alfred Smith" userId="3c60a3631c0db8ad" providerId="LiveId" clId="{5019DD67-61ED-4DB2-B08B-BBA7AAFFB6EA}" dt="2023-09-12T07:11:42.181" v="51"/>
          <ac:picMkLst>
            <pc:docMk/>
            <pc:sldMk cId="1522780631" sldId="285"/>
            <ac:picMk id="69" creationId="{F4706D4E-06DF-33A0-A041-7AD0AD96D440}"/>
          </ac:picMkLst>
        </pc:picChg>
      </pc:sldChg>
      <pc:sldChg chg="modSp mod modTransition">
        <pc:chgData name="Alfred Smith" userId="3c60a3631c0db8ad" providerId="LiveId" clId="{5019DD67-61ED-4DB2-B08B-BBA7AAFFB6EA}" dt="2023-09-12T07:13:24.735" v="76"/>
        <pc:sldMkLst>
          <pc:docMk/>
          <pc:sldMk cId="1850742486" sldId="286"/>
        </pc:sldMkLst>
        <pc:spChg chg="mod">
          <ac:chgData name="Alfred Smith" userId="3c60a3631c0db8ad" providerId="LiveId" clId="{5019DD67-61ED-4DB2-B08B-BBA7AAFFB6EA}" dt="2023-09-12T07:13:24.735" v="76"/>
          <ac:spMkLst>
            <pc:docMk/>
            <pc:sldMk cId="1850742486" sldId="286"/>
            <ac:spMk id="3" creationId="{5102A084-2EF7-E600-EB00-00E82BF226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12-09-2023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12-09-2023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55-6</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719ECF-9A03-AF08-2775-ADBFB0545029}"/>
              </a:ext>
            </a:extLst>
          </p:cNvPr>
          <p:cNvPicPr>
            <a:picLocks noChangeAspect="1"/>
          </p:cNvPicPr>
          <p:nvPr/>
        </p:nvPicPr>
        <p:blipFill>
          <a:blip r:embed="rId2"/>
          <a:stretch>
            <a:fillRect/>
          </a:stretch>
        </p:blipFill>
        <p:spPr>
          <a:xfrm flipH="1">
            <a:off x="0" y="-243191"/>
            <a:ext cx="12192000" cy="7101191"/>
          </a:xfrm>
          <a:prstGeom prst="rect">
            <a:avLst/>
          </a:prstGeom>
        </p:spPr>
      </p:pic>
      <p:sp>
        <p:nvSpPr>
          <p:cNvPr id="6" name="TextBox 5">
            <a:extLst>
              <a:ext uri="{FF2B5EF4-FFF2-40B4-BE49-F238E27FC236}">
                <a16:creationId xmlns:a16="http://schemas.microsoft.com/office/drawing/2014/main" id="{97C92A3D-38E2-553E-D8B7-04AEF0DF2FE4}"/>
              </a:ext>
            </a:extLst>
          </p:cNvPr>
          <p:cNvSpPr txBox="1"/>
          <p:nvPr/>
        </p:nvSpPr>
        <p:spPr>
          <a:xfrm>
            <a:off x="229954" y="19941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dirty="0">
                <a:solidFill>
                  <a:srgbClr val="777A7B"/>
                </a:solidFill>
                <a:latin typeface="Arial" panose="020B0604020202020204" pitchFamily="34" charset="0"/>
              </a:rPr>
              <a:t>25</a:t>
            </a:r>
            <a:r>
              <a:rPr lang="en-US" sz="4400" b="0" i="0" dirty="0">
                <a:solidFill>
                  <a:srgbClr val="121212"/>
                </a:solidFill>
                <a:effectLst/>
                <a:latin typeface="Inter"/>
              </a:rPr>
              <a:t>He wrote a letter like this:</a:t>
            </a:r>
          </a:p>
          <a:p>
            <a:pPr algn="l"/>
            <a:r>
              <a:rPr lang="en-US" sz="4400" b="0" i="0" dirty="0">
                <a:solidFill>
                  <a:srgbClr val="777A7B"/>
                </a:solidFill>
                <a:effectLst/>
                <a:latin typeface="Inter"/>
              </a:rPr>
              <a:t>26</a:t>
            </a:r>
            <a:r>
              <a:rPr lang="en-US" sz="4400" b="0" i="0" dirty="0">
                <a:solidFill>
                  <a:srgbClr val="121212"/>
                </a:solidFill>
                <a:effectLst/>
                <a:latin typeface="Inter"/>
              </a:rPr>
              <a:t>“Claudius Lysias to the most excellent governor Felix: Greetings.</a:t>
            </a:r>
          </a:p>
          <a:p>
            <a:endParaRPr lang="en-IN" dirty="0"/>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1D4D57-79BB-09E0-7804-52936179F3D1}"/>
              </a:ext>
            </a:extLst>
          </p:cNvPr>
          <p:cNvPicPr>
            <a:picLocks noChangeAspect="1"/>
          </p:cNvPicPr>
          <p:nvPr/>
        </p:nvPicPr>
        <p:blipFill>
          <a:blip r:embed="rId2"/>
          <a:stretch>
            <a:fillRect/>
          </a:stretch>
        </p:blipFill>
        <p:spPr>
          <a:xfrm flipH="1">
            <a:off x="-1773936" y="-1276413"/>
            <a:ext cx="13965936" cy="8134414"/>
          </a:xfrm>
          <a:prstGeom prst="rect">
            <a:avLst/>
          </a:prstGeom>
        </p:spPr>
      </p:pic>
      <p:sp>
        <p:nvSpPr>
          <p:cNvPr id="3" name="TextBox 2">
            <a:extLst>
              <a:ext uri="{FF2B5EF4-FFF2-40B4-BE49-F238E27FC236}">
                <a16:creationId xmlns:a16="http://schemas.microsoft.com/office/drawing/2014/main" id="{9743788C-C5F1-B1B5-EF7D-7D6CDCC60E98}"/>
              </a:ext>
            </a:extLst>
          </p:cNvPr>
          <p:cNvSpPr txBox="1"/>
          <p:nvPr/>
        </p:nvSpPr>
        <p:spPr>
          <a:xfrm>
            <a:off x="229954" y="19941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:25,26</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27</a:t>
            </a:r>
            <a:r>
              <a:rPr lang="en-US" sz="4800" b="0" i="0" dirty="0">
                <a:solidFill>
                  <a:srgbClr val="121212"/>
                </a:solidFill>
                <a:effectLst/>
                <a:latin typeface="Inter"/>
              </a:rPr>
              <a:t>“This man was seized by the Jews, and was about to be killed by them when I came with the soldiers and rescued him, having learned that he was a Roman.</a:t>
            </a:r>
            <a:endParaRPr lang="en-IN" dirty="0"/>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53E1D-639C-F217-CC3B-C4014E32F016}"/>
              </a:ext>
            </a:extLst>
          </p:cNvPr>
          <p:cNvPicPr>
            <a:picLocks noChangeAspect="1"/>
          </p:cNvPicPr>
          <p:nvPr/>
        </p:nvPicPr>
        <p:blipFill>
          <a:blip r:embed="rId2"/>
          <a:stretch>
            <a:fillRect/>
          </a:stretch>
        </p:blipFill>
        <p:spPr>
          <a:xfrm>
            <a:off x="0" y="-183732"/>
            <a:ext cx="12600432" cy="7041732"/>
          </a:xfrm>
          <a:prstGeom prst="rect">
            <a:avLst/>
          </a:prstGeom>
        </p:spPr>
      </p:pic>
      <p:sp>
        <p:nvSpPr>
          <p:cNvPr id="4" name="TextBox 3">
            <a:extLst>
              <a:ext uri="{FF2B5EF4-FFF2-40B4-BE49-F238E27FC236}">
                <a16:creationId xmlns:a16="http://schemas.microsoft.com/office/drawing/2014/main" id="{EBE26BB3-C7CB-D3D8-D1CD-0D779AFA0D79}"/>
              </a:ext>
            </a:extLst>
          </p:cNvPr>
          <p:cNvSpPr txBox="1"/>
          <p:nvPr/>
        </p:nvSpPr>
        <p:spPr>
          <a:xfrm>
            <a:off x="229954" y="19941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121212"/>
                </a:solidFill>
                <a:latin typeface="Arial" panose="020B0604020202020204" pitchFamily="34" charset="0"/>
              </a:rPr>
              <a:t> </a:t>
            </a:r>
            <a:r>
              <a:rPr lang="en-US" sz="4800" dirty="0">
                <a:solidFill>
                  <a:srgbClr val="777A7B"/>
                </a:solidFill>
                <a:latin typeface="Arial" panose="020B0604020202020204" pitchFamily="34" charset="0"/>
              </a:rPr>
              <a:t>28</a:t>
            </a:r>
            <a:r>
              <a:rPr lang="en-US" sz="4800" b="0" i="0" dirty="0">
                <a:solidFill>
                  <a:srgbClr val="121212"/>
                </a:solidFill>
                <a:effectLst/>
                <a:latin typeface="Inter"/>
              </a:rPr>
              <a:t>Desiring to know the cause why they accused him, I brought him down to their council. </a:t>
            </a:r>
            <a:endParaRPr lang="en-IN" dirty="0"/>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31B3C2-6D12-67B0-3884-3242F221A107}"/>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5F85BA3-417E-443E-C4E7-F97E558F6946}"/>
              </a:ext>
            </a:extLst>
          </p:cNvPr>
          <p:cNvSpPr txBox="1"/>
          <p:nvPr/>
        </p:nvSpPr>
        <p:spPr>
          <a:xfrm>
            <a:off x="229954" y="19941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29</a:t>
            </a:r>
            <a:r>
              <a:rPr lang="en-US" sz="4800" b="0" i="0" dirty="0">
                <a:solidFill>
                  <a:srgbClr val="121212"/>
                </a:solidFill>
                <a:effectLst/>
                <a:latin typeface="Inter"/>
              </a:rPr>
              <a:t>I found him to be accused about questions of their law, but not to be charged with anything worthy of death or of imprisonment. </a:t>
            </a:r>
            <a:endParaRPr lang="en-IN" dirty="0"/>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982EE4-F3F0-487B-DAF6-040806C16CFA}"/>
              </a:ext>
            </a:extLst>
          </p:cNvPr>
          <p:cNvPicPr>
            <a:picLocks noChangeAspect="1"/>
          </p:cNvPicPr>
          <p:nvPr/>
        </p:nvPicPr>
        <p:blipFill>
          <a:blip r:embed="rId2"/>
          <a:stretch>
            <a:fillRect/>
          </a:stretch>
        </p:blipFill>
        <p:spPr>
          <a:xfrm>
            <a:off x="0" y="-37889"/>
            <a:ext cx="12417552" cy="6895889"/>
          </a:xfrm>
          <a:prstGeom prst="rect">
            <a:avLst/>
          </a:prstGeom>
        </p:spPr>
      </p:pic>
      <p:sp>
        <p:nvSpPr>
          <p:cNvPr id="4" name="TextBox 3">
            <a:extLst>
              <a:ext uri="{FF2B5EF4-FFF2-40B4-BE49-F238E27FC236}">
                <a16:creationId xmlns:a16="http://schemas.microsoft.com/office/drawing/2014/main" id="{709D3400-BFC8-2605-4BD0-2A626DB51890}"/>
              </a:ext>
            </a:extLst>
          </p:cNvPr>
          <p:cNvSpPr txBox="1"/>
          <p:nvPr/>
        </p:nvSpPr>
        <p:spPr>
          <a:xfrm>
            <a:off x="229954" y="542034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 </a:t>
            </a:r>
            <a:r>
              <a:rPr lang="en-US" sz="4400" dirty="0">
                <a:solidFill>
                  <a:srgbClr val="777A7B"/>
                </a:solidFill>
                <a:latin typeface="Arial" panose="020B0604020202020204" pitchFamily="34" charset="0"/>
              </a:rPr>
              <a:t>30</a:t>
            </a:r>
            <a:r>
              <a:rPr lang="en-US" sz="4400" b="0" i="0" dirty="0">
                <a:solidFill>
                  <a:srgbClr val="121212"/>
                </a:solidFill>
                <a:effectLst/>
                <a:latin typeface="Inter"/>
              </a:rPr>
              <a:t>When I was told that the Jews lay in wait for the man, I sent him to you immediately, charging his accusers also to bring their accusations against him before you. Farewell.”</a:t>
            </a:r>
            <a:endParaRPr lang="en-IN" dirty="0"/>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C2A3B1-20C5-02CA-19E8-F00BE753AE8B}"/>
              </a:ext>
            </a:extLst>
          </p:cNvPr>
          <p:cNvPicPr>
            <a:picLocks noChangeAspect="1"/>
          </p:cNvPicPr>
          <p:nvPr/>
        </p:nvPicPr>
        <p:blipFill>
          <a:blip r:embed="rId2"/>
          <a:stretch>
            <a:fillRect/>
          </a:stretch>
        </p:blipFill>
        <p:spPr>
          <a:xfrm>
            <a:off x="-1" y="0"/>
            <a:ext cx="12219137" cy="7020232"/>
          </a:xfrm>
          <a:prstGeom prst="rect">
            <a:avLst/>
          </a:prstGeom>
        </p:spPr>
      </p:pic>
      <p:sp>
        <p:nvSpPr>
          <p:cNvPr id="4" name="TextBox 3">
            <a:extLst>
              <a:ext uri="{FF2B5EF4-FFF2-40B4-BE49-F238E27FC236}">
                <a16:creationId xmlns:a16="http://schemas.microsoft.com/office/drawing/2014/main" id="{4DF4DD2D-7982-DDB1-5259-C746C1F1EA9B}"/>
              </a:ext>
            </a:extLst>
          </p:cNvPr>
          <p:cNvSpPr txBox="1"/>
          <p:nvPr/>
        </p:nvSpPr>
        <p:spPr>
          <a:xfrm>
            <a:off x="727587" y="2566220"/>
            <a:ext cx="4714568" cy="4173794"/>
          </a:xfrm>
          <a:prstGeom prst="rect">
            <a:avLst/>
          </a:prstGeom>
          <a:noFill/>
        </p:spPr>
        <p:txBody>
          <a:bodyPr wrap="square" rtlCol="0">
            <a:noAutofit/>
          </a:bodyPr>
          <a:lstStyle/>
          <a:p>
            <a:r>
              <a:rPr lang="en-US" sz="6000" b="0" i="0" u="none" strike="noStrike" baseline="0" dirty="0">
                <a:solidFill>
                  <a:schemeClr val="bg1"/>
                </a:solidFill>
                <a:latin typeface="TimesNewRomanPSMT"/>
              </a:rPr>
              <a:t>Paul escorted out of Jerusalem – Acts 23:23-35 </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7DB653-675F-11B9-3B2A-38BC77A9F338}"/>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47C2B63-5D3E-18BD-D542-3D4C9A944001}"/>
              </a:ext>
            </a:extLst>
          </p:cNvPr>
          <p:cNvSpPr txBox="1"/>
          <p:nvPr/>
        </p:nvSpPr>
        <p:spPr>
          <a:xfrm>
            <a:off x="229954" y="19941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31</a:t>
            </a:r>
            <a:r>
              <a:rPr lang="en-US" sz="4800" b="0" i="0" dirty="0">
                <a:solidFill>
                  <a:srgbClr val="121212"/>
                </a:solidFill>
                <a:effectLst/>
                <a:latin typeface="Inter"/>
              </a:rPr>
              <a:t>So the soldiers, carrying out their orders, took Paul and brought him by night to </a:t>
            </a:r>
            <a:r>
              <a:rPr lang="en-US" sz="4800" b="0" i="0" dirty="0" err="1">
                <a:solidFill>
                  <a:srgbClr val="121212"/>
                </a:solidFill>
                <a:effectLst/>
                <a:latin typeface="Inter"/>
              </a:rPr>
              <a:t>Antipatris</a:t>
            </a:r>
            <a:r>
              <a:rPr lang="en-US" sz="4800" b="0" i="0" dirty="0">
                <a:solidFill>
                  <a:srgbClr val="121212"/>
                </a:solidFill>
                <a:effectLst/>
                <a:latin typeface="Inter"/>
              </a:rPr>
              <a:t>.</a:t>
            </a:r>
            <a:endParaRPr lang="en-IN" dirty="0"/>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0B7848-09FF-44D8-8DBA-95C36BD2BF6C}"/>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FC45A90-5D0C-ED3D-4138-F9DE60D45A1A}"/>
              </a:ext>
            </a:extLst>
          </p:cNvPr>
          <p:cNvSpPr txBox="1"/>
          <p:nvPr/>
        </p:nvSpPr>
        <p:spPr>
          <a:xfrm>
            <a:off x="9167476" y="405888"/>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32</a:t>
            </a:r>
            <a:r>
              <a:rPr lang="en-US" sz="4800" b="0" i="0" dirty="0">
                <a:solidFill>
                  <a:srgbClr val="121212"/>
                </a:solidFill>
                <a:effectLst/>
                <a:latin typeface="Inter"/>
              </a:rPr>
              <a:t>But on the next day they left the horsemen to go with him, and returned to the barracks. </a:t>
            </a:r>
            <a:endParaRPr lang="en-IN" dirty="0"/>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medium confidence">
            <a:extLst>
              <a:ext uri="{FF2B5EF4-FFF2-40B4-BE49-F238E27FC236}">
                <a16:creationId xmlns:a16="http://schemas.microsoft.com/office/drawing/2014/main" id="{D3436C2F-2451-F847-D89F-D630F6FF06A0}"/>
              </a:ext>
            </a:extLst>
          </p:cNvPr>
          <p:cNvPicPr>
            <a:picLocks noChangeAspect="1"/>
          </p:cNvPicPr>
          <p:nvPr/>
        </p:nvPicPr>
        <p:blipFill rotWithShape="1">
          <a:blip r:embed="rId2"/>
          <a:srcRect b="1765"/>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0551F239-65F3-6184-4A7A-65BE527250C2}"/>
              </a:ext>
            </a:extLst>
          </p:cNvPr>
          <p:cNvSpPr txBox="1"/>
          <p:nvPr/>
        </p:nvSpPr>
        <p:spPr>
          <a:xfrm>
            <a:off x="347941" y="5700558"/>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33</a:t>
            </a:r>
            <a:r>
              <a:rPr lang="en-US" sz="4400" b="0" i="0" dirty="0">
                <a:solidFill>
                  <a:srgbClr val="121212"/>
                </a:solidFill>
                <a:effectLst/>
                <a:latin typeface="Inter"/>
              </a:rPr>
              <a:t>When they came to Caesarea and delivered the letter to the governor, they also presented Paul to him.</a:t>
            </a:r>
            <a:endParaRPr lang="en-IN" dirty="0"/>
          </a:p>
        </p:txBody>
      </p:sp>
    </p:spTree>
    <p:extLst>
      <p:ext uri="{BB962C8B-B14F-4D97-AF65-F5344CB8AC3E}">
        <p14:creationId xmlns:p14="http://schemas.microsoft.com/office/powerpoint/2010/main" val="1922139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DDDBB-9EB5-B39C-8F65-84CBEE243224}"/>
              </a:ext>
            </a:extLst>
          </p:cNvPr>
          <p:cNvPicPr>
            <a:picLocks noChangeAspect="1"/>
          </p:cNvPicPr>
          <p:nvPr/>
        </p:nvPicPr>
        <p:blipFill>
          <a:blip r:embed="rId2"/>
          <a:stretch>
            <a:fillRect/>
          </a:stretch>
        </p:blipFill>
        <p:spPr>
          <a:xfrm>
            <a:off x="-569681" y="0"/>
            <a:ext cx="12761681" cy="6858000"/>
          </a:xfrm>
          <a:prstGeom prst="rect">
            <a:avLst/>
          </a:prstGeom>
        </p:spPr>
      </p:pic>
      <p:sp>
        <p:nvSpPr>
          <p:cNvPr id="4" name="TextBox 3">
            <a:extLst>
              <a:ext uri="{FF2B5EF4-FFF2-40B4-BE49-F238E27FC236}">
                <a16:creationId xmlns:a16="http://schemas.microsoft.com/office/drawing/2014/main" id="{5D1AE266-18DC-AE5C-70F2-2F2999738C50}"/>
              </a:ext>
            </a:extLst>
          </p:cNvPr>
          <p:cNvSpPr txBox="1"/>
          <p:nvPr/>
        </p:nvSpPr>
        <p:spPr>
          <a:xfrm>
            <a:off x="229954" y="19941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34</a:t>
            </a:r>
            <a:r>
              <a:rPr lang="en-US" sz="4400" b="0" i="0" dirty="0">
                <a:solidFill>
                  <a:srgbClr val="121212"/>
                </a:solidFill>
                <a:effectLst/>
                <a:latin typeface="Inter"/>
              </a:rPr>
              <a:t>When the governor had read it, he asked what province he was from. When he understood that he was from Cilicia.</a:t>
            </a:r>
            <a:endParaRPr lang="en-IN" dirty="0"/>
          </a:p>
        </p:txBody>
      </p:sp>
    </p:spTree>
    <p:extLst>
      <p:ext uri="{BB962C8B-B14F-4D97-AF65-F5344CB8AC3E}">
        <p14:creationId xmlns:p14="http://schemas.microsoft.com/office/powerpoint/2010/main" val="3166251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1287700-9B61-58E9-1709-5DF33A38F398}"/>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7DC0B56-B008-B285-090E-FEA3F0D9E3CF}"/>
              </a:ext>
            </a:extLst>
          </p:cNvPr>
          <p:cNvSpPr txBox="1"/>
          <p:nvPr/>
        </p:nvSpPr>
        <p:spPr>
          <a:xfrm>
            <a:off x="229954" y="19941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121212"/>
                </a:solidFill>
                <a:latin typeface="Inter"/>
              </a:rPr>
              <a:t>H</a:t>
            </a:r>
            <a:r>
              <a:rPr lang="en-US" sz="4800" b="0" i="0" dirty="0">
                <a:solidFill>
                  <a:srgbClr val="121212"/>
                </a:solidFill>
                <a:effectLst/>
                <a:latin typeface="Inter"/>
              </a:rPr>
              <a:t>e said, </a:t>
            </a:r>
            <a:r>
              <a:rPr lang="en-US" sz="4800" b="0" i="0" dirty="0">
                <a:solidFill>
                  <a:srgbClr val="777A7B"/>
                </a:solidFill>
                <a:effectLst/>
                <a:latin typeface="Inter"/>
              </a:rPr>
              <a:t>35</a:t>
            </a:r>
            <a:r>
              <a:rPr lang="en-US" sz="4800" b="0" i="0" dirty="0">
                <a:solidFill>
                  <a:srgbClr val="121212"/>
                </a:solidFill>
                <a:effectLst/>
                <a:latin typeface="Inter"/>
              </a:rPr>
              <a:t>“I will hear you fully when your accusers also arrive.” He commanded that he be kept in Herod’s palace.</a:t>
            </a:r>
            <a:endParaRPr lang="en-IN" dirty="0"/>
          </a:p>
        </p:txBody>
      </p:sp>
    </p:spTree>
    <p:extLst>
      <p:ext uri="{BB962C8B-B14F-4D97-AF65-F5344CB8AC3E}">
        <p14:creationId xmlns:p14="http://schemas.microsoft.com/office/powerpoint/2010/main" val="1522780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600" b="0" i="0" u="none" strike="noStrike" baseline="0" dirty="0">
                <a:latin typeface="TimesNewRomanPSMT"/>
              </a:rPr>
              <a:t>Paul escorted out of Jerusalem </a:t>
            </a:r>
            <a:r>
              <a:rPr lang="en-US" sz="6000" b="0" i="0" u="none" strike="noStrike" baseline="0" dirty="0">
                <a:latin typeface="TimesNewRomanPSMT"/>
              </a:rPr>
              <a:t>– Acts 23:23-35 </a:t>
            </a:r>
            <a:endParaRPr lang="en-IN" sz="6000" dirty="0"/>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EC4187-9E89-2C01-C8F2-704E703011BB}"/>
              </a:ext>
            </a:extLst>
          </p:cNvPr>
          <p:cNvPicPr>
            <a:picLocks noChangeAspect="1"/>
          </p:cNvPicPr>
          <p:nvPr/>
        </p:nvPicPr>
        <p:blipFill>
          <a:blip r:embed="rId2"/>
          <a:stretch>
            <a:fillRect/>
          </a:stretch>
        </p:blipFill>
        <p:spPr>
          <a:xfrm>
            <a:off x="-1" y="0"/>
            <a:ext cx="12219137" cy="7020232"/>
          </a:xfrm>
          <a:prstGeom prst="rect">
            <a:avLst/>
          </a:prstGeom>
        </p:spPr>
      </p:pic>
      <p:sp>
        <p:nvSpPr>
          <p:cNvPr id="3" name="TextBox 2">
            <a:extLst>
              <a:ext uri="{FF2B5EF4-FFF2-40B4-BE49-F238E27FC236}">
                <a16:creationId xmlns:a16="http://schemas.microsoft.com/office/drawing/2014/main" id="{5102A084-2EF7-E600-EB00-00E82BF2269B}"/>
              </a:ext>
            </a:extLst>
          </p:cNvPr>
          <p:cNvSpPr txBox="1"/>
          <p:nvPr/>
        </p:nvSpPr>
        <p:spPr>
          <a:xfrm>
            <a:off x="229954" y="199410"/>
            <a:ext cx="2853917" cy="769441"/>
          </a:xfrm>
          <a:prstGeom prst="rect">
            <a:avLst/>
          </a:prstGeom>
          <a:noFill/>
        </p:spPr>
        <p:txBody>
          <a:bodyPr wrap="square" rtlCol="0">
            <a:spAutoFit/>
          </a:bodyPr>
          <a:lstStyle/>
          <a:p>
            <a:r>
              <a:rPr lang="en-US" sz="4400" b="0" i="0" u="none" strike="noStrike" baseline="0">
                <a:solidFill>
                  <a:schemeClr val="bg1"/>
                </a:solidFill>
                <a:latin typeface="TimesNewRomanPSMT"/>
              </a:rPr>
              <a:t>Acts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842DC-B466-0DCB-E85A-17EDA36D9CDC}"/>
              </a:ext>
            </a:extLst>
          </p:cNvPr>
          <p:cNvPicPr>
            <a:picLocks noChangeAspect="1"/>
          </p:cNvPicPr>
          <p:nvPr/>
        </p:nvPicPr>
        <p:blipFill>
          <a:blip r:embed="rId2"/>
          <a:stretch>
            <a:fillRect/>
          </a:stretch>
        </p:blipFill>
        <p:spPr>
          <a:xfrm>
            <a:off x="-1" y="0"/>
            <a:ext cx="12219137" cy="7020232"/>
          </a:xfrm>
          <a:prstGeom prst="rect">
            <a:avLst/>
          </a:prstGeom>
        </p:spPr>
      </p:pic>
      <p:sp>
        <p:nvSpPr>
          <p:cNvPr id="4" name="TextBox 3">
            <a:extLst>
              <a:ext uri="{FF2B5EF4-FFF2-40B4-BE49-F238E27FC236}">
                <a16:creationId xmlns:a16="http://schemas.microsoft.com/office/drawing/2014/main" id="{B64F9401-8D5C-9B91-01D0-4F702CEC5420}"/>
              </a:ext>
            </a:extLst>
          </p:cNvPr>
          <p:cNvSpPr txBox="1"/>
          <p:nvPr/>
        </p:nvSpPr>
        <p:spPr>
          <a:xfrm>
            <a:off x="727587" y="2566220"/>
            <a:ext cx="4714568" cy="4173794"/>
          </a:xfrm>
          <a:prstGeom prst="rect">
            <a:avLst/>
          </a:prstGeom>
          <a:noFill/>
        </p:spPr>
        <p:txBody>
          <a:bodyPr wrap="square" rtlCol="0">
            <a:noAutofit/>
          </a:bodyPr>
          <a:lstStyle/>
          <a:p>
            <a:r>
              <a:rPr lang="en-US" sz="6000" b="0" i="0" u="none" strike="noStrike" baseline="0" dirty="0">
                <a:solidFill>
                  <a:schemeClr val="bg1"/>
                </a:solidFill>
                <a:latin typeface="TimesNewRomanPSMT"/>
              </a:rPr>
              <a:t>Paul escorted out of Jerusalem – Acts 23:23-35 </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dirty="0"/>
              <a:t> Paul’s nephew had warned the commanding officer that there was a plan to kill Paul.</a:t>
            </a:r>
          </a:p>
        </p:txBody>
      </p:sp>
    </p:spTree>
    <p:extLst>
      <p:ext uri="{BB962C8B-B14F-4D97-AF65-F5344CB8AC3E}">
        <p14:creationId xmlns:p14="http://schemas.microsoft.com/office/powerpoint/2010/main" val="4037329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62FF5B-F808-4093-FABF-85FC544A41EA}"/>
              </a:ext>
            </a:extLst>
          </p:cNvPr>
          <p:cNvPicPr>
            <a:picLocks noChangeAspect="1"/>
          </p:cNvPicPr>
          <p:nvPr/>
        </p:nvPicPr>
        <p:blipFill>
          <a:blip r:embed="rId2"/>
          <a:stretch>
            <a:fillRect/>
          </a:stretch>
        </p:blipFill>
        <p:spPr>
          <a:xfrm>
            <a:off x="-878689" y="0"/>
            <a:ext cx="13070690" cy="6858000"/>
          </a:xfrm>
          <a:prstGeom prst="rect">
            <a:avLst/>
          </a:prstGeom>
        </p:spPr>
      </p:pic>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23</a:t>
            </a:r>
            <a:r>
              <a:rPr lang="en-US" sz="4000" dirty="0">
                <a:solidFill>
                  <a:srgbClr val="121212"/>
                </a:solidFill>
                <a:latin typeface="Inter"/>
              </a:rPr>
              <a:t>The commanding officer</a:t>
            </a:r>
            <a:r>
              <a:rPr lang="en-US" sz="4000" b="0" i="0" dirty="0">
                <a:solidFill>
                  <a:srgbClr val="121212"/>
                </a:solidFill>
                <a:effectLst/>
                <a:latin typeface="Inter"/>
              </a:rPr>
              <a:t> called to himself two of the centurions, and said, “Prepare two hundred soldiers to go as far as Caesarea, with seventy horsemen and two hundred men armed with spears, at the third hour of the night.”</a:t>
            </a:r>
            <a:endParaRPr lang="en-IN" sz="4000" dirty="0"/>
          </a:p>
        </p:txBody>
      </p:sp>
    </p:spTree>
    <p:extLst>
      <p:ext uri="{BB962C8B-B14F-4D97-AF65-F5344CB8AC3E}">
        <p14:creationId xmlns:p14="http://schemas.microsoft.com/office/powerpoint/2010/main" val="2346136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813DB-37E1-DCA8-8D1E-5D9E6F1EDD93}"/>
              </a:ext>
            </a:extLst>
          </p:cNvPr>
          <p:cNvPicPr>
            <a:picLocks noChangeAspect="1"/>
          </p:cNvPicPr>
          <p:nvPr/>
        </p:nvPicPr>
        <p:blipFill>
          <a:blip r:embed="rId2"/>
          <a:stretch>
            <a:fillRect/>
          </a:stretch>
        </p:blipFill>
        <p:spPr>
          <a:xfrm>
            <a:off x="1" y="-1642844"/>
            <a:ext cx="12192000" cy="8500844"/>
          </a:xfrm>
          <a:prstGeom prst="rect">
            <a:avLst/>
          </a:prstGeom>
        </p:spPr>
      </p:pic>
      <p:sp>
        <p:nvSpPr>
          <p:cNvPr id="4" name="TextBox 3">
            <a:extLst>
              <a:ext uri="{FF2B5EF4-FFF2-40B4-BE49-F238E27FC236}">
                <a16:creationId xmlns:a16="http://schemas.microsoft.com/office/drawing/2014/main" id="{6376E5BF-EF17-00CE-51DE-0701AFB7C754}"/>
              </a:ext>
            </a:extLst>
          </p:cNvPr>
          <p:cNvSpPr txBox="1"/>
          <p:nvPr/>
        </p:nvSpPr>
        <p:spPr>
          <a:xfrm>
            <a:off x="229954" y="19941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a:t>
            </a:r>
            <a:r>
              <a:rPr lang="en-US" sz="4400" b="0" i="0" dirty="0">
                <a:solidFill>
                  <a:srgbClr val="121212"/>
                </a:solidFill>
                <a:effectLst/>
                <a:latin typeface="Inter"/>
              </a:rPr>
              <a:t>He asked them to provide mounts, that they might set Paul on one, and bring him safely to Felix the governor.</a:t>
            </a:r>
            <a:endParaRPr lang="en-IN" dirty="0"/>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6958</TotalTime>
  <Words>560</Words>
  <Application>Microsoft Office PowerPoint</Application>
  <PresentationFormat>Widescreen</PresentationFormat>
  <Paragraphs>46</Paragraphs>
  <Slides>30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Inter</vt:lpstr>
      <vt:lpstr>Microsoft Himalaya</vt:lpstr>
      <vt:lpstr>TimesNewRomanPS-BoldMT</vt:lpstr>
      <vt:lpstr>TimesNewRomanPSMT</vt:lpstr>
      <vt:lpstr>Office Theme</vt:lpstr>
      <vt:lpstr>55-6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2023-09-12T07:13:28Z</dcterms:modified>
</cp:coreProperties>
</file>