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257" r:id="rId2"/>
    <p:sldId id="258" r:id="rId3"/>
    <p:sldId id="259" r:id="rId4"/>
    <p:sldId id="270" r:id="rId5"/>
    <p:sldId id="260" r:id="rId6"/>
    <p:sldId id="271" r:id="rId7"/>
    <p:sldId id="261" r:id="rId8"/>
    <p:sldId id="272" r:id="rId9"/>
    <p:sldId id="262" r:id="rId10"/>
    <p:sldId id="273" r:id="rId11"/>
    <p:sldId id="263" r:id="rId12"/>
    <p:sldId id="274" r:id="rId13"/>
    <p:sldId id="264" r:id="rId14"/>
    <p:sldId id="275" r:id="rId15"/>
    <p:sldId id="265" r:id="rId16"/>
    <p:sldId id="276" r:id="rId17"/>
    <p:sldId id="266" r:id="rId18"/>
    <p:sldId id="277" r:id="rId19"/>
    <p:sldId id="267" r:id="rId20"/>
    <p:sldId id="278" r:id="rId21"/>
    <p:sldId id="268" r:id="rId22"/>
    <p:sldId id="279" r:id="rId23"/>
    <p:sldId id="26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7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ADC70BA-786B-4280-A257-98AAB9AAB134}" v="2" dt="2023-09-12T07:23:52.14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87948" autoAdjust="0"/>
  </p:normalViewPr>
  <p:slideViewPr>
    <p:cSldViewPr snapToGrid="0">
      <p:cViewPr varScale="1">
        <p:scale>
          <a:sx n="72" d="100"/>
          <a:sy n="72" d="100"/>
        </p:scale>
        <p:origin x="110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48" Type="http://schemas.microsoft.com/office/2015/10/relationships/revisionInfo" Target="revisionInfo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fred Smith" userId="3c60a3631c0db8ad" providerId="LiveId" clId="{5ADC70BA-786B-4280-A257-98AAB9AAB134}"/>
    <pc:docChg chg="undo custSel modSld">
      <pc:chgData name="Alfred Smith" userId="3c60a3631c0db8ad" providerId="LiveId" clId="{5ADC70BA-786B-4280-A257-98AAB9AAB134}" dt="2023-09-12T07:26:03.993" v="86"/>
      <pc:docMkLst>
        <pc:docMk/>
      </pc:docMkLst>
      <pc:sldChg chg="delSp modTransition modAnim">
        <pc:chgData name="Alfred Smith" userId="3c60a3631c0db8ad" providerId="LiveId" clId="{5ADC70BA-786B-4280-A257-98AAB9AAB134}" dt="2023-09-12T07:23:52.140" v="48"/>
        <pc:sldMkLst>
          <pc:docMk/>
          <pc:sldMk cId="1499918570" sldId="257"/>
        </pc:sldMkLst>
        <pc:picChg chg="del">
          <ac:chgData name="Alfred Smith" userId="3c60a3631c0db8ad" providerId="LiveId" clId="{5ADC70BA-786B-4280-A257-98AAB9AAB134}" dt="2023-09-12T07:23:52.140" v="48"/>
          <ac:picMkLst>
            <pc:docMk/>
            <pc:sldMk cId="1499918570" sldId="257"/>
            <ac:picMk id="8" creationId="{78371ADA-0E96-D1E2-D257-AFED3C79B977}"/>
          </ac:picMkLst>
        </pc:picChg>
      </pc:sldChg>
      <pc:sldChg chg="modSp mod modTransition">
        <pc:chgData name="Alfred Smith" userId="3c60a3631c0db8ad" providerId="LiveId" clId="{5ADC70BA-786B-4280-A257-98AAB9AAB134}" dt="2023-09-12T07:23:52.140" v="48"/>
        <pc:sldMkLst>
          <pc:docMk/>
          <pc:sldMk cId="3788111665" sldId="258"/>
        </pc:sldMkLst>
        <pc:spChg chg="mod">
          <ac:chgData name="Alfred Smith" userId="3c60a3631c0db8ad" providerId="LiveId" clId="{5ADC70BA-786B-4280-A257-98AAB9AAB134}" dt="2023-09-12T07:16:25.605" v="8" actId="207"/>
          <ac:spMkLst>
            <pc:docMk/>
            <pc:sldMk cId="3788111665" sldId="258"/>
            <ac:spMk id="5" creationId="{226D2A8C-C096-3DD9-1252-8189AE67FC3D}"/>
          </ac:spMkLst>
        </pc:spChg>
      </pc:sldChg>
      <pc:sldChg chg="delSp modSp mod modTransition modAnim">
        <pc:chgData name="Alfred Smith" userId="3c60a3631c0db8ad" providerId="LiveId" clId="{5ADC70BA-786B-4280-A257-98AAB9AAB134}" dt="2023-09-12T07:24:42.573" v="67" actId="20577"/>
        <pc:sldMkLst>
          <pc:docMk/>
          <pc:sldMk cId="454763615" sldId="259"/>
        </pc:sldMkLst>
        <pc:spChg chg="mod">
          <ac:chgData name="Alfred Smith" userId="3c60a3631c0db8ad" providerId="LiveId" clId="{5ADC70BA-786B-4280-A257-98AAB9AAB134}" dt="2023-09-12T07:24:42.573" v="67" actId="20577"/>
          <ac:spMkLst>
            <pc:docMk/>
            <pc:sldMk cId="454763615" sldId="259"/>
            <ac:spMk id="3" creationId="{A58184BD-88F1-BA02-40C1-D8403D0EEC0D}"/>
          </ac:spMkLst>
        </pc:spChg>
        <pc:picChg chg="del">
          <ac:chgData name="Alfred Smith" userId="3c60a3631c0db8ad" providerId="LiveId" clId="{5ADC70BA-786B-4280-A257-98AAB9AAB134}" dt="2023-09-12T07:23:52.140" v="48"/>
          <ac:picMkLst>
            <pc:docMk/>
            <pc:sldMk cId="454763615" sldId="259"/>
            <ac:picMk id="12" creationId="{75E0C91A-AE0D-5AB9-362D-8F5208842074}"/>
          </ac:picMkLst>
        </pc:picChg>
      </pc:sldChg>
      <pc:sldChg chg="delSp modSp mod modTransition modAnim">
        <pc:chgData name="Alfred Smith" userId="3c60a3631c0db8ad" providerId="LiveId" clId="{5ADC70BA-786B-4280-A257-98AAB9AAB134}" dt="2023-09-12T07:24:38.474" v="66" actId="20577"/>
        <pc:sldMkLst>
          <pc:docMk/>
          <pc:sldMk cId="2346136586" sldId="260"/>
        </pc:sldMkLst>
        <pc:spChg chg="mod">
          <ac:chgData name="Alfred Smith" userId="3c60a3631c0db8ad" providerId="LiveId" clId="{5ADC70BA-786B-4280-A257-98AAB9AAB134}" dt="2023-09-12T07:24:38.474" v="66" actId="20577"/>
          <ac:spMkLst>
            <pc:docMk/>
            <pc:sldMk cId="2346136586" sldId="260"/>
            <ac:spMk id="3" creationId="{A58184BD-88F1-BA02-40C1-D8403D0EEC0D}"/>
          </ac:spMkLst>
        </pc:spChg>
        <pc:spChg chg="mod">
          <ac:chgData name="Alfred Smith" userId="3c60a3631c0db8ad" providerId="LiveId" clId="{5ADC70BA-786B-4280-A257-98AAB9AAB134}" dt="2023-09-12T07:17:10.006" v="12" actId="20577"/>
          <ac:spMkLst>
            <pc:docMk/>
            <pc:sldMk cId="2346136586" sldId="260"/>
            <ac:spMk id="4" creationId="{EE2AC625-9141-A801-F431-DD5F79396320}"/>
          </ac:spMkLst>
        </pc:spChg>
        <pc:picChg chg="del">
          <ac:chgData name="Alfred Smith" userId="3c60a3631c0db8ad" providerId="LiveId" clId="{5ADC70BA-786B-4280-A257-98AAB9AAB134}" dt="2023-09-12T07:23:52.140" v="48"/>
          <ac:picMkLst>
            <pc:docMk/>
            <pc:sldMk cId="2346136586" sldId="260"/>
            <ac:picMk id="8" creationId="{647CB689-DA50-EBD2-069C-C95298A1277C}"/>
          </ac:picMkLst>
        </pc:picChg>
      </pc:sldChg>
      <pc:sldChg chg="delSp modSp mod modTransition modAnim">
        <pc:chgData name="Alfred Smith" userId="3c60a3631c0db8ad" providerId="LiveId" clId="{5ADC70BA-786B-4280-A257-98AAB9AAB134}" dt="2023-09-12T07:24:36.274" v="65" actId="20577"/>
        <pc:sldMkLst>
          <pc:docMk/>
          <pc:sldMk cId="4037329247" sldId="261"/>
        </pc:sldMkLst>
        <pc:spChg chg="mod">
          <ac:chgData name="Alfred Smith" userId="3c60a3631c0db8ad" providerId="LiveId" clId="{5ADC70BA-786B-4280-A257-98AAB9AAB134}" dt="2023-09-12T07:24:36.274" v="65" actId="20577"/>
          <ac:spMkLst>
            <pc:docMk/>
            <pc:sldMk cId="4037329247" sldId="261"/>
            <ac:spMk id="3" creationId="{A58184BD-88F1-BA02-40C1-D8403D0EEC0D}"/>
          </ac:spMkLst>
        </pc:spChg>
        <pc:spChg chg="mod">
          <ac:chgData name="Alfred Smith" userId="3c60a3631c0db8ad" providerId="LiveId" clId="{5ADC70BA-786B-4280-A257-98AAB9AAB134}" dt="2023-09-12T07:17:52.266" v="13"/>
          <ac:spMkLst>
            <pc:docMk/>
            <pc:sldMk cId="4037329247" sldId="261"/>
            <ac:spMk id="4" creationId="{EE2AC625-9141-A801-F431-DD5F79396320}"/>
          </ac:spMkLst>
        </pc:spChg>
        <pc:picChg chg="del">
          <ac:chgData name="Alfred Smith" userId="3c60a3631c0db8ad" providerId="LiveId" clId="{5ADC70BA-786B-4280-A257-98AAB9AAB134}" dt="2023-09-12T07:23:52.140" v="48"/>
          <ac:picMkLst>
            <pc:docMk/>
            <pc:sldMk cId="4037329247" sldId="261"/>
            <ac:picMk id="13" creationId="{5739873D-9D49-330D-7059-A51DA6E7C9F5}"/>
          </ac:picMkLst>
        </pc:picChg>
      </pc:sldChg>
      <pc:sldChg chg="delSp modSp mod modTransition modAnim">
        <pc:chgData name="Alfred Smith" userId="3c60a3631c0db8ad" providerId="LiveId" clId="{5ADC70BA-786B-4280-A257-98AAB9AAB134}" dt="2023-09-12T07:24:33.964" v="64" actId="20577"/>
        <pc:sldMkLst>
          <pc:docMk/>
          <pc:sldMk cId="1909638311" sldId="262"/>
        </pc:sldMkLst>
        <pc:spChg chg="mod">
          <ac:chgData name="Alfred Smith" userId="3c60a3631c0db8ad" providerId="LiveId" clId="{5ADC70BA-786B-4280-A257-98AAB9AAB134}" dt="2023-09-12T07:24:33.964" v="64" actId="20577"/>
          <ac:spMkLst>
            <pc:docMk/>
            <pc:sldMk cId="1909638311" sldId="262"/>
            <ac:spMk id="3" creationId="{A58184BD-88F1-BA02-40C1-D8403D0EEC0D}"/>
          </ac:spMkLst>
        </pc:spChg>
        <pc:spChg chg="mod">
          <ac:chgData name="Alfred Smith" userId="3c60a3631c0db8ad" providerId="LiveId" clId="{5ADC70BA-786B-4280-A257-98AAB9AAB134}" dt="2023-09-12T07:18:35.841" v="17" actId="20577"/>
          <ac:spMkLst>
            <pc:docMk/>
            <pc:sldMk cId="1909638311" sldId="262"/>
            <ac:spMk id="4" creationId="{EE2AC625-9141-A801-F431-DD5F79396320}"/>
          </ac:spMkLst>
        </pc:spChg>
        <pc:picChg chg="del">
          <ac:chgData name="Alfred Smith" userId="3c60a3631c0db8ad" providerId="LiveId" clId="{5ADC70BA-786B-4280-A257-98AAB9AAB134}" dt="2023-09-12T07:23:52.140" v="48"/>
          <ac:picMkLst>
            <pc:docMk/>
            <pc:sldMk cId="1909638311" sldId="262"/>
            <ac:picMk id="24" creationId="{7A25E146-29E8-903B-DCE3-9DB26784DEF7}"/>
          </ac:picMkLst>
        </pc:picChg>
      </pc:sldChg>
      <pc:sldChg chg="delSp modSp mod modTransition modAnim">
        <pc:chgData name="Alfred Smith" userId="3c60a3631c0db8ad" providerId="LiveId" clId="{5ADC70BA-786B-4280-A257-98AAB9AAB134}" dt="2023-09-12T07:24:31.459" v="63" actId="20577"/>
        <pc:sldMkLst>
          <pc:docMk/>
          <pc:sldMk cId="641208035" sldId="263"/>
        </pc:sldMkLst>
        <pc:spChg chg="mod">
          <ac:chgData name="Alfred Smith" userId="3c60a3631c0db8ad" providerId="LiveId" clId="{5ADC70BA-786B-4280-A257-98AAB9AAB134}" dt="2023-09-12T07:24:31.459" v="63" actId="20577"/>
          <ac:spMkLst>
            <pc:docMk/>
            <pc:sldMk cId="641208035" sldId="263"/>
            <ac:spMk id="3" creationId="{A58184BD-88F1-BA02-40C1-D8403D0EEC0D}"/>
          </ac:spMkLst>
        </pc:spChg>
        <pc:spChg chg="mod">
          <ac:chgData name="Alfred Smith" userId="3c60a3631c0db8ad" providerId="LiveId" clId="{5ADC70BA-786B-4280-A257-98AAB9AAB134}" dt="2023-09-12T07:18:50.826" v="18"/>
          <ac:spMkLst>
            <pc:docMk/>
            <pc:sldMk cId="641208035" sldId="263"/>
            <ac:spMk id="4" creationId="{EE2AC625-9141-A801-F431-DD5F79396320}"/>
          </ac:spMkLst>
        </pc:spChg>
        <pc:picChg chg="del">
          <ac:chgData name="Alfred Smith" userId="3c60a3631c0db8ad" providerId="LiveId" clId="{5ADC70BA-786B-4280-A257-98AAB9AAB134}" dt="2023-09-12T07:23:52.140" v="48"/>
          <ac:picMkLst>
            <pc:docMk/>
            <pc:sldMk cId="641208035" sldId="263"/>
            <ac:picMk id="18" creationId="{4D75BDFE-D311-BAA8-CDB5-419B9CDDDB88}"/>
          </ac:picMkLst>
        </pc:picChg>
      </pc:sldChg>
      <pc:sldChg chg="delSp modSp mod modTransition modAnim">
        <pc:chgData name="Alfred Smith" userId="3c60a3631c0db8ad" providerId="LiveId" clId="{5ADC70BA-786B-4280-A257-98AAB9AAB134}" dt="2023-09-12T07:24:28.721" v="62" actId="20577"/>
        <pc:sldMkLst>
          <pc:docMk/>
          <pc:sldMk cId="4044745628" sldId="264"/>
        </pc:sldMkLst>
        <pc:spChg chg="mod">
          <ac:chgData name="Alfred Smith" userId="3c60a3631c0db8ad" providerId="LiveId" clId="{5ADC70BA-786B-4280-A257-98AAB9AAB134}" dt="2023-09-12T07:24:28.721" v="62" actId="20577"/>
          <ac:spMkLst>
            <pc:docMk/>
            <pc:sldMk cId="4044745628" sldId="264"/>
            <ac:spMk id="3" creationId="{A58184BD-88F1-BA02-40C1-D8403D0EEC0D}"/>
          </ac:spMkLst>
        </pc:spChg>
        <pc:spChg chg="mod">
          <ac:chgData name="Alfred Smith" userId="3c60a3631c0db8ad" providerId="LiveId" clId="{5ADC70BA-786B-4280-A257-98AAB9AAB134}" dt="2023-09-12T07:19:12.609" v="22" actId="20577"/>
          <ac:spMkLst>
            <pc:docMk/>
            <pc:sldMk cId="4044745628" sldId="264"/>
            <ac:spMk id="4" creationId="{EE2AC625-9141-A801-F431-DD5F79396320}"/>
          </ac:spMkLst>
        </pc:spChg>
        <pc:picChg chg="del">
          <ac:chgData name="Alfred Smith" userId="3c60a3631c0db8ad" providerId="LiveId" clId="{5ADC70BA-786B-4280-A257-98AAB9AAB134}" dt="2023-09-12T07:23:52.140" v="48"/>
          <ac:picMkLst>
            <pc:docMk/>
            <pc:sldMk cId="4044745628" sldId="264"/>
            <ac:picMk id="12" creationId="{3BB8B396-ABC9-2A96-ADE6-F56D9D89F2C0}"/>
          </ac:picMkLst>
        </pc:picChg>
      </pc:sldChg>
      <pc:sldChg chg="delSp modSp mod modTransition modAnim">
        <pc:chgData name="Alfred Smith" userId="3c60a3631c0db8ad" providerId="LiveId" clId="{5ADC70BA-786B-4280-A257-98AAB9AAB134}" dt="2023-09-12T07:24:24.931" v="61" actId="20577"/>
        <pc:sldMkLst>
          <pc:docMk/>
          <pc:sldMk cId="978260341" sldId="265"/>
        </pc:sldMkLst>
        <pc:spChg chg="mod">
          <ac:chgData name="Alfred Smith" userId="3c60a3631c0db8ad" providerId="LiveId" clId="{5ADC70BA-786B-4280-A257-98AAB9AAB134}" dt="2023-09-12T07:24:24.931" v="61" actId="20577"/>
          <ac:spMkLst>
            <pc:docMk/>
            <pc:sldMk cId="978260341" sldId="265"/>
            <ac:spMk id="3" creationId="{A58184BD-88F1-BA02-40C1-D8403D0EEC0D}"/>
          </ac:spMkLst>
        </pc:spChg>
        <pc:spChg chg="mod">
          <ac:chgData name="Alfred Smith" userId="3c60a3631c0db8ad" providerId="LiveId" clId="{5ADC70BA-786B-4280-A257-98AAB9AAB134}" dt="2023-09-12T07:19:31.752" v="25" actId="20577"/>
          <ac:spMkLst>
            <pc:docMk/>
            <pc:sldMk cId="978260341" sldId="265"/>
            <ac:spMk id="4" creationId="{EE2AC625-9141-A801-F431-DD5F79396320}"/>
          </ac:spMkLst>
        </pc:spChg>
        <pc:picChg chg="del">
          <ac:chgData name="Alfred Smith" userId="3c60a3631c0db8ad" providerId="LiveId" clId="{5ADC70BA-786B-4280-A257-98AAB9AAB134}" dt="2023-09-12T07:23:52.140" v="48"/>
          <ac:picMkLst>
            <pc:docMk/>
            <pc:sldMk cId="978260341" sldId="265"/>
            <ac:picMk id="8" creationId="{43C5D9CB-5023-0E2A-14DD-F00F2235047C}"/>
          </ac:picMkLst>
        </pc:picChg>
      </pc:sldChg>
      <pc:sldChg chg="delSp modSp mod modTransition modAnim">
        <pc:chgData name="Alfred Smith" userId="3c60a3631c0db8ad" providerId="LiveId" clId="{5ADC70BA-786B-4280-A257-98AAB9AAB134}" dt="2023-09-12T07:24:22.227" v="60" actId="20577"/>
        <pc:sldMkLst>
          <pc:docMk/>
          <pc:sldMk cId="3575870363" sldId="266"/>
        </pc:sldMkLst>
        <pc:spChg chg="mod">
          <ac:chgData name="Alfred Smith" userId="3c60a3631c0db8ad" providerId="LiveId" clId="{5ADC70BA-786B-4280-A257-98AAB9AAB134}" dt="2023-09-12T07:24:22.227" v="60" actId="20577"/>
          <ac:spMkLst>
            <pc:docMk/>
            <pc:sldMk cId="3575870363" sldId="266"/>
            <ac:spMk id="3" creationId="{A58184BD-88F1-BA02-40C1-D8403D0EEC0D}"/>
          </ac:spMkLst>
        </pc:spChg>
        <pc:spChg chg="mod">
          <ac:chgData name="Alfred Smith" userId="3c60a3631c0db8ad" providerId="LiveId" clId="{5ADC70BA-786B-4280-A257-98AAB9AAB134}" dt="2023-09-12T07:19:57.223" v="26"/>
          <ac:spMkLst>
            <pc:docMk/>
            <pc:sldMk cId="3575870363" sldId="266"/>
            <ac:spMk id="4" creationId="{EE2AC625-9141-A801-F431-DD5F79396320}"/>
          </ac:spMkLst>
        </pc:spChg>
        <pc:picChg chg="del">
          <ac:chgData name="Alfred Smith" userId="3c60a3631c0db8ad" providerId="LiveId" clId="{5ADC70BA-786B-4280-A257-98AAB9AAB134}" dt="2023-09-12T07:23:52.140" v="48"/>
          <ac:picMkLst>
            <pc:docMk/>
            <pc:sldMk cId="3575870363" sldId="266"/>
            <ac:picMk id="8" creationId="{3A30DEF6-E97B-8154-8FDA-B68C4249B6C5}"/>
          </ac:picMkLst>
        </pc:picChg>
      </pc:sldChg>
      <pc:sldChg chg="delSp modSp mod modTransition modAnim">
        <pc:chgData name="Alfred Smith" userId="3c60a3631c0db8ad" providerId="LiveId" clId="{5ADC70BA-786B-4280-A257-98AAB9AAB134}" dt="2023-09-12T07:24:19.317" v="59" actId="20577"/>
        <pc:sldMkLst>
          <pc:docMk/>
          <pc:sldMk cId="4017137865" sldId="267"/>
        </pc:sldMkLst>
        <pc:spChg chg="mod">
          <ac:chgData name="Alfred Smith" userId="3c60a3631c0db8ad" providerId="LiveId" clId="{5ADC70BA-786B-4280-A257-98AAB9AAB134}" dt="2023-09-12T07:24:19.317" v="59" actId="20577"/>
          <ac:spMkLst>
            <pc:docMk/>
            <pc:sldMk cId="4017137865" sldId="267"/>
            <ac:spMk id="3" creationId="{A58184BD-88F1-BA02-40C1-D8403D0EEC0D}"/>
          </ac:spMkLst>
        </pc:spChg>
        <pc:spChg chg="mod">
          <ac:chgData name="Alfred Smith" userId="3c60a3631c0db8ad" providerId="LiveId" clId="{5ADC70BA-786B-4280-A257-98AAB9AAB134}" dt="2023-09-12T07:20:13.216" v="29" actId="20577"/>
          <ac:spMkLst>
            <pc:docMk/>
            <pc:sldMk cId="4017137865" sldId="267"/>
            <ac:spMk id="4" creationId="{EE2AC625-9141-A801-F431-DD5F79396320}"/>
          </ac:spMkLst>
        </pc:spChg>
        <pc:picChg chg="del">
          <ac:chgData name="Alfred Smith" userId="3c60a3631c0db8ad" providerId="LiveId" clId="{5ADC70BA-786B-4280-A257-98AAB9AAB134}" dt="2023-09-12T07:23:52.140" v="48"/>
          <ac:picMkLst>
            <pc:docMk/>
            <pc:sldMk cId="4017137865" sldId="267"/>
            <ac:picMk id="30" creationId="{945CC494-42C9-A309-820A-83B6CDD559C3}"/>
          </ac:picMkLst>
        </pc:picChg>
      </pc:sldChg>
      <pc:sldChg chg="delSp modSp mod modTransition modAnim">
        <pc:chgData name="Alfred Smith" userId="3c60a3631c0db8ad" providerId="LiveId" clId="{5ADC70BA-786B-4280-A257-98AAB9AAB134}" dt="2023-09-12T07:24:17.070" v="58" actId="20577"/>
        <pc:sldMkLst>
          <pc:docMk/>
          <pc:sldMk cId="3137811553" sldId="268"/>
        </pc:sldMkLst>
        <pc:spChg chg="mod">
          <ac:chgData name="Alfred Smith" userId="3c60a3631c0db8ad" providerId="LiveId" clId="{5ADC70BA-786B-4280-A257-98AAB9AAB134}" dt="2023-09-12T07:24:17.070" v="58" actId="20577"/>
          <ac:spMkLst>
            <pc:docMk/>
            <pc:sldMk cId="3137811553" sldId="268"/>
            <ac:spMk id="3" creationId="{A58184BD-88F1-BA02-40C1-D8403D0EEC0D}"/>
          </ac:spMkLst>
        </pc:spChg>
        <pc:spChg chg="mod">
          <ac:chgData name="Alfred Smith" userId="3c60a3631c0db8ad" providerId="LiveId" clId="{5ADC70BA-786B-4280-A257-98AAB9AAB134}" dt="2023-09-12T07:20:40.402" v="36" actId="20577"/>
          <ac:spMkLst>
            <pc:docMk/>
            <pc:sldMk cId="3137811553" sldId="268"/>
            <ac:spMk id="4" creationId="{EE2AC625-9141-A801-F431-DD5F79396320}"/>
          </ac:spMkLst>
        </pc:spChg>
        <pc:picChg chg="del">
          <ac:chgData name="Alfred Smith" userId="3c60a3631c0db8ad" providerId="LiveId" clId="{5ADC70BA-786B-4280-A257-98AAB9AAB134}" dt="2023-09-12T07:23:52.140" v="48"/>
          <ac:picMkLst>
            <pc:docMk/>
            <pc:sldMk cId="3137811553" sldId="268"/>
            <ac:picMk id="28" creationId="{A05ADC7D-2D20-3E2F-AE5C-B480807CD1F0}"/>
          </ac:picMkLst>
        </pc:picChg>
      </pc:sldChg>
      <pc:sldChg chg="delSp modSp mod modTransition modAnim">
        <pc:chgData name="Alfred Smith" userId="3c60a3631c0db8ad" providerId="LiveId" clId="{5ADC70BA-786B-4280-A257-98AAB9AAB134}" dt="2023-09-12T07:24:14.564" v="57" actId="20577"/>
        <pc:sldMkLst>
          <pc:docMk/>
          <pc:sldMk cId="100491716" sldId="269"/>
        </pc:sldMkLst>
        <pc:spChg chg="mod">
          <ac:chgData name="Alfred Smith" userId="3c60a3631c0db8ad" providerId="LiveId" clId="{5ADC70BA-786B-4280-A257-98AAB9AAB134}" dt="2023-09-12T07:24:14.564" v="57" actId="20577"/>
          <ac:spMkLst>
            <pc:docMk/>
            <pc:sldMk cId="100491716" sldId="269"/>
            <ac:spMk id="3" creationId="{A58184BD-88F1-BA02-40C1-D8403D0EEC0D}"/>
          </ac:spMkLst>
        </pc:spChg>
        <pc:spChg chg="mod">
          <ac:chgData name="Alfred Smith" userId="3c60a3631c0db8ad" providerId="LiveId" clId="{5ADC70BA-786B-4280-A257-98AAB9AAB134}" dt="2023-09-12T07:20:57.869" v="39" actId="20577"/>
          <ac:spMkLst>
            <pc:docMk/>
            <pc:sldMk cId="100491716" sldId="269"/>
            <ac:spMk id="4" creationId="{EE2AC625-9141-A801-F431-DD5F79396320}"/>
          </ac:spMkLst>
        </pc:spChg>
        <pc:picChg chg="del">
          <ac:chgData name="Alfred Smith" userId="3c60a3631c0db8ad" providerId="LiveId" clId="{5ADC70BA-786B-4280-A257-98AAB9AAB134}" dt="2023-09-12T07:23:52.140" v="48"/>
          <ac:picMkLst>
            <pc:docMk/>
            <pc:sldMk cId="100491716" sldId="269"/>
            <ac:picMk id="14" creationId="{86344206-F518-8763-6FD7-3798C5B5AA80}"/>
          </ac:picMkLst>
        </pc:picChg>
      </pc:sldChg>
      <pc:sldChg chg="addSp delSp modSp mod modTransition">
        <pc:chgData name="Alfred Smith" userId="3c60a3631c0db8ad" providerId="LiveId" clId="{5ADC70BA-786B-4280-A257-98AAB9AAB134}" dt="2023-09-12T07:23:52.140" v="48"/>
        <pc:sldMkLst>
          <pc:docMk/>
          <pc:sldMk cId="4120481681" sldId="270"/>
        </pc:sldMkLst>
        <pc:spChg chg="add mod">
          <ac:chgData name="Alfred Smith" userId="3c60a3631c0db8ad" providerId="LiveId" clId="{5ADC70BA-786B-4280-A257-98AAB9AAB134}" dt="2023-09-12T07:16:47.571" v="10"/>
          <ac:spMkLst>
            <pc:docMk/>
            <pc:sldMk cId="4120481681" sldId="270"/>
            <ac:spMk id="2" creationId="{34BBD018-7758-DE83-0A97-AAACD560D33A}"/>
          </ac:spMkLst>
        </pc:spChg>
        <pc:spChg chg="del">
          <ac:chgData name="Alfred Smith" userId="3c60a3631c0db8ad" providerId="LiveId" clId="{5ADC70BA-786B-4280-A257-98AAB9AAB134}" dt="2023-09-12T07:16:46.689" v="9" actId="478"/>
          <ac:spMkLst>
            <pc:docMk/>
            <pc:sldMk cId="4120481681" sldId="270"/>
            <ac:spMk id="4" creationId="{D6337E32-1046-79BC-2925-33D8D61426F4}"/>
          </ac:spMkLst>
        </pc:spChg>
      </pc:sldChg>
      <pc:sldChg chg="modSp mod modTransition">
        <pc:chgData name="Alfred Smith" userId="3c60a3631c0db8ad" providerId="LiveId" clId="{5ADC70BA-786B-4280-A257-98AAB9AAB134}" dt="2023-09-12T07:25:07.543" v="69"/>
        <pc:sldMkLst>
          <pc:docMk/>
          <pc:sldMk cId="939110669" sldId="271"/>
        </pc:sldMkLst>
        <pc:spChg chg="mod">
          <ac:chgData name="Alfred Smith" userId="3c60a3631c0db8ad" providerId="LiveId" clId="{5ADC70BA-786B-4280-A257-98AAB9AAB134}" dt="2023-09-12T07:25:07.543" v="69"/>
          <ac:spMkLst>
            <pc:docMk/>
            <pc:sldMk cId="939110669" sldId="271"/>
            <ac:spMk id="6" creationId="{D2070F68-9893-1F22-366C-B0362BCC6CB8}"/>
          </ac:spMkLst>
        </pc:spChg>
      </pc:sldChg>
      <pc:sldChg chg="modSp mod modTransition">
        <pc:chgData name="Alfred Smith" userId="3c60a3631c0db8ad" providerId="LiveId" clId="{5ADC70BA-786B-4280-A257-98AAB9AAB134}" dt="2023-09-12T07:25:10.975" v="70"/>
        <pc:sldMkLst>
          <pc:docMk/>
          <pc:sldMk cId="4024569785" sldId="272"/>
        </pc:sldMkLst>
        <pc:spChg chg="mod">
          <ac:chgData name="Alfred Smith" userId="3c60a3631c0db8ad" providerId="LiveId" clId="{5ADC70BA-786B-4280-A257-98AAB9AAB134}" dt="2023-09-12T07:25:10.975" v="70"/>
          <ac:spMkLst>
            <pc:docMk/>
            <pc:sldMk cId="4024569785" sldId="272"/>
            <ac:spMk id="4" creationId="{4A39F1CB-F117-2F17-A8EE-3B7D96EB4956}"/>
          </ac:spMkLst>
        </pc:spChg>
      </pc:sldChg>
      <pc:sldChg chg="modSp mod modTransition">
        <pc:chgData name="Alfred Smith" userId="3c60a3631c0db8ad" providerId="LiveId" clId="{5ADC70BA-786B-4280-A257-98AAB9AAB134}" dt="2023-09-12T07:25:13.970" v="71"/>
        <pc:sldMkLst>
          <pc:docMk/>
          <pc:sldMk cId="487179600" sldId="273"/>
        </pc:sldMkLst>
        <pc:spChg chg="mod">
          <ac:chgData name="Alfred Smith" userId="3c60a3631c0db8ad" providerId="LiveId" clId="{5ADC70BA-786B-4280-A257-98AAB9AAB134}" dt="2023-09-12T07:25:13.970" v="71"/>
          <ac:spMkLst>
            <pc:docMk/>
            <pc:sldMk cId="487179600" sldId="273"/>
            <ac:spMk id="5" creationId="{C2B127B8-A6BE-2E42-006D-01F5911A7FC6}"/>
          </ac:spMkLst>
        </pc:spChg>
      </pc:sldChg>
      <pc:sldChg chg="modSp mod modTransition">
        <pc:chgData name="Alfred Smith" userId="3c60a3631c0db8ad" providerId="LiveId" clId="{5ADC70BA-786B-4280-A257-98AAB9AAB134}" dt="2023-09-12T07:25:17.032" v="72"/>
        <pc:sldMkLst>
          <pc:docMk/>
          <pc:sldMk cId="2168401200" sldId="274"/>
        </pc:sldMkLst>
        <pc:spChg chg="mod">
          <ac:chgData name="Alfred Smith" userId="3c60a3631c0db8ad" providerId="LiveId" clId="{5ADC70BA-786B-4280-A257-98AAB9AAB134}" dt="2023-09-12T07:25:17.032" v="72"/>
          <ac:spMkLst>
            <pc:docMk/>
            <pc:sldMk cId="2168401200" sldId="274"/>
            <ac:spMk id="5" creationId="{F56E4D3B-D56F-09D2-4E6D-57E6EAC2C385}"/>
          </ac:spMkLst>
        </pc:spChg>
      </pc:sldChg>
      <pc:sldChg chg="modSp mod modTransition">
        <pc:chgData name="Alfred Smith" userId="3c60a3631c0db8ad" providerId="LiveId" clId="{5ADC70BA-786B-4280-A257-98AAB9AAB134}" dt="2023-09-12T07:25:20.955" v="73"/>
        <pc:sldMkLst>
          <pc:docMk/>
          <pc:sldMk cId="2996969115" sldId="275"/>
        </pc:sldMkLst>
        <pc:spChg chg="mod">
          <ac:chgData name="Alfred Smith" userId="3c60a3631c0db8ad" providerId="LiveId" clId="{5ADC70BA-786B-4280-A257-98AAB9AAB134}" dt="2023-09-12T07:25:20.955" v="73"/>
          <ac:spMkLst>
            <pc:docMk/>
            <pc:sldMk cId="2996969115" sldId="275"/>
            <ac:spMk id="5" creationId="{AC19B36B-250B-8F5F-71B1-F9094024A519}"/>
          </ac:spMkLst>
        </pc:spChg>
      </pc:sldChg>
      <pc:sldChg chg="modSp mod modTransition">
        <pc:chgData name="Alfred Smith" userId="3c60a3631c0db8ad" providerId="LiveId" clId="{5ADC70BA-786B-4280-A257-98AAB9AAB134}" dt="2023-09-12T07:25:23.753" v="74"/>
        <pc:sldMkLst>
          <pc:docMk/>
          <pc:sldMk cId="2390376940" sldId="276"/>
        </pc:sldMkLst>
        <pc:spChg chg="mod">
          <ac:chgData name="Alfred Smith" userId="3c60a3631c0db8ad" providerId="LiveId" clId="{5ADC70BA-786B-4280-A257-98AAB9AAB134}" dt="2023-09-12T07:25:23.753" v="74"/>
          <ac:spMkLst>
            <pc:docMk/>
            <pc:sldMk cId="2390376940" sldId="276"/>
            <ac:spMk id="4" creationId="{B28FAFF1-46A9-C130-C253-0AC0BDEBE605}"/>
          </ac:spMkLst>
        </pc:spChg>
      </pc:sldChg>
      <pc:sldChg chg="modSp mod modTransition">
        <pc:chgData name="Alfred Smith" userId="3c60a3631c0db8ad" providerId="LiveId" clId="{5ADC70BA-786B-4280-A257-98AAB9AAB134}" dt="2023-09-12T07:25:27.311" v="75"/>
        <pc:sldMkLst>
          <pc:docMk/>
          <pc:sldMk cId="4265919077" sldId="277"/>
        </pc:sldMkLst>
        <pc:spChg chg="mod">
          <ac:chgData name="Alfred Smith" userId="3c60a3631c0db8ad" providerId="LiveId" clId="{5ADC70BA-786B-4280-A257-98AAB9AAB134}" dt="2023-09-12T07:25:27.311" v="75"/>
          <ac:spMkLst>
            <pc:docMk/>
            <pc:sldMk cId="4265919077" sldId="277"/>
            <ac:spMk id="5" creationId="{1C05D0E5-BB3B-63E4-CC08-20B1454D38C0}"/>
          </ac:spMkLst>
        </pc:spChg>
      </pc:sldChg>
      <pc:sldChg chg="modSp mod modTransition">
        <pc:chgData name="Alfred Smith" userId="3c60a3631c0db8ad" providerId="LiveId" clId="{5ADC70BA-786B-4280-A257-98AAB9AAB134}" dt="2023-09-12T07:25:31.143" v="76"/>
        <pc:sldMkLst>
          <pc:docMk/>
          <pc:sldMk cId="210266664" sldId="278"/>
        </pc:sldMkLst>
        <pc:spChg chg="mod">
          <ac:chgData name="Alfred Smith" userId="3c60a3631c0db8ad" providerId="LiveId" clId="{5ADC70BA-786B-4280-A257-98AAB9AAB134}" dt="2023-09-12T07:25:31.143" v="76"/>
          <ac:spMkLst>
            <pc:docMk/>
            <pc:sldMk cId="210266664" sldId="278"/>
            <ac:spMk id="6" creationId="{8389415D-0970-33A9-2771-5924355C713F}"/>
          </ac:spMkLst>
        </pc:spChg>
      </pc:sldChg>
      <pc:sldChg chg="modSp mod modTransition">
        <pc:chgData name="Alfred Smith" userId="3c60a3631c0db8ad" providerId="LiveId" clId="{5ADC70BA-786B-4280-A257-98AAB9AAB134}" dt="2023-09-12T07:25:34.943" v="77"/>
        <pc:sldMkLst>
          <pc:docMk/>
          <pc:sldMk cId="888433145" sldId="279"/>
        </pc:sldMkLst>
        <pc:spChg chg="mod">
          <ac:chgData name="Alfred Smith" userId="3c60a3631c0db8ad" providerId="LiveId" clId="{5ADC70BA-786B-4280-A257-98AAB9AAB134}" dt="2023-09-12T07:25:34.943" v="77"/>
          <ac:spMkLst>
            <pc:docMk/>
            <pc:sldMk cId="888433145" sldId="279"/>
            <ac:spMk id="4" creationId="{1AC08BA5-C2C5-C671-959B-1163F63C61EC}"/>
          </ac:spMkLst>
        </pc:spChg>
      </pc:sldChg>
      <pc:sldChg chg="modSp mod modTransition">
        <pc:chgData name="Alfred Smith" userId="3c60a3631c0db8ad" providerId="LiveId" clId="{5ADC70BA-786B-4280-A257-98AAB9AAB134}" dt="2023-09-12T07:25:38.591" v="78"/>
        <pc:sldMkLst>
          <pc:docMk/>
          <pc:sldMk cId="791300187" sldId="280"/>
        </pc:sldMkLst>
        <pc:spChg chg="mod">
          <ac:chgData name="Alfred Smith" userId="3c60a3631c0db8ad" providerId="LiveId" clId="{5ADC70BA-786B-4280-A257-98AAB9AAB134}" dt="2023-09-12T07:25:38.591" v="78"/>
          <ac:spMkLst>
            <pc:docMk/>
            <pc:sldMk cId="791300187" sldId="280"/>
            <ac:spMk id="3" creationId="{9E2AD29C-B7BA-EC4A-1B08-B9A8C8D64434}"/>
          </ac:spMkLst>
        </pc:spChg>
      </pc:sldChg>
      <pc:sldChg chg="delSp modSp mod modTransition modAnim">
        <pc:chgData name="Alfred Smith" userId="3c60a3631c0db8ad" providerId="LiveId" clId="{5ADC70BA-786B-4280-A257-98AAB9AAB134}" dt="2023-09-12T07:24:12.262" v="56" actId="20577"/>
        <pc:sldMkLst>
          <pc:docMk/>
          <pc:sldMk cId="1922139011" sldId="281"/>
        </pc:sldMkLst>
        <pc:spChg chg="mod">
          <ac:chgData name="Alfred Smith" userId="3c60a3631c0db8ad" providerId="LiveId" clId="{5ADC70BA-786B-4280-A257-98AAB9AAB134}" dt="2023-09-12T07:24:12.262" v="56" actId="20577"/>
          <ac:spMkLst>
            <pc:docMk/>
            <pc:sldMk cId="1922139011" sldId="281"/>
            <ac:spMk id="3" creationId="{A58184BD-88F1-BA02-40C1-D8403D0EEC0D}"/>
          </ac:spMkLst>
        </pc:spChg>
        <pc:spChg chg="mod">
          <ac:chgData name="Alfred Smith" userId="3c60a3631c0db8ad" providerId="LiveId" clId="{5ADC70BA-786B-4280-A257-98AAB9AAB134}" dt="2023-09-12T07:21:20.429" v="40"/>
          <ac:spMkLst>
            <pc:docMk/>
            <pc:sldMk cId="1922139011" sldId="281"/>
            <ac:spMk id="4" creationId="{EE2AC625-9141-A801-F431-DD5F79396320}"/>
          </ac:spMkLst>
        </pc:spChg>
        <pc:picChg chg="del">
          <ac:chgData name="Alfred Smith" userId="3c60a3631c0db8ad" providerId="LiveId" clId="{5ADC70BA-786B-4280-A257-98AAB9AAB134}" dt="2023-09-12T07:23:52.140" v="48"/>
          <ac:picMkLst>
            <pc:docMk/>
            <pc:sldMk cId="1922139011" sldId="281"/>
            <ac:picMk id="33" creationId="{CDCC6B20-FAE0-9297-7663-C9DCD122BCB6}"/>
          </ac:picMkLst>
        </pc:picChg>
      </pc:sldChg>
      <pc:sldChg chg="modSp mod modTransition">
        <pc:chgData name="Alfred Smith" userId="3c60a3631c0db8ad" providerId="LiveId" clId="{5ADC70BA-786B-4280-A257-98AAB9AAB134}" dt="2023-09-12T07:25:42.009" v="79"/>
        <pc:sldMkLst>
          <pc:docMk/>
          <pc:sldMk cId="1126511635" sldId="282"/>
        </pc:sldMkLst>
        <pc:spChg chg="mod">
          <ac:chgData name="Alfred Smith" userId="3c60a3631c0db8ad" providerId="LiveId" clId="{5ADC70BA-786B-4280-A257-98AAB9AAB134}" dt="2023-09-12T07:25:42.009" v="79"/>
          <ac:spMkLst>
            <pc:docMk/>
            <pc:sldMk cId="1126511635" sldId="282"/>
            <ac:spMk id="3" creationId="{EBE9960B-CBAF-BB6E-2BB8-BCE78341B0DA}"/>
          </ac:spMkLst>
        </pc:spChg>
      </pc:sldChg>
      <pc:sldChg chg="delSp modSp mod modTransition modAnim">
        <pc:chgData name="Alfred Smith" userId="3c60a3631c0db8ad" providerId="LiveId" clId="{5ADC70BA-786B-4280-A257-98AAB9AAB134}" dt="2023-09-12T07:24:09.875" v="55" actId="20577"/>
        <pc:sldMkLst>
          <pc:docMk/>
          <pc:sldMk cId="3166251957" sldId="283"/>
        </pc:sldMkLst>
        <pc:spChg chg="mod">
          <ac:chgData name="Alfred Smith" userId="3c60a3631c0db8ad" providerId="LiveId" clId="{5ADC70BA-786B-4280-A257-98AAB9AAB134}" dt="2023-09-12T07:24:09.875" v="55" actId="20577"/>
          <ac:spMkLst>
            <pc:docMk/>
            <pc:sldMk cId="3166251957" sldId="283"/>
            <ac:spMk id="3" creationId="{A58184BD-88F1-BA02-40C1-D8403D0EEC0D}"/>
          </ac:spMkLst>
        </pc:spChg>
        <pc:spChg chg="mod">
          <ac:chgData name="Alfred Smith" userId="3c60a3631c0db8ad" providerId="LiveId" clId="{5ADC70BA-786B-4280-A257-98AAB9AAB134}" dt="2023-09-12T07:21:57.640" v="41"/>
          <ac:spMkLst>
            <pc:docMk/>
            <pc:sldMk cId="3166251957" sldId="283"/>
            <ac:spMk id="4" creationId="{EE2AC625-9141-A801-F431-DD5F79396320}"/>
          </ac:spMkLst>
        </pc:spChg>
        <pc:picChg chg="del">
          <ac:chgData name="Alfred Smith" userId="3c60a3631c0db8ad" providerId="LiveId" clId="{5ADC70BA-786B-4280-A257-98AAB9AAB134}" dt="2023-09-12T07:23:52.140" v="48"/>
          <ac:picMkLst>
            <pc:docMk/>
            <pc:sldMk cId="3166251957" sldId="283"/>
            <ac:picMk id="20" creationId="{17C2AE42-FD63-F22D-430E-CDAC1C3A78D9}"/>
          </ac:picMkLst>
        </pc:picChg>
      </pc:sldChg>
      <pc:sldChg chg="modSp mod modTransition">
        <pc:chgData name="Alfred Smith" userId="3c60a3631c0db8ad" providerId="LiveId" clId="{5ADC70BA-786B-4280-A257-98AAB9AAB134}" dt="2023-09-12T07:25:46.022" v="80"/>
        <pc:sldMkLst>
          <pc:docMk/>
          <pc:sldMk cId="3922583308" sldId="284"/>
        </pc:sldMkLst>
        <pc:spChg chg="mod">
          <ac:chgData name="Alfred Smith" userId="3c60a3631c0db8ad" providerId="LiveId" clId="{5ADC70BA-786B-4280-A257-98AAB9AAB134}" dt="2023-09-12T07:25:46.022" v="80"/>
          <ac:spMkLst>
            <pc:docMk/>
            <pc:sldMk cId="3922583308" sldId="284"/>
            <ac:spMk id="4" creationId="{41055A1F-629E-A0A3-35D9-C32934A26A6F}"/>
          </ac:spMkLst>
        </pc:spChg>
      </pc:sldChg>
      <pc:sldChg chg="delSp modSp mod modTransition modAnim">
        <pc:chgData name="Alfred Smith" userId="3c60a3631c0db8ad" providerId="LiveId" clId="{5ADC70BA-786B-4280-A257-98AAB9AAB134}" dt="2023-09-12T07:24:07.416" v="54" actId="20577"/>
        <pc:sldMkLst>
          <pc:docMk/>
          <pc:sldMk cId="1522780631" sldId="285"/>
        </pc:sldMkLst>
        <pc:spChg chg="mod">
          <ac:chgData name="Alfred Smith" userId="3c60a3631c0db8ad" providerId="LiveId" clId="{5ADC70BA-786B-4280-A257-98AAB9AAB134}" dt="2023-09-12T07:24:07.416" v="54" actId="20577"/>
          <ac:spMkLst>
            <pc:docMk/>
            <pc:sldMk cId="1522780631" sldId="285"/>
            <ac:spMk id="3" creationId="{A58184BD-88F1-BA02-40C1-D8403D0EEC0D}"/>
          </ac:spMkLst>
        </pc:spChg>
        <pc:spChg chg="mod">
          <ac:chgData name="Alfred Smith" userId="3c60a3631c0db8ad" providerId="LiveId" clId="{5ADC70BA-786B-4280-A257-98AAB9AAB134}" dt="2023-09-12T07:22:12.673" v="42"/>
          <ac:spMkLst>
            <pc:docMk/>
            <pc:sldMk cId="1522780631" sldId="285"/>
            <ac:spMk id="4" creationId="{EE2AC625-9141-A801-F431-DD5F79396320}"/>
          </ac:spMkLst>
        </pc:spChg>
        <pc:picChg chg="del">
          <ac:chgData name="Alfred Smith" userId="3c60a3631c0db8ad" providerId="LiveId" clId="{5ADC70BA-786B-4280-A257-98AAB9AAB134}" dt="2023-09-12T07:23:52.140" v="48"/>
          <ac:picMkLst>
            <pc:docMk/>
            <pc:sldMk cId="1522780631" sldId="285"/>
            <ac:picMk id="21" creationId="{CFE406A9-6455-77DA-47AB-B29D74A53D62}"/>
          </ac:picMkLst>
        </pc:picChg>
      </pc:sldChg>
      <pc:sldChg chg="modSp mod modTransition">
        <pc:chgData name="Alfred Smith" userId="3c60a3631c0db8ad" providerId="LiveId" clId="{5ADC70BA-786B-4280-A257-98AAB9AAB134}" dt="2023-09-12T07:25:49.633" v="81"/>
        <pc:sldMkLst>
          <pc:docMk/>
          <pc:sldMk cId="1850742486" sldId="286"/>
        </pc:sldMkLst>
        <pc:spChg chg="mod">
          <ac:chgData name="Alfred Smith" userId="3c60a3631c0db8ad" providerId="LiveId" clId="{5ADC70BA-786B-4280-A257-98AAB9AAB134}" dt="2023-09-12T07:25:49.633" v="81"/>
          <ac:spMkLst>
            <pc:docMk/>
            <pc:sldMk cId="1850742486" sldId="286"/>
            <ac:spMk id="5" creationId="{3FC7279B-49E1-D47E-0985-F1C5F193F6E4}"/>
          </ac:spMkLst>
        </pc:spChg>
      </pc:sldChg>
      <pc:sldChg chg="delSp modSp mod modTransition modAnim">
        <pc:chgData name="Alfred Smith" userId="3c60a3631c0db8ad" providerId="LiveId" clId="{5ADC70BA-786B-4280-A257-98AAB9AAB134}" dt="2023-09-12T07:24:05.092" v="53" actId="20577"/>
        <pc:sldMkLst>
          <pc:docMk/>
          <pc:sldMk cId="2332778949" sldId="287"/>
        </pc:sldMkLst>
        <pc:spChg chg="mod">
          <ac:chgData name="Alfred Smith" userId="3c60a3631c0db8ad" providerId="LiveId" clId="{5ADC70BA-786B-4280-A257-98AAB9AAB134}" dt="2023-09-12T07:24:05.092" v="53" actId="20577"/>
          <ac:spMkLst>
            <pc:docMk/>
            <pc:sldMk cId="2332778949" sldId="287"/>
            <ac:spMk id="3" creationId="{A58184BD-88F1-BA02-40C1-D8403D0EEC0D}"/>
          </ac:spMkLst>
        </pc:spChg>
        <pc:spChg chg="mod">
          <ac:chgData name="Alfred Smith" userId="3c60a3631c0db8ad" providerId="LiveId" clId="{5ADC70BA-786B-4280-A257-98AAB9AAB134}" dt="2023-09-12T07:22:25.708" v="43"/>
          <ac:spMkLst>
            <pc:docMk/>
            <pc:sldMk cId="2332778949" sldId="287"/>
            <ac:spMk id="4" creationId="{EE2AC625-9141-A801-F431-DD5F79396320}"/>
          </ac:spMkLst>
        </pc:spChg>
        <pc:picChg chg="del">
          <ac:chgData name="Alfred Smith" userId="3c60a3631c0db8ad" providerId="LiveId" clId="{5ADC70BA-786B-4280-A257-98AAB9AAB134}" dt="2023-09-12T07:23:52.140" v="48"/>
          <ac:picMkLst>
            <pc:docMk/>
            <pc:sldMk cId="2332778949" sldId="287"/>
            <ac:picMk id="9" creationId="{2A0F5736-D4C5-2161-5B9B-3BD81B11D0D1}"/>
          </ac:picMkLst>
        </pc:picChg>
      </pc:sldChg>
      <pc:sldChg chg="modSp mod modTransition">
        <pc:chgData name="Alfred Smith" userId="3c60a3631c0db8ad" providerId="LiveId" clId="{5ADC70BA-786B-4280-A257-98AAB9AAB134}" dt="2023-09-12T07:25:52.439" v="82"/>
        <pc:sldMkLst>
          <pc:docMk/>
          <pc:sldMk cId="1828872212" sldId="288"/>
        </pc:sldMkLst>
        <pc:spChg chg="mod">
          <ac:chgData name="Alfred Smith" userId="3c60a3631c0db8ad" providerId="LiveId" clId="{5ADC70BA-786B-4280-A257-98AAB9AAB134}" dt="2023-09-12T07:25:52.439" v="82"/>
          <ac:spMkLst>
            <pc:docMk/>
            <pc:sldMk cId="1828872212" sldId="288"/>
            <ac:spMk id="4" creationId="{FF247396-BBAB-CD04-F6D5-0B177FD27986}"/>
          </ac:spMkLst>
        </pc:spChg>
      </pc:sldChg>
      <pc:sldChg chg="delSp modSp mod modTransition modAnim">
        <pc:chgData name="Alfred Smith" userId="3c60a3631c0db8ad" providerId="LiveId" clId="{5ADC70BA-786B-4280-A257-98AAB9AAB134}" dt="2023-09-12T07:24:02.644" v="52" actId="20577"/>
        <pc:sldMkLst>
          <pc:docMk/>
          <pc:sldMk cId="3153919605" sldId="289"/>
        </pc:sldMkLst>
        <pc:spChg chg="mod">
          <ac:chgData name="Alfred Smith" userId="3c60a3631c0db8ad" providerId="LiveId" clId="{5ADC70BA-786B-4280-A257-98AAB9AAB134}" dt="2023-09-12T07:24:02.644" v="52" actId="20577"/>
          <ac:spMkLst>
            <pc:docMk/>
            <pc:sldMk cId="3153919605" sldId="289"/>
            <ac:spMk id="3" creationId="{A58184BD-88F1-BA02-40C1-D8403D0EEC0D}"/>
          </ac:spMkLst>
        </pc:spChg>
        <pc:spChg chg="mod">
          <ac:chgData name="Alfred Smith" userId="3c60a3631c0db8ad" providerId="LiveId" clId="{5ADC70BA-786B-4280-A257-98AAB9AAB134}" dt="2023-09-12T07:22:57.020" v="44"/>
          <ac:spMkLst>
            <pc:docMk/>
            <pc:sldMk cId="3153919605" sldId="289"/>
            <ac:spMk id="4" creationId="{EE2AC625-9141-A801-F431-DD5F79396320}"/>
          </ac:spMkLst>
        </pc:spChg>
        <pc:picChg chg="del">
          <ac:chgData name="Alfred Smith" userId="3c60a3631c0db8ad" providerId="LiveId" clId="{5ADC70BA-786B-4280-A257-98AAB9AAB134}" dt="2023-09-12T07:23:52.140" v="48"/>
          <ac:picMkLst>
            <pc:docMk/>
            <pc:sldMk cId="3153919605" sldId="289"/>
            <ac:picMk id="42" creationId="{5FE5E1E9-3CCC-FFBE-9B6A-F76500A3EAEC}"/>
          </ac:picMkLst>
        </pc:picChg>
      </pc:sldChg>
      <pc:sldChg chg="modSp mod modTransition">
        <pc:chgData name="Alfred Smith" userId="3c60a3631c0db8ad" providerId="LiveId" clId="{5ADC70BA-786B-4280-A257-98AAB9AAB134}" dt="2023-09-12T07:25:55.075" v="83"/>
        <pc:sldMkLst>
          <pc:docMk/>
          <pc:sldMk cId="1292473336" sldId="290"/>
        </pc:sldMkLst>
        <pc:spChg chg="mod">
          <ac:chgData name="Alfred Smith" userId="3c60a3631c0db8ad" providerId="LiveId" clId="{5ADC70BA-786B-4280-A257-98AAB9AAB134}" dt="2023-09-12T07:25:55.075" v="83"/>
          <ac:spMkLst>
            <pc:docMk/>
            <pc:sldMk cId="1292473336" sldId="290"/>
            <ac:spMk id="6" creationId="{51D5C567-2BF1-2B13-2AD0-215CDF34D4EC}"/>
          </ac:spMkLst>
        </pc:spChg>
      </pc:sldChg>
      <pc:sldChg chg="delSp modSp mod modTransition modAnim">
        <pc:chgData name="Alfred Smith" userId="3c60a3631c0db8ad" providerId="LiveId" clId="{5ADC70BA-786B-4280-A257-98AAB9AAB134}" dt="2023-09-12T07:23:59.994" v="51" actId="20577"/>
        <pc:sldMkLst>
          <pc:docMk/>
          <pc:sldMk cId="1878919862" sldId="291"/>
        </pc:sldMkLst>
        <pc:spChg chg="mod">
          <ac:chgData name="Alfred Smith" userId="3c60a3631c0db8ad" providerId="LiveId" clId="{5ADC70BA-786B-4280-A257-98AAB9AAB134}" dt="2023-09-12T07:23:59.994" v="51" actId="20577"/>
          <ac:spMkLst>
            <pc:docMk/>
            <pc:sldMk cId="1878919862" sldId="291"/>
            <ac:spMk id="3" creationId="{A58184BD-88F1-BA02-40C1-D8403D0EEC0D}"/>
          </ac:spMkLst>
        </pc:spChg>
        <pc:spChg chg="mod">
          <ac:chgData name="Alfred Smith" userId="3c60a3631c0db8ad" providerId="LiveId" clId="{5ADC70BA-786B-4280-A257-98AAB9AAB134}" dt="2023-09-12T07:23:12.527" v="45"/>
          <ac:spMkLst>
            <pc:docMk/>
            <pc:sldMk cId="1878919862" sldId="291"/>
            <ac:spMk id="4" creationId="{EE2AC625-9141-A801-F431-DD5F79396320}"/>
          </ac:spMkLst>
        </pc:spChg>
        <pc:picChg chg="del">
          <ac:chgData name="Alfred Smith" userId="3c60a3631c0db8ad" providerId="LiveId" clId="{5ADC70BA-786B-4280-A257-98AAB9AAB134}" dt="2023-09-12T07:23:52.140" v="48"/>
          <ac:picMkLst>
            <pc:docMk/>
            <pc:sldMk cId="1878919862" sldId="291"/>
            <ac:picMk id="11" creationId="{5CC358B8-5619-B023-23B4-ECC725AB5714}"/>
          </ac:picMkLst>
        </pc:picChg>
      </pc:sldChg>
      <pc:sldChg chg="modSp mod modTransition">
        <pc:chgData name="Alfred Smith" userId="3c60a3631c0db8ad" providerId="LiveId" clId="{5ADC70BA-786B-4280-A257-98AAB9AAB134}" dt="2023-09-12T07:25:57.332" v="84"/>
        <pc:sldMkLst>
          <pc:docMk/>
          <pc:sldMk cId="1014080634" sldId="292"/>
        </pc:sldMkLst>
        <pc:spChg chg="mod">
          <ac:chgData name="Alfred Smith" userId="3c60a3631c0db8ad" providerId="LiveId" clId="{5ADC70BA-786B-4280-A257-98AAB9AAB134}" dt="2023-09-12T07:25:57.332" v="84"/>
          <ac:spMkLst>
            <pc:docMk/>
            <pc:sldMk cId="1014080634" sldId="292"/>
            <ac:spMk id="8" creationId="{569DF573-85F0-F785-BC23-C3E85753483B}"/>
          </ac:spMkLst>
        </pc:spChg>
      </pc:sldChg>
      <pc:sldChg chg="delSp modSp mod modTransition modAnim">
        <pc:chgData name="Alfred Smith" userId="3c60a3631c0db8ad" providerId="LiveId" clId="{5ADC70BA-786B-4280-A257-98AAB9AAB134}" dt="2023-09-12T07:23:57.155" v="50" actId="20577"/>
        <pc:sldMkLst>
          <pc:docMk/>
          <pc:sldMk cId="2219299321" sldId="293"/>
        </pc:sldMkLst>
        <pc:spChg chg="mod">
          <ac:chgData name="Alfred Smith" userId="3c60a3631c0db8ad" providerId="LiveId" clId="{5ADC70BA-786B-4280-A257-98AAB9AAB134}" dt="2023-09-12T07:23:57.155" v="50" actId="20577"/>
          <ac:spMkLst>
            <pc:docMk/>
            <pc:sldMk cId="2219299321" sldId="293"/>
            <ac:spMk id="3" creationId="{A58184BD-88F1-BA02-40C1-D8403D0EEC0D}"/>
          </ac:spMkLst>
        </pc:spChg>
        <pc:spChg chg="mod">
          <ac:chgData name="Alfred Smith" userId="3c60a3631c0db8ad" providerId="LiveId" clId="{5ADC70BA-786B-4280-A257-98AAB9AAB134}" dt="2023-09-12T07:23:27.086" v="46"/>
          <ac:spMkLst>
            <pc:docMk/>
            <pc:sldMk cId="2219299321" sldId="293"/>
            <ac:spMk id="4" creationId="{EE2AC625-9141-A801-F431-DD5F79396320}"/>
          </ac:spMkLst>
        </pc:spChg>
        <pc:picChg chg="del">
          <ac:chgData name="Alfred Smith" userId="3c60a3631c0db8ad" providerId="LiveId" clId="{5ADC70BA-786B-4280-A257-98AAB9AAB134}" dt="2023-09-12T07:23:52.140" v="48"/>
          <ac:picMkLst>
            <pc:docMk/>
            <pc:sldMk cId="2219299321" sldId="293"/>
            <ac:picMk id="24" creationId="{F59ED84F-2D99-0E56-2A17-640067C6B987}"/>
          </ac:picMkLst>
        </pc:picChg>
      </pc:sldChg>
      <pc:sldChg chg="modSp mod modTransition">
        <pc:chgData name="Alfred Smith" userId="3c60a3631c0db8ad" providerId="LiveId" clId="{5ADC70BA-786B-4280-A257-98AAB9AAB134}" dt="2023-09-12T07:26:00.527" v="85"/>
        <pc:sldMkLst>
          <pc:docMk/>
          <pc:sldMk cId="2859407553" sldId="294"/>
        </pc:sldMkLst>
        <pc:spChg chg="mod">
          <ac:chgData name="Alfred Smith" userId="3c60a3631c0db8ad" providerId="LiveId" clId="{5ADC70BA-786B-4280-A257-98AAB9AAB134}" dt="2023-09-12T07:26:00.527" v="85"/>
          <ac:spMkLst>
            <pc:docMk/>
            <pc:sldMk cId="2859407553" sldId="294"/>
            <ac:spMk id="4" creationId="{B21ECD1C-F403-E922-A31E-73B559E2D7A7}"/>
          </ac:spMkLst>
        </pc:spChg>
      </pc:sldChg>
      <pc:sldChg chg="delSp modSp mod modTransition modAnim">
        <pc:chgData name="Alfred Smith" userId="3c60a3631c0db8ad" providerId="LiveId" clId="{5ADC70BA-786B-4280-A257-98AAB9AAB134}" dt="2023-09-12T07:23:53.878" v="49" actId="20577"/>
        <pc:sldMkLst>
          <pc:docMk/>
          <pc:sldMk cId="3279066978" sldId="295"/>
        </pc:sldMkLst>
        <pc:spChg chg="mod">
          <ac:chgData name="Alfred Smith" userId="3c60a3631c0db8ad" providerId="LiveId" clId="{5ADC70BA-786B-4280-A257-98AAB9AAB134}" dt="2023-09-12T07:23:53.878" v="49" actId="20577"/>
          <ac:spMkLst>
            <pc:docMk/>
            <pc:sldMk cId="3279066978" sldId="295"/>
            <ac:spMk id="3" creationId="{A58184BD-88F1-BA02-40C1-D8403D0EEC0D}"/>
          </ac:spMkLst>
        </pc:spChg>
        <pc:spChg chg="mod">
          <ac:chgData name="Alfred Smith" userId="3c60a3631c0db8ad" providerId="LiveId" clId="{5ADC70BA-786B-4280-A257-98AAB9AAB134}" dt="2023-09-12T07:23:39.731" v="47"/>
          <ac:spMkLst>
            <pc:docMk/>
            <pc:sldMk cId="3279066978" sldId="295"/>
            <ac:spMk id="4" creationId="{EE2AC625-9141-A801-F431-DD5F79396320}"/>
          </ac:spMkLst>
        </pc:spChg>
        <pc:picChg chg="del">
          <ac:chgData name="Alfred Smith" userId="3c60a3631c0db8ad" providerId="LiveId" clId="{5ADC70BA-786B-4280-A257-98AAB9AAB134}" dt="2023-09-12T07:23:52.140" v="48"/>
          <ac:picMkLst>
            <pc:docMk/>
            <pc:sldMk cId="3279066978" sldId="295"/>
            <ac:picMk id="19" creationId="{7D1B1167-2440-A736-F4DA-E68CF7467809}"/>
          </ac:picMkLst>
        </pc:picChg>
      </pc:sldChg>
      <pc:sldChg chg="modSp mod modTransition">
        <pc:chgData name="Alfred Smith" userId="3c60a3631c0db8ad" providerId="LiveId" clId="{5ADC70BA-786B-4280-A257-98AAB9AAB134}" dt="2023-09-12T07:26:03.993" v="86"/>
        <pc:sldMkLst>
          <pc:docMk/>
          <pc:sldMk cId="566030228" sldId="297"/>
        </pc:sldMkLst>
        <pc:spChg chg="mod">
          <ac:chgData name="Alfred Smith" userId="3c60a3631c0db8ad" providerId="LiveId" clId="{5ADC70BA-786B-4280-A257-98AAB9AAB134}" dt="2023-09-12T07:26:03.993" v="86"/>
          <ac:spMkLst>
            <pc:docMk/>
            <pc:sldMk cId="566030228" sldId="297"/>
            <ac:spMk id="2" creationId="{793451DA-2E4C-E522-EBC6-217EE62A8FE9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1084DD-7FC0-4A22-9CF3-02422E1B05B3}" type="datetimeFigureOut">
              <a:rPr lang="en-IN" smtClean="0"/>
              <a:t>12-09-2023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D9FD99-6F09-4AC6-8D62-5D15F886FEC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28134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1" i="0" u="none" strike="noStrike" baseline="0">
                <a:latin typeface="TimesNewRomanPS-BoldMT"/>
              </a:rPr>
              <a:t>Ch</a:t>
            </a:r>
          </a:p>
          <a:p>
            <a:pPr algn="l"/>
            <a:r>
              <a:rPr lang="en-US" sz="1200" b="1" i="0" u="none" strike="noStrike" baseline="0">
                <a:latin typeface="TimesNewRomanPS-BoldMT"/>
              </a:rPr>
              <a:t>55 </a:t>
            </a:r>
            <a:r>
              <a:rPr lang="en-US" sz="1200" b="1" i="0" u="none" strike="noStrike" baseline="0" dirty="0">
                <a:latin typeface="TimesNewRomanPS-BoldMT"/>
              </a:rPr>
              <a:t>Paul’s Arrest and Trials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1. Paul purifies himself – Acts 21:17-30 (Left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2. Paul captured – Acts 21:31 – 22:29 (Center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3. Paul before the Jewish Council – Acts 22:30 – 23:10 (Right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4. God encourages Paul – Acts 23:11 (Right 2nd)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5. Conspiracy to kill Paul – Acts 23:12-22 (Right 3rd)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6. Paul escorted out of Jerusalem – Acts 23:23-35 (Bottom)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7. Paul before Felix – Acts 24:1-27 (Left near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8. Paul before Festus – Acts 25:1-12 (Left Center)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9. Paul before Agrippa and Bernice – Acts 25:13 – 26:32 (Center)</a:t>
            </a:r>
            <a:endParaRPr lang="en-IN" dirty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D9FD99-6F09-4AC6-8D62-5D15F886FEC9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24350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30F0A-9E6B-005F-3BD1-94A3124B91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23F1CC-DA31-4B44-95DC-806A6923E6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00E8C7-E854-8B54-6A49-5398EEA65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12-09-2023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E44E68-D797-0B35-DE3D-0F9D9F1D9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2246E-C35B-0B16-82B6-7BACDBC94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48449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4F5D5-34CC-89FF-C594-314B86680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D8E815-A46B-7E8F-EA35-FA41604C2E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84FE9D-9E42-EC87-F93F-14C9798CB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12-09-2023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891782-3CD9-C4FF-5D00-1A3A077D4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803DBA-2AAD-DCAE-1F76-F73042728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42041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8A5718-FD07-EA23-DEBC-FA196403A1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2AACDA-8ADC-FEA7-D804-7DC20970F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F7E821-A101-FCBF-8D20-267967D99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12-09-2023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ABF3C7-ECE0-528A-1D6E-FDDBA1544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9B08B3-124A-2D72-BF55-231A33F61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26079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99F82-2AAC-A171-C9C7-34707B6EA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9339C-D66D-B0E4-642D-5B5B8BB2D5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01482C-E22A-7192-7E25-D5FAB04E7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12-09-2023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9DBCB2-9534-CF75-0913-6197E1588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337408-1094-8554-47B5-264EE4AD9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11506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15324-4A5C-2505-6EC6-CBA54A6E5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4E747C-2398-87E4-31C2-612F519EB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80C750-C22E-CB2E-8BDD-99CFBB54B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12-09-2023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0E239C-AF17-42D9-5035-A86F95C8E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65979C-34C2-EC4B-32C2-5CD65C5A2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46586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FD331-51E3-8AB5-97E1-4402D3D60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58C797-A3A0-60E3-ECD8-CBA4D591D4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C10FEC-03E4-44AC-C222-FD52E5D648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B87F45-3A02-A9B2-98E0-BD12587CE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12-09-2023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B579F0-E32F-559B-B3D7-E4F2212BB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0AE78A-F486-4F12-86E3-8E1485154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77077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90F28-E105-AE3C-0D2A-61DE2C3B4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B398F9-61DA-A8AD-4B3A-BECAB8035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D6D6DA-1CF5-657F-79C7-88618AD413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4C0A03-0E58-5883-C688-8A1887EA18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6893DC-A047-19A2-49DB-93B70EDE72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A3D9C3-ED44-D74C-98E5-3314CDF66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12-09-2023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AC3819-06A9-AF6E-5732-BBEA928B1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9C1E8A-EB49-0C05-6719-D054FABE1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86956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AFF47-E5CA-FB14-E368-67FD18E36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2C9E80-E92B-AFFE-AB1E-EA640DA4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12-09-2023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CA4A95-3028-5F1E-5BE3-D519E0931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D1ACDC-9485-603E-1E45-36B778A78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80509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7D1C37-FF40-1787-4D78-9B02C9581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12-09-2023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EB9049-52D3-31A6-BD4F-CA2CA5A0F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0AAEA8-6A4B-1D48-749C-24088D28E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29615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2914F-E599-6015-1D60-BEEB0E141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11434-FEE2-C962-04FE-1F62D03A7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07A6F4-4247-7A2D-A606-D9D9EAE345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D54FD1-FB71-2B26-8F94-EA083F304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12-09-2023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DE8CFA-751C-1E0B-FED5-513D22103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7E5C96-3FF3-8A90-1C67-1ED205E59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04522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67F52-8BAD-5713-B978-E77A7202A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573C86-7D72-F14C-DA3E-EA2F9E6FC9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8FBCE5-3F85-14C6-532E-105B49E53E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03F889-898C-CDE6-A5BF-7D350A89C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12-09-2023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5092D4-9ED2-6CEA-36E0-41B68DBB9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DA7D34-A2EA-9EA4-B558-FECEF7420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32668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7F1FC9-20E7-E331-E8D9-0F9B82CC0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2E20B9-D945-7A22-DE69-DF4F55554A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A441C5-42D0-FD67-0418-5811BA2696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B49F8-33D0-4DA0-8476-0927F5147411}" type="datetimeFigureOut">
              <a:rPr lang="en-IN" smtClean="0"/>
              <a:t>12-09-2023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49AE3-5747-A7F2-B309-4E0D6D255C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BA8F99-58FE-3A85-36C2-7EC86CF86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09522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4029F-D823-8CA0-19FD-0251CC3E3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55-7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8937D-0D81-2DA1-1C55-FD99B23FE1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This work is licensed under a Creative Commons Attribution-</a:t>
            </a:r>
            <a:r>
              <a:rPr lang="en-US" dirty="0" err="1"/>
              <a:t>ShareAlike</a:t>
            </a:r>
            <a:r>
              <a:rPr lang="en-US" dirty="0"/>
              <a:t> 4.0 International License.</a:t>
            </a:r>
          </a:p>
          <a:p>
            <a:r>
              <a:rPr lang="en-US" dirty="0"/>
              <a:t>Please add this statement to all the videos you create.</a:t>
            </a:r>
          </a:p>
          <a:p>
            <a:r>
              <a:rPr lang="en-US"/>
              <a:t>English Bible quotes are from the World English Bible US, which is in the public domain.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4999185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03303D2-F15E-064A-2E2E-253B31FA5F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64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2B127B8-A6BE-2E42-006D-01F5911A7FC6}"/>
              </a:ext>
            </a:extLst>
          </p:cNvPr>
          <p:cNvSpPr txBox="1"/>
          <p:nvPr/>
        </p:nvSpPr>
        <p:spPr>
          <a:xfrm>
            <a:off x="9501856" y="90909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Acts 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24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:5-7</a:t>
            </a:r>
          </a:p>
        </p:txBody>
      </p:sp>
    </p:spTree>
    <p:extLst>
      <p:ext uri="{BB962C8B-B14F-4D97-AF65-F5344CB8AC3E}">
        <p14:creationId xmlns:p14="http://schemas.microsoft.com/office/powerpoint/2010/main" val="4871796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IN" dirty="0"/>
              <a:t> </a:t>
            </a:r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8</a:t>
            </a:r>
            <a:r>
              <a:rPr lang="en-US" sz="4000" b="0" i="0" dirty="0">
                <a:solidFill>
                  <a:srgbClr val="121212"/>
                </a:solidFill>
                <a:effectLst/>
                <a:latin typeface="Inter"/>
              </a:rPr>
              <a:t>By examining him yourself you may ascertain all these things of which we accuse him.”</a:t>
            </a:r>
          </a:p>
          <a:p>
            <a:pPr algn="l"/>
            <a:r>
              <a:rPr lang="en-US" sz="4000" b="0" i="0" dirty="0">
                <a:solidFill>
                  <a:srgbClr val="777A7B"/>
                </a:solidFill>
                <a:effectLst/>
                <a:latin typeface="Inter"/>
              </a:rPr>
              <a:t>9</a:t>
            </a:r>
            <a:r>
              <a:rPr lang="en-US" sz="4000" b="0" i="0" dirty="0">
                <a:solidFill>
                  <a:srgbClr val="121212"/>
                </a:solidFill>
                <a:effectLst/>
                <a:latin typeface="Inter"/>
              </a:rPr>
              <a:t>The Jews also joined in the attack, affirming that these things were so.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6412080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B2EFB1A-B52C-2FD3-BFF6-1AF9958D5F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24304" y="0"/>
            <a:ext cx="13673271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56E4D3B-D56F-09D2-4E6D-57E6EAC2C385}"/>
              </a:ext>
            </a:extLst>
          </p:cNvPr>
          <p:cNvSpPr txBox="1"/>
          <p:nvPr/>
        </p:nvSpPr>
        <p:spPr>
          <a:xfrm>
            <a:off x="9106071" y="199411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Acts 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24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:8,9</a:t>
            </a:r>
          </a:p>
        </p:txBody>
      </p:sp>
    </p:spTree>
    <p:extLst>
      <p:ext uri="{BB962C8B-B14F-4D97-AF65-F5344CB8AC3E}">
        <p14:creationId xmlns:p14="http://schemas.microsoft.com/office/powerpoint/2010/main" val="21684012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10</a:t>
            </a:r>
            <a:r>
              <a:rPr lang="en-US" sz="4400" b="0" i="0" dirty="0">
                <a:solidFill>
                  <a:srgbClr val="121212"/>
                </a:solidFill>
                <a:effectLst/>
                <a:latin typeface="Inter"/>
              </a:rPr>
              <a:t>When the governor had beckoned to him to speak, Paul answered, “Because I know that you have been a judge of this nation for many years, I cheerfully make my defense.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447456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CC7274-DF83-2018-0358-DA524E0CBD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00441" y="0"/>
            <a:ext cx="12892441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C19B36B-250B-8F5F-71B1-F9094024A519}"/>
              </a:ext>
            </a:extLst>
          </p:cNvPr>
          <p:cNvSpPr txBox="1"/>
          <p:nvPr/>
        </p:nvSpPr>
        <p:spPr>
          <a:xfrm>
            <a:off x="177421" y="5835935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Acts 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24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:10</a:t>
            </a:r>
          </a:p>
        </p:txBody>
      </p:sp>
    </p:spTree>
    <p:extLst>
      <p:ext uri="{BB962C8B-B14F-4D97-AF65-F5344CB8AC3E}">
        <p14:creationId xmlns:p14="http://schemas.microsoft.com/office/powerpoint/2010/main" val="29969691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11</a:t>
            </a:r>
            <a:r>
              <a:rPr lang="en-US" sz="4400" dirty="0">
                <a:solidFill>
                  <a:srgbClr val="121212"/>
                </a:solidFill>
                <a:latin typeface="Inter"/>
              </a:rPr>
              <a:t>Y</a:t>
            </a:r>
            <a:r>
              <a:rPr lang="en-US" sz="4400" b="0" i="0" dirty="0">
                <a:solidFill>
                  <a:srgbClr val="121212"/>
                </a:solidFill>
                <a:effectLst/>
                <a:latin typeface="Inter"/>
              </a:rPr>
              <a:t>ou can verify that it is not more than twelve days since I went up to worship at Jerusalem. 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9782603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CFD4F33-AC2F-9B88-8B50-9D97480CE1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44285" y="1"/>
            <a:ext cx="12736286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28FAFF1-46A9-C130-C253-0AC0BDEBE605}"/>
              </a:ext>
            </a:extLst>
          </p:cNvPr>
          <p:cNvSpPr txBox="1"/>
          <p:nvPr/>
        </p:nvSpPr>
        <p:spPr>
          <a:xfrm>
            <a:off x="177421" y="568581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Acts 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24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:11</a:t>
            </a:r>
          </a:p>
        </p:txBody>
      </p:sp>
    </p:spTree>
    <p:extLst>
      <p:ext uri="{BB962C8B-B14F-4D97-AF65-F5344CB8AC3E}">
        <p14:creationId xmlns:p14="http://schemas.microsoft.com/office/powerpoint/2010/main" val="23903769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12</a:t>
            </a:r>
            <a:r>
              <a:rPr lang="en-US" sz="4000" b="0" i="0" dirty="0">
                <a:solidFill>
                  <a:srgbClr val="121212"/>
                </a:solidFill>
                <a:effectLst/>
                <a:latin typeface="Inter"/>
              </a:rPr>
              <a:t>In the temple they didn’t find me disputing with anyone or stirring up a crowd, either in the synagogues or in the city. </a:t>
            </a:r>
            <a:r>
              <a:rPr lang="en-US" sz="4000" b="0" i="0" dirty="0">
                <a:solidFill>
                  <a:srgbClr val="777A7B"/>
                </a:solidFill>
                <a:effectLst/>
                <a:latin typeface="Inter"/>
              </a:rPr>
              <a:t>13</a:t>
            </a:r>
            <a:r>
              <a:rPr lang="en-US" sz="4000" b="0" i="0" dirty="0">
                <a:solidFill>
                  <a:srgbClr val="121212"/>
                </a:solidFill>
                <a:effectLst/>
                <a:latin typeface="Inter"/>
              </a:rPr>
              <a:t>Nor can they prove to you the things of which they now accuse me.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5758703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064F2D0-CB97-A318-61EB-C81F34E23C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412965"/>
            <a:ext cx="12192000" cy="727096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C05D0E5-BB3B-63E4-CC08-20B1454D38C0}"/>
              </a:ext>
            </a:extLst>
          </p:cNvPr>
          <p:cNvSpPr txBox="1"/>
          <p:nvPr/>
        </p:nvSpPr>
        <p:spPr>
          <a:xfrm>
            <a:off x="177421" y="568581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Acts 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24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:12,13</a:t>
            </a:r>
          </a:p>
        </p:txBody>
      </p:sp>
    </p:spTree>
    <p:extLst>
      <p:ext uri="{BB962C8B-B14F-4D97-AF65-F5344CB8AC3E}">
        <p14:creationId xmlns:p14="http://schemas.microsoft.com/office/powerpoint/2010/main" val="42659190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14</a:t>
            </a:r>
            <a:r>
              <a:rPr lang="en-US" sz="4000" b="0" i="0" dirty="0">
                <a:solidFill>
                  <a:srgbClr val="121212"/>
                </a:solidFill>
                <a:effectLst/>
                <a:latin typeface="Inter"/>
              </a:rPr>
              <a:t>But this I confess to you, that according to the Way, which they call a sect, so I serve the God of our fathers, believing all things which are according to the law, and which are written in the prophets.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171378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05EA1C-4397-1657-011E-D0C43300B9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03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26D2A8C-C096-3DD9-1252-8189AE67FC3D}"/>
              </a:ext>
            </a:extLst>
          </p:cNvPr>
          <p:cNvSpPr txBox="1"/>
          <p:nvPr/>
        </p:nvSpPr>
        <p:spPr>
          <a:xfrm>
            <a:off x="7447129" y="-1"/>
            <a:ext cx="4412776" cy="357571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6000" b="0" i="0" u="none" strike="noStrike" baseline="0" dirty="0">
                <a:solidFill>
                  <a:schemeClr val="bg1"/>
                </a:solidFill>
                <a:latin typeface="TimesNewRomanPSMT"/>
              </a:rPr>
              <a:t>Paul before Felix – </a:t>
            </a:r>
          </a:p>
          <a:p>
            <a:r>
              <a:rPr lang="en-US" sz="6000" b="0" i="0" u="none" strike="noStrike" baseline="0" dirty="0">
                <a:solidFill>
                  <a:schemeClr val="bg1"/>
                </a:solidFill>
                <a:latin typeface="TimesNewRomanPSMT"/>
              </a:rPr>
              <a:t>Acts 24:1-27 </a:t>
            </a:r>
          </a:p>
          <a:p>
            <a:endParaRPr lang="en-IN" sz="6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1116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5ACFC4-B63A-AACD-45D2-F545CD0A42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9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389415D-0970-33A9-2771-5924355C713F}"/>
              </a:ext>
            </a:extLst>
          </p:cNvPr>
          <p:cNvSpPr txBox="1"/>
          <p:nvPr/>
        </p:nvSpPr>
        <p:spPr>
          <a:xfrm>
            <a:off x="9106071" y="199411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Acts 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24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:14</a:t>
            </a:r>
          </a:p>
        </p:txBody>
      </p:sp>
    </p:spTree>
    <p:extLst>
      <p:ext uri="{BB962C8B-B14F-4D97-AF65-F5344CB8AC3E}">
        <p14:creationId xmlns:p14="http://schemas.microsoft.com/office/powerpoint/2010/main" val="2102666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0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15I </a:t>
            </a:r>
            <a:r>
              <a:rPr lang="en-US" sz="4000" b="0" i="0" dirty="0">
                <a:solidFill>
                  <a:srgbClr val="121212"/>
                </a:solidFill>
                <a:effectLst/>
                <a:latin typeface="Inter"/>
              </a:rPr>
              <a:t>have hope toward God, which these also themselves look for, that there will be a resurrection of the dead, both of the just and unjust. </a:t>
            </a:r>
            <a:r>
              <a:rPr lang="en-US" sz="4000" b="0" i="0" dirty="0">
                <a:solidFill>
                  <a:srgbClr val="777A7B"/>
                </a:solidFill>
                <a:effectLst/>
                <a:latin typeface="Inter"/>
              </a:rPr>
              <a:t>16</a:t>
            </a:r>
            <a:r>
              <a:rPr lang="en-US" sz="4000" b="0" i="0" dirty="0">
                <a:solidFill>
                  <a:srgbClr val="121212"/>
                </a:solidFill>
                <a:effectLst/>
                <a:latin typeface="Inter"/>
              </a:rPr>
              <a:t>In this I also practice always having a conscience void of offense toward God and men.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1378115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C7CD9F3-AAAF-2031-B2EC-B751739810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4134" y="1"/>
            <a:ext cx="12376134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AC08BA5-C2C5-C671-959B-1163F63C61EC}"/>
              </a:ext>
            </a:extLst>
          </p:cNvPr>
          <p:cNvSpPr txBox="1"/>
          <p:nvPr/>
        </p:nvSpPr>
        <p:spPr>
          <a:xfrm>
            <a:off x="177421" y="568581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Acts 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24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:15,16</a:t>
            </a:r>
          </a:p>
        </p:txBody>
      </p:sp>
    </p:spTree>
    <p:extLst>
      <p:ext uri="{BB962C8B-B14F-4D97-AF65-F5344CB8AC3E}">
        <p14:creationId xmlns:p14="http://schemas.microsoft.com/office/powerpoint/2010/main" val="8884331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17</a:t>
            </a:r>
            <a:r>
              <a:rPr lang="en-US" sz="4400" b="0" i="0" dirty="0">
                <a:solidFill>
                  <a:srgbClr val="121212"/>
                </a:solidFill>
                <a:effectLst/>
                <a:latin typeface="Inter"/>
              </a:rPr>
              <a:t>Now after some years, I came to bring gifts for the needy to my nation, and offerings.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004917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E0510FF-A0A2-ADE1-184E-39B0DCB6B0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72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E2AD29C-B7BA-EC4A-1B08-B9A8C8D64434}"/>
              </a:ext>
            </a:extLst>
          </p:cNvPr>
          <p:cNvSpPr txBox="1"/>
          <p:nvPr/>
        </p:nvSpPr>
        <p:spPr>
          <a:xfrm>
            <a:off x="9106071" y="199411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Acts 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24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:17</a:t>
            </a:r>
          </a:p>
        </p:txBody>
      </p:sp>
    </p:spTree>
    <p:extLst>
      <p:ext uri="{BB962C8B-B14F-4D97-AF65-F5344CB8AC3E}">
        <p14:creationId xmlns:p14="http://schemas.microsoft.com/office/powerpoint/2010/main" val="7913001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18</a:t>
            </a:r>
            <a:r>
              <a:rPr lang="en-US" sz="4400" b="0" i="0" dirty="0">
                <a:solidFill>
                  <a:srgbClr val="121212"/>
                </a:solidFill>
                <a:effectLst/>
                <a:latin typeface="Inter"/>
              </a:rPr>
              <a:t>amid which certain Jews from Asia found me purified in the temple, not with a mob, nor with turmoil. 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9221390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B2F3B49-E618-069A-1D0E-EEE5397BD2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6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BE9960B-CBAF-BB6E-2BB8-BCE78341B0DA}"/>
              </a:ext>
            </a:extLst>
          </p:cNvPr>
          <p:cNvSpPr txBox="1"/>
          <p:nvPr/>
        </p:nvSpPr>
        <p:spPr>
          <a:xfrm>
            <a:off x="177421" y="568581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Acts 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24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:18</a:t>
            </a:r>
          </a:p>
        </p:txBody>
      </p:sp>
    </p:spTree>
    <p:extLst>
      <p:ext uri="{BB962C8B-B14F-4D97-AF65-F5344CB8AC3E}">
        <p14:creationId xmlns:p14="http://schemas.microsoft.com/office/powerpoint/2010/main" val="11265116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3600" dirty="0">
                <a:solidFill>
                  <a:srgbClr val="121212"/>
                </a:solidFill>
                <a:latin typeface="Arial" panose="020B0604020202020204" pitchFamily="34" charset="0"/>
              </a:rPr>
              <a:t> </a:t>
            </a:r>
            <a:r>
              <a:rPr lang="en-US" sz="3600" dirty="0">
                <a:solidFill>
                  <a:srgbClr val="777A7B"/>
                </a:solidFill>
                <a:latin typeface="Arial" panose="020B0604020202020204" pitchFamily="34" charset="0"/>
              </a:rPr>
              <a:t>20</a:t>
            </a:r>
            <a:r>
              <a:rPr lang="en-US" sz="3600" b="0" i="0" dirty="0">
                <a:solidFill>
                  <a:srgbClr val="121212"/>
                </a:solidFill>
                <a:effectLst/>
                <a:latin typeface="Inter"/>
              </a:rPr>
              <a:t>Or else let these men themselves say what injustice they found in me when I stood before the council, </a:t>
            </a:r>
            <a:r>
              <a:rPr lang="en-US" sz="3600" b="0" i="0" dirty="0">
                <a:solidFill>
                  <a:srgbClr val="777A7B"/>
                </a:solidFill>
                <a:effectLst/>
                <a:latin typeface="Inter"/>
              </a:rPr>
              <a:t>21</a:t>
            </a:r>
            <a:r>
              <a:rPr lang="en-US" sz="3600" b="0" i="0" dirty="0">
                <a:solidFill>
                  <a:srgbClr val="121212"/>
                </a:solidFill>
                <a:effectLst/>
                <a:latin typeface="Inter"/>
              </a:rPr>
              <a:t>unless it is for this one thing that I cried standing among them, ‘Concerning the resurrection of the dead I am being judged before you today!’”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1662519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B435FF-4D82-2117-6705-9B01D88A1A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58236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1055A1F-629E-A0A3-35D9-C32934A26A6F}"/>
              </a:ext>
            </a:extLst>
          </p:cNvPr>
          <p:cNvSpPr txBox="1"/>
          <p:nvPr/>
        </p:nvSpPr>
        <p:spPr>
          <a:xfrm>
            <a:off x="9106071" y="199411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Acts 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24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:20,21</a:t>
            </a:r>
          </a:p>
        </p:txBody>
      </p:sp>
    </p:spTree>
    <p:extLst>
      <p:ext uri="{BB962C8B-B14F-4D97-AF65-F5344CB8AC3E}">
        <p14:creationId xmlns:p14="http://schemas.microsoft.com/office/powerpoint/2010/main" val="39225833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sz="6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22</a:t>
            </a:r>
            <a:r>
              <a:rPr lang="en-US" sz="4000" b="0" i="0" dirty="0">
                <a:solidFill>
                  <a:srgbClr val="121212"/>
                </a:solidFill>
                <a:effectLst/>
                <a:latin typeface="Inter"/>
              </a:rPr>
              <a:t>But Felix, having more exact knowledge concerning the Way, deferred them, saying, “When Lysias, the commanding officer, comes down, I will decide your case.” 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5227806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6000" b="0" i="0" u="none" strike="noStrike" baseline="0" dirty="0">
                <a:latin typeface="TimesNewRomanPSMT"/>
              </a:rPr>
              <a:t>Paul before Felix – Acts 24:1-27 </a:t>
            </a:r>
          </a:p>
        </p:txBody>
      </p:sp>
    </p:spTree>
    <p:extLst>
      <p:ext uri="{BB962C8B-B14F-4D97-AF65-F5344CB8AC3E}">
        <p14:creationId xmlns:p14="http://schemas.microsoft.com/office/powerpoint/2010/main" val="45476361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1A91B8A-BBDF-C240-55BF-480BD8D087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31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FC7279B-49E1-D47E-0985-F1C5F193F6E4}"/>
              </a:ext>
            </a:extLst>
          </p:cNvPr>
          <p:cNvSpPr txBox="1"/>
          <p:nvPr/>
        </p:nvSpPr>
        <p:spPr>
          <a:xfrm>
            <a:off x="385152" y="2676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Acts 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24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:22</a:t>
            </a:r>
          </a:p>
        </p:txBody>
      </p:sp>
    </p:spTree>
    <p:extLst>
      <p:ext uri="{BB962C8B-B14F-4D97-AF65-F5344CB8AC3E}">
        <p14:creationId xmlns:p14="http://schemas.microsoft.com/office/powerpoint/2010/main" val="18507424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23</a:t>
            </a:r>
            <a:r>
              <a:rPr lang="en-US" sz="4400" b="0" i="0" dirty="0">
                <a:solidFill>
                  <a:srgbClr val="121212"/>
                </a:solidFill>
                <a:effectLst/>
                <a:latin typeface="Inter"/>
              </a:rPr>
              <a:t>He ordered the centurion that Paul should be kept in custody and should have some privileges, and not to forbid any of his friends to serve him or to visit him.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33277894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6D2D1A2-84CB-9469-20F4-7EFA8BA0A2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0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F247396-BBAB-CD04-F6D5-0B177FD27986}"/>
              </a:ext>
            </a:extLst>
          </p:cNvPr>
          <p:cNvSpPr txBox="1"/>
          <p:nvPr/>
        </p:nvSpPr>
        <p:spPr>
          <a:xfrm>
            <a:off x="177421" y="568581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Acts 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24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:23</a:t>
            </a:r>
          </a:p>
        </p:txBody>
      </p:sp>
    </p:spTree>
    <p:extLst>
      <p:ext uri="{BB962C8B-B14F-4D97-AF65-F5344CB8AC3E}">
        <p14:creationId xmlns:p14="http://schemas.microsoft.com/office/powerpoint/2010/main" val="18288722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24</a:t>
            </a:r>
            <a:r>
              <a:rPr lang="en-US" sz="4400" b="0" i="0" dirty="0">
                <a:solidFill>
                  <a:srgbClr val="121212"/>
                </a:solidFill>
                <a:effectLst/>
                <a:latin typeface="Inter"/>
              </a:rPr>
              <a:t>After some days, Felix came with Drusilla his wife, who was a Jewess, and sent for Paul and heard him concerning the faith in Christ Jesus. 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15391960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8BE3B4A-649E-C285-347F-9AFE22EDDF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094" r="-1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1D5C567-2BF1-2B13-2AD0-215CDF34D4EC}"/>
              </a:ext>
            </a:extLst>
          </p:cNvPr>
          <p:cNvSpPr txBox="1"/>
          <p:nvPr/>
        </p:nvSpPr>
        <p:spPr>
          <a:xfrm>
            <a:off x="385152" y="2676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Acts 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24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:24</a:t>
            </a:r>
          </a:p>
        </p:txBody>
      </p:sp>
    </p:spTree>
    <p:extLst>
      <p:ext uri="{BB962C8B-B14F-4D97-AF65-F5344CB8AC3E}">
        <p14:creationId xmlns:p14="http://schemas.microsoft.com/office/powerpoint/2010/main" val="129247333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3600" dirty="0">
                <a:solidFill>
                  <a:srgbClr val="777A7B"/>
                </a:solidFill>
                <a:latin typeface="Arial" panose="020B0604020202020204" pitchFamily="34" charset="0"/>
              </a:rPr>
              <a:t>25</a:t>
            </a:r>
            <a:r>
              <a:rPr lang="en-US" sz="3600" b="0" i="0" dirty="0">
                <a:solidFill>
                  <a:srgbClr val="121212"/>
                </a:solidFill>
                <a:effectLst/>
                <a:latin typeface="Inter"/>
              </a:rPr>
              <a:t>As he reasoned about righteousness, self-control, and the judgment to come, Felix was terrified, and answered, “Go your way for this time, and when it is convenient for me, I will summon you.” 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87891986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2643905-DC64-EB29-1F5E-982A1042D3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0" y="-303967"/>
            <a:ext cx="12192000" cy="716196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69DF573-85F0-F785-BC23-C3E85753483B}"/>
              </a:ext>
            </a:extLst>
          </p:cNvPr>
          <p:cNvSpPr txBox="1"/>
          <p:nvPr/>
        </p:nvSpPr>
        <p:spPr>
          <a:xfrm>
            <a:off x="385152" y="2676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Acts 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24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:25</a:t>
            </a:r>
          </a:p>
        </p:txBody>
      </p:sp>
    </p:spTree>
    <p:extLst>
      <p:ext uri="{BB962C8B-B14F-4D97-AF65-F5344CB8AC3E}">
        <p14:creationId xmlns:p14="http://schemas.microsoft.com/office/powerpoint/2010/main" val="101408063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26</a:t>
            </a:r>
            <a:r>
              <a:rPr lang="en-US" sz="4400" b="0" i="0" dirty="0">
                <a:solidFill>
                  <a:srgbClr val="121212"/>
                </a:solidFill>
                <a:effectLst/>
                <a:latin typeface="Inter"/>
              </a:rPr>
              <a:t>Meanwhile, he also hoped that money would be given to him by Paul, that he might release him. Therefore also he sent for him more often and talked with him.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21929932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88BFABC-9362-2DB2-8A63-664C906413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42" r="6441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21ECD1C-F403-E922-A31E-73B559E2D7A7}"/>
              </a:ext>
            </a:extLst>
          </p:cNvPr>
          <p:cNvSpPr txBox="1"/>
          <p:nvPr/>
        </p:nvSpPr>
        <p:spPr>
          <a:xfrm>
            <a:off x="177421" y="568581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Acts 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24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:26</a:t>
            </a:r>
          </a:p>
        </p:txBody>
      </p:sp>
    </p:spTree>
    <p:extLst>
      <p:ext uri="{BB962C8B-B14F-4D97-AF65-F5344CB8AC3E}">
        <p14:creationId xmlns:p14="http://schemas.microsoft.com/office/powerpoint/2010/main" val="285940755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27</a:t>
            </a:r>
            <a:r>
              <a:rPr lang="en-US" sz="4400" b="0" i="0" dirty="0">
                <a:solidFill>
                  <a:srgbClr val="121212"/>
                </a:solidFill>
                <a:effectLst/>
                <a:latin typeface="Inter"/>
              </a:rPr>
              <a:t>But when two years were fulfilled, Felix was succeeded by Porcius Festus, and desiring to gain favor with the Jews, Felix left Paul in bonds.</a:t>
            </a:r>
            <a:endParaRPr lang="en-IN" sz="4400" dirty="0"/>
          </a:p>
        </p:txBody>
      </p:sp>
    </p:spTree>
    <p:extLst>
      <p:ext uri="{BB962C8B-B14F-4D97-AF65-F5344CB8AC3E}">
        <p14:creationId xmlns:p14="http://schemas.microsoft.com/office/powerpoint/2010/main" val="32790669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CAA247-4872-70C4-B81F-D9ED0024CF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03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4BBD018-7758-DE83-0A97-AAACD560D33A}"/>
              </a:ext>
            </a:extLst>
          </p:cNvPr>
          <p:cNvSpPr txBox="1"/>
          <p:nvPr/>
        </p:nvSpPr>
        <p:spPr>
          <a:xfrm>
            <a:off x="7447129" y="-1"/>
            <a:ext cx="4412776" cy="357571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6000" b="0" i="0" u="none" strike="noStrike" baseline="0" dirty="0">
                <a:solidFill>
                  <a:schemeClr val="bg1"/>
                </a:solidFill>
                <a:latin typeface="TimesNewRomanPSMT"/>
              </a:rPr>
              <a:t>Paul before Felix – </a:t>
            </a:r>
          </a:p>
          <a:p>
            <a:r>
              <a:rPr lang="en-US" sz="6000" b="0" i="0" u="none" strike="noStrike" baseline="0" dirty="0">
                <a:solidFill>
                  <a:schemeClr val="bg1"/>
                </a:solidFill>
                <a:latin typeface="TimesNewRomanPSMT"/>
              </a:rPr>
              <a:t>Acts 24:1-27 </a:t>
            </a:r>
          </a:p>
          <a:p>
            <a:endParaRPr lang="en-IN" sz="6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48168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005EA1C-4397-1657-011E-D0C43300B9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03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93451DA-2E4C-E522-EBC6-217EE62A8FE9}"/>
              </a:ext>
            </a:extLst>
          </p:cNvPr>
          <p:cNvSpPr txBox="1"/>
          <p:nvPr/>
        </p:nvSpPr>
        <p:spPr>
          <a:xfrm>
            <a:off x="9106071" y="199411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>
                <a:solidFill>
                  <a:schemeClr val="bg1"/>
                </a:solidFill>
                <a:latin typeface="TimesNewRomanPSMT"/>
              </a:rPr>
              <a:t>Acts </a:t>
            </a:r>
            <a:r>
              <a:rPr lang="en-IN" sz="4400" b="1" i="0" cap="all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24</a:t>
            </a:r>
            <a:r>
              <a:rPr lang="en-IN" sz="4400" b="1" cap="all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:27</a:t>
            </a:r>
            <a:endParaRPr lang="en-I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60302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1</a:t>
            </a:r>
            <a:r>
              <a:rPr lang="en-US" sz="4400" b="0" i="0" dirty="0">
                <a:solidFill>
                  <a:srgbClr val="121212"/>
                </a:solidFill>
                <a:effectLst/>
                <a:latin typeface="Inter"/>
              </a:rPr>
              <a:t>After five days, the high priest, Ananias, came down with certain elders and an orator, one </a:t>
            </a:r>
            <a:r>
              <a:rPr lang="en-US" sz="4400" b="0" i="0" dirty="0" err="1">
                <a:solidFill>
                  <a:srgbClr val="121212"/>
                </a:solidFill>
                <a:effectLst/>
                <a:latin typeface="Inter"/>
              </a:rPr>
              <a:t>Tertullus</a:t>
            </a:r>
            <a:r>
              <a:rPr lang="en-US" sz="4400" b="0" i="0" dirty="0">
                <a:solidFill>
                  <a:srgbClr val="121212"/>
                </a:solidFill>
                <a:effectLst/>
                <a:latin typeface="Inter"/>
              </a:rPr>
              <a:t>. They informed the governor against Paul. 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3461365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3A1D96-B9C9-BE51-F20F-6CD94D1383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19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2070F68-9893-1F22-366C-B0362BCC6CB8}"/>
              </a:ext>
            </a:extLst>
          </p:cNvPr>
          <p:cNvSpPr txBox="1"/>
          <p:nvPr/>
        </p:nvSpPr>
        <p:spPr>
          <a:xfrm>
            <a:off x="9457898" y="19941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Acts 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24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:1</a:t>
            </a:r>
          </a:p>
        </p:txBody>
      </p:sp>
    </p:spTree>
    <p:extLst>
      <p:ext uri="{BB962C8B-B14F-4D97-AF65-F5344CB8AC3E}">
        <p14:creationId xmlns:p14="http://schemas.microsoft.com/office/powerpoint/2010/main" val="9391106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sz="3200" dirty="0"/>
              <a:t> </a:t>
            </a:r>
            <a:r>
              <a:rPr lang="en-US" sz="3200" dirty="0">
                <a:solidFill>
                  <a:srgbClr val="777A7B"/>
                </a:solidFill>
                <a:latin typeface="Arial" panose="020B0604020202020204" pitchFamily="34" charset="0"/>
              </a:rPr>
              <a:t>2</a:t>
            </a:r>
            <a:r>
              <a:rPr lang="en-US" sz="3200" b="0" i="0" dirty="0">
                <a:solidFill>
                  <a:srgbClr val="121212"/>
                </a:solidFill>
                <a:effectLst/>
                <a:latin typeface="Inter"/>
              </a:rPr>
              <a:t>When he was called, </a:t>
            </a:r>
            <a:r>
              <a:rPr lang="en-US" sz="3200" b="0" i="0" dirty="0" err="1">
                <a:solidFill>
                  <a:srgbClr val="121212"/>
                </a:solidFill>
                <a:effectLst/>
                <a:latin typeface="Inter"/>
              </a:rPr>
              <a:t>Tertullus</a:t>
            </a:r>
            <a:r>
              <a:rPr lang="en-US" sz="3200" b="0" i="0" dirty="0">
                <a:solidFill>
                  <a:srgbClr val="121212"/>
                </a:solidFill>
                <a:effectLst/>
                <a:latin typeface="Inter"/>
              </a:rPr>
              <a:t> began to accuse him, saying, “Seeing that by you we enjoy much peace, and that prosperity is coming to this nation by your foresight, </a:t>
            </a:r>
            <a:r>
              <a:rPr lang="en-US" sz="3200" b="0" i="0" dirty="0">
                <a:solidFill>
                  <a:srgbClr val="777A7B"/>
                </a:solidFill>
                <a:effectLst/>
                <a:latin typeface="Inter"/>
              </a:rPr>
              <a:t>3</a:t>
            </a:r>
            <a:r>
              <a:rPr lang="en-US" sz="3200" b="0" i="0" dirty="0">
                <a:solidFill>
                  <a:srgbClr val="121212"/>
                </a:solidFill>
                <a:effectLst/>
                <a:latin typeface="Inter"/>
              </a:rPr>
              <a:t>we accept it in all ways and in all places, most excellent Felix, with all thankfulness. </a:t>
            </a:r>
            <a:r>
              <a:rPr lang="en-US" sz="3200" b="0" i="0" dirty="0">
                <a:solidFill>
                  <a:srgbClr val="777A7B"/>
                </a:solidFill>
                <a:effectLst/>
                <a:latin typeface="Inter"/>
              </a:rPr>
              <a:t>4</a:t>
            </a:r>
            <a:r>
              <a:rPr lang="en-US" sz="3200" b="0" i="0" dirty="0">
                <a:solidFill>
                  <a:srgbClr val="121212"/>
                </a:solidFill>
                <a:effectLst/>
                <a:latin typeface="Inter"/>
              </a:rPr>
              <a:t>But that I don’t delay you, I entreat you to bear with us and hear a few words.</a:t>
            </a:r>
            <a:endParaRPr lang="en-IN" sz="3200" dirty="0"/>
          </a:p>
        </p:txBody>
      </p:sp>
    </p:spTree>
    <p:extLst>
      <p:ext uri="{BB962C8B-B14F-4D97-AF65-F5344CB8AC3E}">
        <p14:creationId xmlns:p14="http://schemas.microsoft.com/office/powerpoint/2010/main" val="40373292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0ACB627-00E1-72FF-D83B-61B430DFD4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556435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A39F1CB-F117-2F17-A8EE-3B7D96EB4956}"/>
              </a:ext>
            </a:extLst>
          </p:cNvPr>
          <p:cNvSpPr txBox="1"/>
          <p:nvPr/>
        </p:nvSpPr>
        <p:spPr>
          <a:xfrm>
            <a:off x="385152" y="2676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Acts 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24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:2-4</a:t>
            </a:r>
          </a:p>
        </p:txBody>
      </p:sp>
    </p:spTree>
    <p:extLst>
      <p:ext uri="{BB962C8B-B14F-4D97-AF65-F5344CB8AC3E}">
        <p14:creationId xmlns:p14="http://schemas.microsoft.com/office/powerpoint/2010/main" val="40245697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5</a:t>
            </a:r>
            <a:r>
              <a:rPr lang="en-US" sz="4000" b="0" i="0" dirty="0">
                <a:solidFill>
                  <a:srgbClr val="121212"/>
                </a:solidFill>
                <a:effectLst/>
                <a:latin typeface="Inter"/>
              </a:rPr>
              <a:t>For we have found this man to be a plague, an instigator of insurrections among all the Jews throughout the world, and a ringleader of the sect of the Nazarenes. </a:t>
            </a:r>
            <a:r>
              <a:rPr lang="en-US" sz="4000" b="0" i="0" dirty="0">
                <a:solidFill>
                  <a:srgbClr val="777A7B"/>
                </a:solidFill>
                <a:effectLst/>
                <a:latin typeface="Inter"/>
              </a:rPr>
              <a:t>6-7</a:t>
            </a:r>
            <a:r>
              <a:rPr lang="en-US" sz="4000" b="0" i="0" dirty="0">
                <a:solidFill>
                  <a:srgbClr val="121212"/>
                </a:solidFill>
                <a:effectLst/>
                <a:latin typeface="Inter"/>
              </a:rPr>
              <a:t>He even tried to profane the temple, and we arrested him. 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9096383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10408</TotalTime>
  <Words>901</Words>
  <Application>Microsoft Office PowerPoint</Application>
  <PresentationFormat>Widescreen</PresentationFormat>
  <Paragraphs>58</Paragraphs>
  <Slides>40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8" baseType="lpstr">
      <vt:lpstr>Arial</vt:lpstr>
      <vt:lpstr>Calibri</vt:lpstr>
      <vt:lpstr>Calibri Light</vt:lpstr>
      <vt:lpstr>Inter</vt:lpstr>
      <vt:lpstr>Microsoft Himalaya</vt:lpstr>
      <vt:lpstr>TimesNewRomanPS-BoldMT</vt:lpstr>
      <vt:lpstr>TimesNewRomanPSMT</vt:lpstr>
      <vt:lpstr>Office Theme</vt:lpstr>
      <vt:lpstr>55-7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4</cp:revision>
  <dcterms:created xsi:type="dcterms:W3CDTF">2022-09-30T06:26:14Z</dcterms:created>
  <dcterms:modified xsi:type="dcterms:W3CDTF">2023-09-12T07:26:08Z</dcterms:modified>
</cp:coreProperties>
</file>