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259" r:id="rId4"/>
    <p:sldId id="270" r:id="rId5"/>
    <p:sldId id="260" r:id="rId6"/>
    <p:sldId id="271" r:id="rId7"/>
    <p:sldId id="261" r:id="rId8"/>
    <p:sldId id="272" r:id="rId9"/>
    <p:sldId id="262" r:id="rId10"/>
    <p:sldId id="273" r:id="rId11"/>
    <p:sldId id="263" r:id="rId12"/>
    <p:sldId id="274" r:id="rId13"/>
    <p:sldId id="296" r:id="rId14"/>
    <p:sldId id="298" r:id="rId15"/>
    <p:sldId id="264" r:id="rId16"/>
    <p:sldId id="275" r:id="rId17"/>
    <p:sldId id="265" r:id="rId18"/>
    <p:sldId id="276" r:id="rId19"/>
    <p:sldId id="266" r:id="rId20"/>
    <p:sldId id="277" r:id="rId21"/>
    <p:sldId id="267" r:id="rId22"/>
    <p:sldId id="278" r:id="rId23"/>
    <p:sldId id="268" r:id="rId24"/>
    <p:sldId id="279" r:id="rId25"/>
    <p:sldId id="269" r:id="rId26"/>
    <p:sldId id="280" r:id="rId27"/>
    <p:sldId id="281" r:id="rId28"/>
    <p:sldId id="29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7F9572-EEF9-4A6F-8C31-D60837AF7C82}" v="1" dt="2023-12-12T06:36:51.6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467" autoAdjust="0"/>
  </p:normalViewPr>
  <p:slideViewPr>
    <p:cSldViewPr snapToGrid="0">
      <p:cViewPr varScale="1">
        <p:scale>
          <a:sx n="80" d="100"/>
          <a:sy n="80" d="100"/>
        </p:scale>
        <p:origin x="78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Smith" userId="3c60a3631c0db8ad" providerId="LiveId" clId="{B3807C8C-3A1A-4769-8AAC-F417A5E276BC}"/>
    <pc:docChg chg="undo custSel modSld">
      <pc:chgData name="Alfred Smith" userId="3c60a3631c0db8ad" providerId="LiveId" clId="{B3807C8C-3A1A-4769-8AAC-F417A5E276BC}" dt="2023-09-12T07:35:43.087" v="23"/>
      <pc:docMkLst>
        <pc:docMk/>
      </pc:docMkLst>
      <pc:sldChg chg="modSp mod">
        <pc:chgData name="Alfred Smith" userId="3c60a3631c0db8ad" providerId="LiveId" clId="{B3807C8C-3A1A-4769-8AAC-F417A5E276BC}" dt="2023-09-12T07:30:02.249" v="10" actId="1076"/>
        <pc:sldMkLst>
          <pc:docMk/>
          <pc:sldMk cId="3788111665" sldId="258"/>
        </pc:sldMkLst>
        <pc:spChg chg="mod">
          <ac:chgData name="Alfred Smith" userId="3c60a3631c0db8ad" providerId="LiveId" clId="{B3807C8C-3A1A-4769-8AAC-F417A5E276BC}" dt="2023-09-12T07:30:02.249" v="10" actId="1076"/>
          <ac:spMkLst>
            <pc:docMk/>
            <pc:sldMk cId="3788111665" sldId="258"/>
            <ac:spMk id="5" creationId="{8FAACE44-605D-0DAA-57AB-60864B12CD11}"/>
          </ac:spMkLst>
        </pc:spChg>
      </pc:sldChg>
      <pc:sldChg chg="modSp mod">
        <pc:chgData name="Alfred Smith" userId="3c60a3631c0db8ad" providerId="LiveId" clId="{B3807C8C-3A1A-4769-8AAC-F417A5E276BC}" dt="2023-09-12T07:30:41.459" v="13"/>
        <pc:sldMkLst>
          <pc:docMk/>
          <pc:sldMk cId="2346136586" sldId="260"/>
        </pc:sldMkLst>
        <pc:spChg chg="mod">
          <ac:chgData name="Alfred Smith" userId="3c60a3631c0db8ad" providerId="LiveId" clId="{B3807C8C-3A1A-4769-8AAC-F417A5E276BC}" dt="2023-09-12T07:30:41.459" v="13"/>
          <ac:spMkLst>
            <pc:docMk/>
            <pc:sldMk cId="2346136586" sldId="260"/>
            <ac:spMk id="4" creationId="{EE2AC625-9141-A801-F431-DD5F79396320}"/>
          </ac:spMkLst>
        </pc:spChg>
      </pc:sldChg>
      <pc:sldChg chg="modSp mod">
        <pc:chgData name="Alfred Smith" userId="3c60a3631c0db8ad" providerId="LiveId" clId="{B3807C8C-3A1A-4769-8AAC-F417A5E276BC}" dt="2023-09-12T07:31:30.274" v="19" actId="20577"/>
        <pc:sldMkLst>
          <pc:docMk/>
          <pc:sldMk cId="4037329247" sldId="261"/>
        </pc:sldMkLst>
        <pc:spChg chg="mod">
          <ac:chgData name="Alfred Smith" userId="3c60a3631c0db8ad" providerId="LiveId" clId="{B3807C8C-3A1A-4769-8AAC-F417A5E276BC}" dt="2023-09-12T07:31:30.274" v="19" actId="20577"/>
          <ac:spMkLst>
            <pc:docMk/>
            <pc:sldMk cId="4037329247" sldId="261"/>
            <ac:spMk id="4" creationId="{EE2AC625-9141-A801-F431-DD5F79396320}"/>
          </ac:spMkLst>
        </pc:spChg>
      </pc:sldChg>
      <pc:sldChg chg="modSp mod">
        <pc:chgData name="Alfred Smith" userId="3c60a3631c0db8ad" providerId="LiveId" clId="{B3807C8C-3A1A-4769-8AAC-F417A5E276BC}" dt="2023-09-12T07:31:47.584" v="20"/>
        <pc:sldMkLst>
          <pc:docMk/>
          <pc:sldMk cId="1909638311" sldId="262"/>
        </pc:sldMkLst>
        <pc:spChg chg="mod">
          <ac:chgData name="Alfred Smith" userId="3c60a3631c0db8ad" providerId="LiveId" clId="{B3807C8C-3A1A-4769-8AAC-F417A5E276BC}" dt="2023-09-12T07:31:47.584" v="20"/>
          <ac:spMkLst>
            <pc:docMk/>
            <pc:sldMk cId="1909638311" sldId="262"/>
            <ac:spMk id="4" creationId="{EE2AC625-9141-A801-F431-DD5F79396320}"/>
          </ac:spMkLst>
        </pc:spChg>
      </pc:sldChg>
      <pc:sldChg chg="modSp mod">
        <pc:chgData name="Alfred Smith" userId="3c60a3631c0db8ad" providerId="LiveId" clId="{B3807C8C-3A1A-4769-8AAC-F417A5E276BC}" dt="2023-09-12T07:32:04.912" v="21"/>
        <pc:sldMkLst>
          <pc:docMk/>
          <pc:sldMk cId="641208035" sldId="263"/>
        </pc:sldMkLst>
        <pc:spChg chg="mod">
          <ac:chgData name="Alfred Smith" userId="3c60a3631c0db8ad" providerId="LiveId" clId="{B3807C8C-3A1A-4769-8AAC-F417A5E276BC}" dt="2023-09-12T07:32:04.912" v="21"/>
          <ac:spMkLst>
            <pc:docMk/>
            <pc:sldMk cId="641208035" sldId="263"/>
            <ac:spMk id="4" creationId="{EE2AC625-9141-A801-F431-DD5F79396320}"/>
          </ac:spMkLst>
        </pc:spChg>
      </pc:sldChg>
      <pc:sldChg chg="modSp mod">
        <pc:chgData name="Alfred Smith" userId="3c60a3631c0db8ad" providerId="LiveId" clId="{B3807C8C-3A1A-4769-8AAC-F417A5E276BC}" dt="2023-09-12T07:35:43.087" v="23"/>
        <pc:sldMkLst>
          <pc:docMk/>
          <pc:sldMk cId="4044745628" sldId="264"/>
        </pc:sldMkLst>
        <pc:spChg chg="mod">
          <ac:chgData name="Alfred Smith" userId="3c60a3631c0db8ad" providerId="LiveId" clId="{B3807C8C-3A1A-4769-8AAC-F417A5E276BC}" dt="2023-09-12T07:35:43.087" v="23"/>
          <ac:spMkLst>
            <pc:docMk/>
            <pc:sldMk cId="4044745628" sldId="264"/>
            <ac:spMk id="4" creationId="{EE2AC625-9141-A801-F431-DD5F79396320}"/>
          </ac:spMkLst>
        </pc:spChg>
      </pc:sldChg>
      <pc:sldChg chg="addSp delSp modSp mod">
        <pc:chgData name="Alfred Smith" userId="3c60a3631c0db8ad" providerId="LiveId" clId="{B3807C8C-3A1A-4769-8AAC-F417A5E276BC}" dt="2023-09-12T07:30:13.708" v="12"/>
        <pc:sldMkLst>
          <pc:docMk/>
          <pc:sldMk cId="4120481681" sldId="270"/>
        </pc:sldMkLst>
        <pc:spChg chg="add mod">
          <ac:chgData name="Alfred Smith" userId="3c60a3631c0db8ad" providerId="LiveId" clId="{B3807C8C-3A1A-4769-8AAC-F417A5E276BC}" dt="2023-09-12T07:30:13.708" v="12"/>
          <ac:spMkLst>
            <pc:docMk/>
            <pc:sldMk cId="4120481681" sldId="270"/>
            <ac:spMk id="3" creationId="{C97027F5-18C0-CDA2-7D1C-016DF915C681}"/>
          </ac:spMkLst>
        </pc:spChg>
        <pc:spChg chg="del">
          <ac:chgData name="Alfred Smith" userId="3c60a3631c0db8ad" providerId="LiveId" clId="{B3807C8C-3A1A-4769-8AAC-F417A5E276BC}" dt="2023-09-12T07:30:12.826" v="11" actId="478"/>
          <ac:spMkLst>
            <pc:docMk/>
            <pc:sldMk cId="4120481681" sldId="270"/>
            <ac:spMk id="4" creationId="{EC9F39AA-25AE-05B8-D760-FDBD2FCBE834}"/>
          </ac:spMkLst>
        </pc:spChg>
      </pc:sldChg>
      <pc:sldChg chg="modSp mod">
        <pc:chgData name="Alfred Smith" userId="3c60a3631c0db8ad" providerId="LiveId" clId="{B3807C8C-3A1A-4769-8AAC-F417A5E276BC}" dt="2023-09-12T07:32:20.878" v="22"/>
        <pc:sldMkLst>
          <pc:docMk/>
          <pc:sldMk cId="3185262253" sldId="296"/>
        </pc:sldMkLst>
        <pc:spChg chg="mod">
          <ac:chgData name="Alfred Smith" userId="3c60a3631c0db8ad" providerId="LiveId" clId="{B3807C8C-3A1A-4769-8AAC-F417A5E276BC}" dt="2023-09-12T07:32:20.878" v="22"/>
          <ac:spMkLst>
            <pc:docMk/>
            <pc:sldMk cId="3185262253" sldId="296"/>
            <ac:spMk id="4" creationId="{EE2AC625-9141-A801-F431-DD5F79396320}"/>
          </ac:spMkLst>
        </pc:spChg>
      </pc:sldChg>
    </pc:docChg>
  </pc:docChgLst>
  <pc:docChgLst>
    <pc:chgData name="Alfred Smith" userId="3c60a3631c0db8ad" providerId="LiveId" clId="{657F9572-EEF9-4A6F-8C31-D60837AF7C82}"/>
    <pc:docChg chg="modSld">
      <pc:chgData name="Alfred Smith" userId="3c60a3631c0db8ad" providerId="LiveId" clId="{657F9572-EEF9-4A6F-8C31-D60837AF7C82}" dt="2023-12-12T06:37:37.275" v="14" actId="20577"/>
      <pc:docMkLst>
        <pc:docMk/>
      </pc:docMkLst>
      <pc:sldChg chg="delSp modTransition modAnim">
        <pc:chgData name="Alfred Smith" userId="3c60a3631c0db8ad" providerId="LiveId" clId="{657F9572-EEF9-4A6F-8C31-D60837AF7C82}" dt="2023-12-12T06:36:51.675" v="4"/>
        <pc:sldMkLst>
          <pc:docMk/>
          <pc:sldMk cId="1499918570" sldId="257"/>
        </pc:sldMkLst>
        <pc:picChg chg="del">
          <ac:chgData name="Alfred Smith" userId="3c60a3631c0db8ad" providerId="LiveId" clId="{657F9572-EEF9-4A6F-8C31-D60837AF7C82}" dt="2023-12-12T06:36:51.675" v="4"/>
          <ac:picMkLst>
            <pc:docMk/>
            <pc:sldMk cId="1499918570" sldId="257"/>
            <ac:picMk id="8" creationId="{A7209430-A4DA-87AB-BACC-6BAF78B1A7D0}"/>
          </ac:picMkLst>
        </pc:picChg>
      </pc:sldChg>
      <pc:sldChg chg="modTransition">
        <pc:chgData name="Alfred Smith" userId="3c60a3631c0db8ad" providerId="LiveId" clId="{657F9572-EEF9-4A6F-8C31-D60837AF7C82}" dt="2023-12-12T06:36:51.675" v="4"/>
        <pc:sldMkLst>
          <pc:docMk/>
          <pc:sldMk cId="3788111665" sldId="258"/>
        </pc:sldMkLst>
      </pc:sldChg>
      <pc:sldChg chg="delSp modSp mod modTransition modAnim">
        <pc:chgData name="Alfred Smith" userId="3c60a3631c0db8ad" providerId="LiveId" clId="{657F9572-EEF9-4A6F-8C31-D60837AF7C82}" dt="2023-12-12T06:36:51.675" v="4"/>
        <pc:sldMkLst>
          <pc:docMk/>
          <pc:sldMk cId="454763615" sldId="259"/>
        </pc:sldMkLst>
        <pc:spChg chg="mod">
          <ac:chgData name="Alfred Smith" userId="3c60a3631c0db8ad" providerId="LiveId" clId="{657F9572-EEF9-4A6F-8C31-D60837AF7C82}" dt="2023-12-12T06:36:34.934" v="1" actId="20577"/>
          <ac:spMkLst>
            <pc:docMk/>
            <pc:sldMk cId="454763615" sldId="259"/>
            <ac:spMk id="3" creationId="{A58184BD-88F1-BA02-40C1-D8403D0EEC0D}"/>
          </ac:spMkLst>
        </pc:spChg>
        <pc:picChg chg="del">
          <ac:chgData name="Alfred Smith" userId="3c60a3631c0db8ad" providerId="LiveId" clId="{657F9572-EEF9-4A6F-8C31-D60837AF7C82}" dt="2023-12-12T06:36:51.675" v="4"/>
          <ac:picMkLst>
            <pc:docMk/>
            <pc:sldMk cId="454763615" sldId="259"/>
            <ac:picMk id="8" creationId="{E24BC3D9-9D48-6908-537B-46220CD05787}"/>
          </ac:picMkLst>
        </pc:picChg>
      </pc:sldChg>
      <pc:sldChg chg="delSp modSp mod modTransition modAnim">
        <pc:chgData name="Alfred Smith" userId="3c60a3631c0db8ad" providerId="LiveId" clId="{657F9572-EEF9-4A6F-8C31-D60837AF7C82}" dt="2023-12-12T06:36:51.675" v="4"/>
        <pc:sldMkLst>
          <pc:docMk/>
          <pc:sldMk cId="2346136586" sldId="260"/>
        </pc:sldMkLst>
        <pc:spChg chg="mod">
          <ac:chgData name="Alfred Smith" userId="3c60a3631c0db8ad" providerId="LiveId" clId="{657F9572-EEF9-4A6F-8C31-D60837AF7C82}" dt="2023-12-12T06:36:39.632" v="2" actId="20577"/>
          <ac:spMkLst>
            <pc:docMk/>
            <pc:sldMk cId="2346136586" sldId="260"/>
            <ac:spMk id="3" creationId="{A58184BD-88F1-BA02-40C1-D8403D0EEC0D}"/>
          </ac:spMkLst>
        </pc:spChg>
        <pc:picChg chg="del">
          <ac:chgData name="Alfred Smith" userId="3c60a3631c0db8ad" providerId="LiveId" clId="{657F9572-EEF9-4A6F-8C31-D60837AF7C82}" dt="2023-12-12T06:36:51.675" v="4"/>
          <ac:picMkLst>
            <pc:docMk/>
            <pc:sldMk cId="2346136586" sldId="260"/>
            <ac:picMk id="16" creationId="{DE87CA27-C5D7-FF5C-1A57-AED3ED28C7FE}"/>
          </ac:picMkLst>
        </pc:picChg>
      </pc:sldChg>
      <pc:sldChg chg="delSp modSp mod modTransition modAnim">
        <pc:chgData name="Alfred Smith" userId="3c60a3631c0db8ad" providerId="LiveId" clId="{657F9572-EEF9-4A6F-8C31-D60837AF7C82}" dt="2023-12-12T06:36:51.675" v="4"/>
        <pc:sldMkLst>
          <pc:docMk/>
          <pc:sldMk cId="4037329247" sldId="261"/>
        </pc:sldMkLst>
        <pc:spChg chg="mod">
          <ac:chgData name="Alfred Smith" userId="3c60a3631c0db8ad" providerId="LiveId" clId="{657F9572-EEF9-4A6F-8C31-D60837AF7C82}" dt="2023-12-12T06:36:45.093" v="3" actId="20577"/>
          <ac:spMkLst>
            <pc:docMk/>
            <pc:sldMk cId="4037329247" sldId="261"/>
            <ac:spMk id="3" creationId="{A58184BD-88F1-BA02-40C1-D8403D0EEC0D}"/>
          </ac:spMkLst>
        </pc:spChg>
        <pc:picChg chg="del">
          <ac:chgData name="Alfred Smith" userId="3c60a3631c0db8ad" providerId="LiveId" clId="{657F9572-EEF9-4A6F-8C31-D60837AF7C82}" dt="2023-12-12T06:36:51.675" v="4"/>
          <ac:picMkLst>
            <pc:docMk/>
            <pc:sldMk cId="4037329247" sldId="261"/>
            <ac:picMk id="18" creationId="{D331CD0F-54B2-4D61-FB2C-67D62A4959F8}"/>
          </ac:picMkLst>
        </pc:picChg>
      </pc:sldChg>
      <pc:sldChg chg="delSp modSp mod modTransition modAnim">
        <pc:chgData name="Alfred Smith" userId="3c60a3631c0db8ad" providerId="LiveId" clId="{657F9572-EEF9-4A6F-8C31-D60837AF7C82}" dt="2023-12-12T06:36:56.084" v="5" actId="20577"/>
        <pc:sldMkLst>
          <pc:docMk/>
          <pc:sldMk cId="1909638311" sldId="262"/>
        </pc:sldMkLst>
        <pc:spChg chg="mod">
          <ac:chgData name="Alfred Smith" userId="3c60a3631c0db8ad" providerId="LiveId" clId="{657F9572-EEF9-4A6F-8C31-D60837AF7C82}" dt="2023-12-12T06:36:56.084" v="5" actId="20577"/>
          <ac:spMkLst>
            <pc:docMk/>
            <pc:sldMk cId="1909638311" sldId="262"/>
            <ac:spMk id="3" creationId="{A58184BD-88F1-BA02-40C1-D8403D0EEC0D}"/>
          </ac:spMkLst>
        </pc:spChg>
        <pc:picChg chg="del">
          <ac:chgData name="Alfred Smith" userId="3c60a3631c0db8ad" providerId="LiveId" clId="{657F9572-EEF9-4A6F-8C31-D60837AF7C82}" dt="2023-12-12T06:36:51.675" v="4"/>
          <ac:picMkLst>
            <pc:docMk/>
            <pc:sldMk cId="1909638311" sldId="262"/>
            <ac:picMk id="20" creationId="{FBE8F5A6-C0C7-8254-C690-2FA76E7147F5}"/>
          </ac:picMkLst>
        </pc:picChg>
      </pc:sldChg>
      <pc:sldChg chg="delSp modSp mod modTransition modAnim">
        <pc:chgData name="Alfred Smith" userId="3c60a3631c0db8ad" providerId="LiveId" clId="{657F9572-EEF9-4A6F-8C31-D60837AF7C82}" dt="2023-12-12T06:37:01.693" v="6" actId="20577"/>
        <pc:sldMkLst>
          <pc:docMk/>
          <pc:sldMk cId="641208035" sldId="263"/>
        </pc:sldMkLst>
        <pc:spChg chg="mod">
          <ac:chgData name="Alfred Smith" userId="3c60a3631c0db8ad" providerId="LiveId" clId="{657F9572-EEF9-4A6F-8C31-D60837AF7C82}" dt="2023-12-12T06:37:01.693" v="6" actId="20577"/>
          <ac:spMkLst>
            <pc:docMk/>
            <pc:sldMk cId="641208035" sldId="263"/>
            <ac:spMk id="3" creationId="{A58184BD-88F1-BA02-40C1-D8403D0EEC0D}"/>
          </ac:spMkLst>
        </pc:spChg>
        <pc:picChg chg="del">
          <ac:chgData name="Alfred Smith" userId="3c60a3631c0db8ad" providerId="LiveId" clId="{657F9572-EEF9-4A6F-8C31-D60837AF7C82}" dt="2023-12-12T06:36:51.675" v="4"/>
          <ac:picMkLst>
            <pc:docMk/>
            <pc:sldMk cId="641208035" sldId="263"/>
            <ac:picMk id="8" creationId="{1A420409-490B-0752-F41D-83E2899A9658}"/>
          </ac:picMkLst>
        </pc:picChg>
      </pc:sldChg>
      <pc:sldChg chg="delSp modSp mod modTransition modAnim">
        <pc:chgData name="Alfred Smith" userId="3c60a3631c0db8ad" providerId="LiveId" clId="{657F9572-EEF9-4A6F-8C31-D60837AF7C82}" dt="2023-12-12T06:37:10.623" v="8" actId="20577"/>
        <pc:sldMkLst>
          <pc:docMk/>
          <pc:sldMk cId="4044745628" sldId="264"/>
        </pc:sldMkLst>
        <pc:spChg chg="mod">
          <ac:chgData name="Alfred Smith" userId="3c60a3631c0db8ad" providerId="LiveId" clId="{657F9572-EEF9-4A6F-8C31-D60837AF7C82}" dt="2023-12-12T06:37:10.623" v="8" actId="20577"/>
          <ac:spMkLst>
            <pc:docMk/>
            <pc:sldMk cId="4044745628" sldId="264"/>
            <ac:spMk id="3" creationId="{A58184BD-88F1-BA02-40C1-D8403D0EEC0D}"/>
          </ac:spMkLst>
        </pc:spChg>
        <pc:picChg chg="del">
          <ac:chgData name="Alfred Smith" userId="3c60a3631c0db8ad" providerId="LiveId" clId="{657F9572-EEF9-4A6F-8C31-D60837AF7C82}" dt="2023-12-12T06:36:51.675" v="4"/>
          <ac:picMkLst>
            <pc:docMk/>
            <pc:sldMk cId="4044745628" sldId="264"/>
            <ac:picMk id="17" creationId="{F4B7017B-80BF-72E9-5245-52B4DBB20581}"/>
          </ac:picMkLst>
        </pc:picChg>
      </pc:sldChg>
      <pc:sldChg chg="delSp modSp mod modTransition modAnim">
        <pc:chgData name="Alfred Smith" userId="3c60a3631c0db8ad" providerId="LiveId" clId="{657F9572-EEF9-4A6F-8C31-D60837AF7C82}" dt="2023-12-12T06:37:14.876" v="9" actId="20577"/>
        <pc:sldMkLst>
          <pc:docMk/>
          <pc:sldMk cId="978260341" sldId="265"/>
        </pc:sldMkLst>
        <pc:spChg chg="mod">
          <ac:chgData name="Alfred Smith" userId="3c60a3631c0db8ad" providerId="LiveId" clId="{657F9572-EEF9-4A6F-8C31-D60837AF7C82}" dt="2023-12-12T06:37:14.876" v="9" actId="20577"/>
          <ac:spMkLst>
            <pc:docMk/>
            <pc:sldMk cId="978260341" sldId="265"/>
            <ac:spMk id="3" creationId="{A58184BD-88F1-BA02-40C1-D8403D0EEC0D}"/>
          </ac:spMkLst>
        </pc:spChg>
        <pc:picChg chg="del">
          <ac:chgData name="Alfred Smith" userId="3c60a3631c0db8ad" providerId="LiveId" clId="{657F9572-EEF9-4A6F-8C31-D60837AF7C82}" dt="2023-12-12T06:36:51.675" v="4"/>
          <ac:picMkLst>
            <pc:docMk/>
            <pc:sldMk cId="978260341" sldId="265"/>
            <ac:picMk id="12" creationId="{64B7EC5A-D31A-5798-783E-4A36F7749FBA}"/>
          </ac:picMkLst>
        </pc:picChg>
      </pc:sldChg>
      <pc:sldChg chg="delSp modSp mod modTransition modAnim">
        <pc:chgData name="Alfred Smith" userId="3c60a3631c0db8ad" providerId="LiveId" clId="{657F9572-EEF9-4A6F-8C31-D60837AF7C82}" dt="2023-12-12T06:37:20.029" v="10" actId="20577"/>
        <pc:sldMkLst>
          <pc:docMk/>
          <pc:sldMk cId="3575870363" sldId="266"/>
        </pc:sldMkLst>
        <pc:spChg chg="mod">
          <ac:chgData name="Alfred Smith" userId="3c60a3631c0db8ad" providerId="LiveId" clId="{657F9572-EEF9-4A6F-8C31-D60837AF7C82}" dt="2023-12-12T06:37:20.029" v="10" actId="20577"/>
          <ac:spMkLst>
            <pc:docMk/>
            <pc:sldMk cId="3575870363" sldId="266"/>
            <ac:spMk id="3" creationId="{A58184BD-88F1-BA02-40C1-D8403D0EEC0D}"/>
          </ac:spMkLst>
        </pc:spChg>
        <pc:picChg chg="del">
          <ac:chgData name="Alfred Smith" userId="3c60a3631c0db8ad" providerId="LiveId" clId="{657F9572-EEF9-4A6F-8C31-D60837AF7C82}" dt="2023-12-12T06:36:51.675" v="4"/>
          <ac:picMkLst>
            <pc:docMk/>
            <pc:sldMk cId="3575870363" sldId="266"/>
            <ac:picMk id="18" creationId="{20EBF294-B31B-230E-583E-C2904EF4D6DA}"/>
          </ac:picMkLst>
        </pc:picChg>
      </pc:sldChg>
      <pc:sldChg chg="delSp modSp mod modTransition modAnim">
        <pc:chgData name="Alfred Smith" userId="3c60a3631c0db8ad" providerId="LiveId" clId="{657F9572-EEF9-4A6F-8C31-D60837AF7C82}" dt="2023-12-12T06:37:23.748" v="11" actId="20577"/>
        <pc:sldMkLst>
          <pc:docMk/>
          <pc:sldMk cId="4017137865" sldId="267"/>
        </pc:sldMkLst>
        <pc:spChg chg="mod">
          <ac:chgData name="Alfred Smith" userId="3c60a3631c0db8ad" providerId="LiveId" clId="{657F9572-EEF9-4A6F-8C31-D60837AF7C82}" dt="2023-12-12T06:37:23.748" v="11" actId="20577"/>
          <ac:spMkLst>
            <pc:docMk/>
            <pc:sldMk cId="4017137865" sldId="267"/>
            <ac:spMk id="3" creationId="{A58184BD-88F1-BA02-40C1-D8403D0EEC0D}"/>
          </ac:spMkLst>
        </pc:spChg>
        <pc:picChg chg="del">
          <ac:chgData name="Alfred Smith" userId="3c60a3631c0db8ad" providerId="LiveId" clId="{657F9572-EEF9-4A6F-8C31-D60837AF7C82}" dt="2023-12-12T06:36:51.675" v="4"/>
          <ac:picMkLst>
            <pc:docMk/>
            <pc:sldMk cId="4017137865" sldId="267"/>
            <ac:picMk id="12" creationId="{150F28F6-8827-F40C-DBCB-8650CACC67FF}"/>
          </ac:picMkLst>
        </pc:picChg>
      </pc:sldChg>
      <pc:sldChg chg="delSp modSp mod modTransition modAnim">
        <pc:chgData name="Alfred Smith" userId="3c60a3631c0db8ad" providerId="LiveId" clId="{657F9572-EEF9-4A6F-8C31-D60837AF7C82}" dt="2023-12-12T06:37:28.845" v="12" actId="20577"/>
        <pc:sldMkLst>
          <pc:docMk/>
          <pc:sldMk cId="3137811553" sldId="268"/>
        </pc:sldMkLst>
        <pc:spChg chg="mod">
          <ac:chgData name="Alfred Smith" userId="3c60a3631c0db8ad" providerId="LiveId" clId="{657F9572-EEF9-4A6F-8C31-D60837AF7C82}" dt="2023-12-12T06:37:28.845" v="12" actId="20577"/>
          <ac:spMkLst>
            <pc:docMk/>
            <pc:sldMk cId="3137811553" sldId="268"/>
            <ac:spMk id="3" creationId="{A58184BD-88F1-BA02-40C1-D8403D0EEC0D}"/>
          </ac:spMkLst>
        </pc:spChg>
        <pc:picChg chg="del">
          <ac:chgData name="Alfred Smith" userId="3c60a3631c0db8ad" providerId="LiveId" clId="{657F9572-EEF9-4A6F-8C31-D60837AF7C82}" dt="2023-12-12T06:36:51.675" v="4"/>
          <ac:picMkLst>
            <pc:docMk/>
            <pc:sldMk cId="3137811553" sldId="268"/>
            <ac:picMk id="8" creationId="{B0D67286-BACB-E868-591E-6DFDBD499A01}"/>
          </ac:picMkLst>
        </pc:picChg>
      </pc:sldChg>
      <pc:sldChg chg="delSp modSp mod modTransition modAnim">
        <pc:chgData name="Alfred Smith" userId="3c60a3631c0db8ad" providerId="LiveId" clId="{657F9572-EEF9-4A6F-8C31-D60837AF7C82}" dt="2023-12-12T06:37:33.468" v="13" actId="20577"/>
        <pc:sldMkLst>
          <pc:docMk/>
          <pc:sldMk cId="100491716" sldId="269"/>
        </pc:sldMkLst>
        <pc:spChg chg="mod">
          <ac:chgData name="Alfred Smith" userId="3c60a3631c0db8ad" providerId="LiveId" clId="{657F9572-EEF9-4A6F-8C31-D60837AF7C82}" dt="2023-12-12T06:37:33.468" v="13" actId="20577"/>
          <ac:spMkLst>
            <pc:docMk/>
            <pc:sldMk cId="100491716" sldId="269"/>
            <ac:spMk id="3" creationId="{A58184BD-88F1-BA02-40C1-D8403D0EEC0D}"/>
          </ac:spMkLst>
        </pc:spChg>
        <pc:picChg chg="del">
          <ac:chgData name="Alfred Smith" userId="3c60a3631c0db8ad" providerId="LiveId" clId="{657F9572-EEF9-4A6F-8C31-D60837AF7C82}" dt="2023-12-12T06:36:51.675" v="4"/>
          <ac:picMkLst>
            <pc:docMk/>
            <pc:sldMk cId="100491716" sldId="269"/>
            <ac:picMk id="22" creationId="{7F750EFF-C9DC-25BF-F2F9-191F86711668}"/>
          </ac:picMkLst>
        </pc:picChg>
      </pc:sldChg>
      <pc:sldChg chg="modTransition">
        <pc:chgData name="Alfred Smith" userId="3c60a3631c0db8ad" providerId="LiveId" clId="{657F9572-EEF9-4A6F-8C31-D60837AF7C82}" dt="2023-12-12T06:36:51.675" v="4"/>
        <pc:sldMkLst>
          <pc:docMk/>
          <pc:sldMk cId="4120481681" sldId="270"/>
        </pc:sldMkLst>
      </pc:sldChg>
      <pc:sldChg chg="modTransition">
        <pc:chgData name="Alfred Smith" userId="3c60a3631c0db8ad" providerId="LiveId" clId="{657F9572-EEF9-4A6F-8C31-D60837AF7C82}" dt="2023-12-12T06:36:51.675" v="4"/>
        <pc:sldMkLst>
          <pc:docMk/>
          <pc:sldMk cId="939110669" sldId="271"/>
        </pc:sldMkLst>
      </pc:sldChg>
      <pc:sldChg chg="modTransition">
        <pc:chgData name="Alfred Smith" userId="3c60a3631c0db8ad" providerId="LiveId" clId="{657F9572-EEF9-4A6F-8C31-D60837AF7C82}" dt="2023-12-12T06:36:51.675" v="4"/>
        <pc:sldMkLst>
          <pc:docMk/>
          <pc:sldMk cId="4024569785" sldId="272"/>
        </pc:sldMkLst>
      </pc:sldChg>
      <pc:sldChg chg="modTransition">
        <pc:chgData name="Alfred Smith" userId="3c60a3631c0db8ad" providerId="LiveId" clId="{657F9572-EEF9-4A6F-8C31-D60837AF7C82}" dt="2023-12-12T06:36:51.675" v="4"/>
        <pc:sldMkLst>
          <pc:docMk/>
          <pc:sldMk cId="487179600" sldId="273"/>
        </pc:sldMkLst>
      </pc:sldChg>
      <pc:sldChg chg="modTransition">
        <pc:chgData name="Alfred Smith" userId="3c60a3631c0db8ad" providerId="LiveId" clId="{657F9572-EEF9-4A6F-8C31-D60837AF7C82}" dt="2023-12-12T06:36:51.675" v="4"/>
        <pc:sldMkLst>
          <pc:docMk/>
          <pc:sldMk cId="2168401200" sldId="274"/>
        </pc:sldMkLst>
      </pc:sldChg>
      <pc:sldChg chg="modTransition">
        <pc:chgData name="Alfred Smith" userId="3c60a3631c0db8ad" providerId="LiveId" clId="{657F9572-EEF9-4A6F-8C31-D60837AF7C82}" dt="2023-12-12T06:36:51.675" v="4"/>
        <pc:sldMkLst>
          <pc:docMk/>
          <pc:sldMk cId="2996969115" sldId="275"/>
        </pc:sldMkLst>
      </pc:sldChg>
      <pc:sldChg chg="modTransition">
        <pc:chgData name="Alfred Smith" userId="3c60a3631c0db8ad" providerId="LiveId" clId="{657F9572-EEF9-4A6F-8C31-D60837AF7C82}" dt="2023-12-12T06:36:51.675" v="4"/>
        <pc:sldMkLst>
          <pc:docMk/>
          <pc:sldMk cId="2390376940" sldId="276"/>
        </pc:sldMkLst>
      </pc:sldChg>
      <pc:sldChg chg="modTransition">
        <pc:chgData name="Alfred Smith" userId="3c60a3631c0db8ad" providerId="LiveId" clId="{657F9572-EEF9-4A6F-8C31-D60837AF7C82}" dt="2023-12-12T06:36:51.675" v="4"/>
        <pc:sldMkLst>
          <pc:docMk/>
          <pc:sldMk cId="4265919077" sldId="277"/>
        </pc:sldMkLst>
      </pc:sldChg>
      <pc:sldChg chg="modTransition">
        <pc:chgData name="Alfred Smith" userId="3c60a3631c0db8ad" providerId="LiveId" clId="{657F9572-EEF9-4A6F-8C31-D60837AF7C82}" dt="2023-12-12T06:36:51.675" v="4"/>
        <pc:sldMkLst>
          <pc:docMk/>
          <pc:sldMk cId="210266664" sldId="278"/>
        </pc:sldMkLst>
      </pc:sldChg>
      <pc:sldChg chg="modTransition">
        <pc:chgData name="Alfred Smith" userId="3c60a3631c0db8ad" providerId="LiveId" clId="{657F9572-EEF9-4A6F-8C31-D60837AF7C82}" dt="2023-12-12T06:36:51.675" v="4"/>
        <pc:sldMkLst>
          <pc:docMk/>
          <pc:sldMk cId="888433145" sldId="279"/>
        </pc:sldMkLst>
      </pc:sldChg>
      <pc:sldChg chg="modTransition">
        <pc:chgData name="Alfred Smith" userId="3c60a3631c0db8ad" providerId="LiveId" clId="{657F9572-EEF9-4A6F-8C31-D60837AF7C82}" dt="2023-12-12T06:36:51.675" v="4"/>
        <pc:sldMkLst>
          <pc:docMk/>
          <pc:sldMk cId="791300187" sldId="280"/>
        </pc:sldMkLst>
      </pc:sldChg>
      <pc:sldChg chg="delSp modSp mod modTransition modAnim">
        <pc:chgData name="Alfred Smith" userId="3c60a3631c0db8ad" providerId="LiveId" clId="{657F9572-EEF9-4A6F-8C31-D60837AF7C82}" dt="2023-12-12T06:37:37.275" v="14" actId="20577"/>
        <pc:sldMkLst>
          <pc:docMk/>
          <pc:sldMk cId="1922139011" sldId="281"/>
        </pc:sldMkLst>
        <pc:spChg chg="mod">
          <ac:chgData name="Alfred Smith" userId="3c60a3631c0db8ad" providerId="LiveId" clId="{657F9572-EEF9-4A6F-8C31-D60837AF7C82}" dt="2023-12-12T06:37:37.275" v="14" actId="20577"/>
          <ac:spMkLst>
            <pc:docMk/>
            <pc:sldMk cId="1922139011" sldId="281"/>
            <ac:spMk id="3" creationId="{A58184BD-88F1-BA02-40C1-D8403D0EEC0D}"/>
          </ac:spMkLst>
        </pc:spChg>
        <pc:picChg chg="del">
          <ac:chgData name="Alfred Smith" userId="3c60a3631c0db8ad" providerId="LiveId" clId="{657F9572-EEF9-4A6F-8C31-D60837AF7C82}" dt="2023-12-12T06:36:51.675" v="4"/>
          <ac:picMkLst>
            <pc:docMk/>
            <pc:sldMk cId="1922139011" sldId="281"/>
            <ac:picMk id="11" creationId="{90E41615-8D0F-9B07-CA0C-4DD7C7F89665}"/>
          </ac:picMkLst>
        </pc:picChg>
      </pc:sldChg>
      <pc:sldChg chg="delSp modSp mod modTransition modAnim">
        <pc:chgData name="Alfred Smith" userId="3c60a3631c0db8ad" providerId="LiveId" clId="{657F9572-EEF9-4A6F-8C31-D60837AF7C82}" dt="2023-12-12T06:37:05.202" v="7" actId="20577"/>
        <pc:sldMkLst>
          <pc:docMk/>
          <pc:sldMk cId="3185262253" sldId="296"/>
        </pc:sldMkLst>
        <pc:spChg chg="mod">
          <ac:chgData name="Alfred Smith" userId="3c60a3631c0db8ad" providerId="LiveId" clId="{657F9572-EEF9-4A6F-8C31-D60837AF7C82}" dt="2023-12-12T06:37:05.202" v="7" actId="20577"/>
          <ac:spMkLst>
            <pc:docMk/>
            <pc:sldMk cId="3185262253" sldId="296"/>
            <ac:spMk id="3" creationId="{A58184BD-88F1-BA02-40C1-D8403D0EEC0D}"/>
          </ac:spMkLst>
        </pc:spChg>
        <pc:picChg chg="del">
          <ac:chgData name="Alfred Smith" userId="3c60a3631c0db8ad" providerId="LiveId" clId="{657F9572-EEF9-4A6F-8C31-D60837AF7C82}" dt="2023-12-12T06:36:51.675" v="4"/>
          <ac:picMkLst>
            <pc:docMk/>
            <pc:sldMk cId="3185262253" sldId="296"/>
            <ac:picMk id="16" creationId="{4BDAEDB6-2A65-A1C0-85E3-056D82CB5AB8}"/>
          </ac:picMkLst>
        </pc:picChg>
      </pc:sldChg>
      <pc:sldChg chg="modTransition">
        <pc:chgData name="Alfred Smith" userId="3c60a3631c0db8ad" providerId="LiveId" clId="{657F9572-EEF9-4A6F-8C31-D60837AF7C82}" dt="2023-12-12T06:36:51.675" v="4"/>
        <pc:sldMkLst>
          <pc:docMk/>
          <pc:sldMk cId="3192196158" sldId="298"/>
        </pc:sldMkLst>
      </pc:sldChg>
      <pc:sldChg chg="modTransition">
        <pc:chgData name="Alfred Smith" userId="3c60a3631c0db8ad" providerId="LiveId" clId="{657F9572-EEF9-4A6F-8C31-D60837AF7C82}" dt="2023-12-12T06:36:51.675" v="4"/>
        <pc:sldMkLst>
          <pc:docMk/>
          <pc:sldMk cId="1272621823" sldId="2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084DD-7FC0-4A22-9CF3-02422E1B05B3}" type="datetimeFigureOut">
              <a:rPr lang="en-IN" smtClean="0"/>
              <a:t>12-12-2023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9FD99-6F09-4AC6-8D62-5D15F886FEC9}" type="slidenum">
              <a:rPr lang="en-IN" smtClean="0"/>
              <a:t>‹#›</a:t>
            </a:fld>
            <a:endParaRPr lang="en-IN"/>
          </a:p>
        </p:txBody>
      </p:sp>
    </p:spTree>
    <p:extLst>
      <p:ext uri="{BB962C8B-B14F-4D97-AF65-F5344CB8AC3E}">
        <p14:creationId xmlns:p14="http://schemas.microsoft.com/office/powerpoint/2010/main" val="52813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a:latin typeface="TimesNewRomanPS-BoldMT"/>
              </a:rPr>
              <a:t>Ch</a:t>
            </a:r>
          </a:p>
          <a:p>
            <a:pPr algn="l"/>
            <a:r>
              <a:rPr lang="en-US" sz="1200" b="1" i="0" u="none" strike="noStrike" baseline="0">
                <a:latin typeface="TimesNewRomanPS-BoldMT"/>
              </a:rPr>
              <a:t>55 </a:t>
            </a:r>
            <a:r>
              <a:rPr lang="en-US" sz="1200" b="1" i="0" u="none" strike="noStrike" baseline="0" dirty="0">
                <a:latin typeface="TimesNewRomanPS-BoldMT"/>
              </a:rPr>
              <a:t>Paul’s Arrest and Trials</a:t>
            </a:r>
          </a:p>
          <a:p>
            <a:pPr algn="l"/>
            <a:r>
              <a:rPr lang="en-US" sz="1200" b="0" i="0" u="none" strike="noStrike" baseline="0" dirty="0">
                <a:latin typeface="TimesNewRomanPSMT"/>
              </a:rPr>
              <a:t>1. Paul purifies himself – Acts 21:17-30 (Left Top)</a:t>
            </a:r>
          </a:p>
          <a:p>
            <a:pPr algn="l"/>
            <a:r>
              <a:rPr lang="en-US" sz="1200" b="0" i="0" u="none" strike="noStrike" baseline="0" dirty="0">
                <a:latin typeface="TimesNewRomanPSMT"/>
              </a:rPr>
              <a:t>2. Paul captured – Acts 21:31 – 22:29 (Center Top)</a:t>
            </a:r>
          </a:p>
          <a:p>
            <a:pPr algn="l"/>
            <a:r>
              <a:rPr lang="en-US" sz="1200" b="0" i="0" u="none" strike="noStrike" baseline="0" dirty="0">
                <a:latin typeface="TimesNewRomanPSMT"/>
              </a:rPr>
              <a:t>3. Paul before the Jewish Council – Acts 22:30 – 23:10 (Right Top)</a:t>
            </a:r>
          </a:p>
          <a:p>
            <a:pPr algn="l"/>
            <a:r>
              <a:rPr lang="en-US" sz="1200" b="0" i="0" u="none" strike="noStrike" baseline="0" dirty="0">
                <a:latin typeface="TimesNewRomanPSMT"/>
              </a:rPr>
              <a:t>4. God encourages Paul – Acts 23:11 (Right 2nd)</a:t>
            </a:r>
          </a:p>
          <a:p>
            <a:pPr algn="l"/>
            <a:r>
              <a:rPr lang="en-US" sz="1200" b="0" i="0" u="none" strike="noStrike" baseline="0" dirty="0">
                <a:latin typeface="TimesNewRomanPSMT"/>
              </a:rPr>
              <a:t>5. Conspiracy to kill Paul – Acts 23:12-22 (Right 3rd)</a:t>
            </a:r>
          </a:p>
          <a:p>
            <a:pPr algn="l"/>
            <a:r>
              <a:rPr lang="en-US" sz="1200" b="0" i="0" u="none" strike="noStrike" baseline="0" dirty="0">
                <a:latin typeface="TimesNewRomanPSMT"/>
              </a:rPr>
              <a:t>6. Paul escorted out of Jerusalem – Acts 23:23-35 (Bottom)</a:t>
            </a:r>
          </a:p>
          <a:p>
            <a:pPr algn="l"/>
            <a:r>
              <a:rPr lang="en-US" sz="1200" b="0" i="0" u="none" strike="noStrike" baseline="0" dirty="0">
                <a:latin typeface="TimesNewRomanPSMT"/>
              </a:rPr>
              <a:t>7. Paul before Felix – Acts 24:1-27 (Left near Bottom)</a:t>
            </a:r>
          </a:p>
          <a:p>
            <a:pPr algn="l"/>
            <a:r>
              <a:rPr lang="en-US" sz="1200" b="0" i="0" u="none" strike="noStrike" baseline="0" dirty="0">
                <a:latin typeface="TimesNewRomanPSMT"/>
              </a:rPr>
              <a:t>8. Paul before Festus – Acts 25:1-12 (Left Center)</a:t>
            </a:r>
          </a:p>
          <a:p>
            <a:pPr algn="l"/>
            <a:r>
              <a:rPr lang="en-US" sz="1200" b="0" i="0" u="none" strike="noStrike" baseline="0" dirty="0">
                <a:latin typeface="TimesNewRomanPSMT"/>
              </a:rPr>
              <a:t>9. Paul before Agrippa and Bernice – Acts 25:13 – 26:32 (Center)</a:t>
            </a:r>
            <a:endParaRPr lang="en-IN" dirty="0"/>
          </a:p>
          <a:p>
            <a:endParaRPr lang="en-IN" dirty="0"/>
          </a:p>
        </p:txBody>
      </p:sp>
      <p:sp>
        <p:nvSpPr>
          <p:cNvPr id="4" name="Slide Number Placeholder 3"/>
          <p:cNvSpPr>
            <a:spLocks noGrp="1"/>
          </p:cNvSpPr>
          <p:nvPr>
            <p:ph type="sldNum" sz="quarter" idx="5"/>
          </p:nvPr>
        </p:nvSpPr>
        <p:spPr/>
        <p:txBody>
          <a:bodyPr/>
          <a:lstStyle/>
          <a:p>
            <a:fld id="{DCD9FD99-6F09-4AC6-8D62-5D15F886FEC9}" type="slidenum">
              <a:rPr lang="en-IN" smtClean="0"/>
              <a:t>1</a:t>
            </a:fld>
            <a:endParaRPr lang="en-IN"/>
          </a:p>
        </p:txBody>
      </p:sp>
    </p:spTree>
    <p:extLst>
      <p:ext uri="{BB962C8B-B14F-4D97-AF65-F5344CB8AC3E}">
        <p14:creationId xmlns:p14="http://schemas.microsoft.com/office/powerpoint/2010/main" val="4024350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30F0A-9E6B-005F-3BD1-94A3124B91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523F1CC-DA31-4B44-95DC-806A6923E6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400E8C7-E854-8B54-6A49-5398EEA65C65}"/>
              </a:ext>
            </a:extLst>
          </p:cNvPr>
          <p:cNvSpPr>
            <a:spLocks noGrp="1"/>
          </p:cNvSpPr>
          <p:nvPr>
            <p:ph type="dt" sz="half" idx="10"/>
          </p:nvPr>
        </p:nvSpPr>
        <p:spPr/>
        <p:txBody>
          <a:bodyPr/>
          <a:lstStyle/>
          <a:p>
            <a:fld id="{9AFB49F8-33D0-4DA0-8476-0927F5147411}" type="datetimeFigureOut">
              <a:rPr lang="en-IN" smtClean="0"/>
              <a:t>12-12-2023</a:t>
            </a:fld>
            <a:endParaRPr lang="en-IN"/>
          </a:p>
        </p:txBody>
      </p:sp>
      <p:sp>
        <p:nvSpPr>
          <p:cNvPr id="5" name="Footer Placeholder 4">
            <a:extLst>
              <a:ext uri="{FF2B5EF4-FFF2-40B4-BE49-F238E27FC236}">
                <a16:creationId xmlns:a16="http://schemas.microsoft.com/office/drawing/2014/main" id="{8DE44E68-D797-0B35-DE3D-0F9D9F1D963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D32246E-C35B-0B16-82B6-7BACDBC943A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0484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4F5D5-34CC-89FF-C594-314B86680CE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9D8E815-A46B-7E8F-EA35-FA41604C2E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984FE9D-9E42-EC87-F93F-14C9798CBB96}"/>
              </a:ext>
            </a:extLst>
          </p:cNvPr>
          <p:cNvSpPr>
            <a:spLocks noGrp="1"/>
          </p:cNvSpPr>
          <p:nvPr>
            <p:ph type="dt" sz="half" idx="10"/>
          </p:nvPr>
        </p:nvSpPr>
        <p:spPr/>
        <p:txBody>
          <a:bodyPr/>
          <a:lstStyle/>
          <a:p>
            <a:fld id="{9AFB49F8-33D0-4DA0-8476-0927F5147411}" type="datetimeFigureOut">
              <a:rPr lang="en-IN" smtClean="0"/>
              <a:t>12-12-2023</a:t>
            </a:fld>
            <a:endParaRPr lang="en-IN"/>
          </a:p>
        </p:txBody>
      </p:sp>
      <p:sp>
        <p:nvSpPr>
          <p:cNvPr id="5" name="Footer Placeholder 4">
            <a:extLst>
              <a:ext uri="{FF2B5EF4-FFF2-40B4-BE49-F238E27FC236}">
                <a16:creationId xmlns:a16="http://schemas.microsoft.com/office/drawing/2014/main" id="{8A891782-3CD9-C4FF-5D00-1A3A077D41C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5803DBA-2AAD-DCAE-1F76-F7304272825A}"/>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4142041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8A5718-FD07-EA23-DEBC-FA196403A1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32AACDA-8ADC-FEA7-D804-7DC20970FF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BF7E821-A101-FCBF-8D20-267967D99992}"/>
              </a:ext>
            </a:extLst>
          </p:cNvPr>
          <p:cNvSpPr>
            <a:spLocks noGrp="1"/>
          </p:cNvSpPr>
          <p:nvPr>
            <p:ph type="dt" sz="half" idx="10"/>
          </p:nvPr>
        </p:nvSpPr>
        <p:spPr/>
        <p:txBody>
          <a:bodyPr/>
          <a:lstStyle/>
          <a:p>
            <a:fld id="{9AFB49F8-33D0-4DA0-8476-0927F5147411}" type="datetimeFigureOut">
              <a:rPr lang="en-IN" smtClean="0"/>
              <a:t>12-12-2023</a:t>
            </a:fld>
            <a:endParaRPr lang="en-IN"/>
          </a:p>
        </p:txBody>
      </p:sp>
      <p:sp>
        <p:nvSpPr>
          <p:cNvPr id="5" name="Footer Placeholder 4">
            <a:extLst>
              <a:ext uri="{FF2B5EF4-FFF2-40B4-BE49-F238E27FC236}">
                <a16:creationId xmlns:a16="http://schemas.microsoft.com/office/drawing/2014/main" id="{1EABF3C7-ECE0-528A-1D6E-FDDBA1544C6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49B08B3-124A-2D72-BF55-231A33F617E4}"/>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52607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99F82-2AAC-A171-C9C7-34707B6EAF0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029339C-D66D-B0E4-642D-5B5B8BB2D5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601482C-E22A-7192-7E25-D5FAB04E747C}"/>
              </a:ext>
            </a:extLst>
          </p:cNvPr>
          <p:cNvSpPr>
            <a:spLocks noGrp="1"/>
          </p:cNvSpPr>
          <p:nvPr>
            <p:ph type="dt" sz="half" idx="10"/>
          </p:nvPr>
        </p:nvSpPr>
        <p:spPr/>
        <p:txBody>
          <a:bodyPr/>
          <a:lstStyle/>
          <a:p>
            <a:fld id="{9AFB49F8-33D0-4DA0-8476-0927F5147411}" type="datetimeFigureOut">
              <a:rPr lang="en-IN" smtClean="0"/>
              <a:t>12-12-2023</a:t>
            </a:fld>
            <a:endParaRPr lang="en-IN"/>
          </a:p>
        </p:txBody>
      </p:sp>
      <p:sp>
        <p:nvSpPr>
          <p:cNvPr id="5" name="Footer Placeholder 4">
            <a:extLst>
              <a:ext uri="{FF2B5EF4-FFF2-40B4-BE49-F238E27FC236}">
                <a16:creationId xmlns:a16="http://schemas.microsoft.com/office/drawing/2014/main" id="{E29DBCB2-9534-CF75-0913-6197E1588FD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337408-1094-8554-47B5-264EE4AD9C14}"/>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81150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15324-4A5C-2505-6EC6-CBA54A6E5F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A4E747C-2398-87E4-31C2-612F519EB1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80C750-C22E-CB2E-8BDD-99CFBB54B719}"/>
              </a:ext>
            </a:extLst>
          </p:cNvPr>
          <p:cNvSpPr>
            <a:spLocks noGrp="1"/>
          </p:cNvSpPr>
          <p:nvPr>
            <p:ph type="dt" sz="half" idx="10"/>
          </p:nvPr>
        </p:nvSpPr>
        <p:spPr/>
        <p:txBody>
          <a:bodyPr/>
          <a:lstStyle/>
          <a:p>
            <a:fld id="{9AFB49F8-33D0-4DA0-8476-0927F5147411}" type="datetimeFigureOut">
              <a:rPr lang="en-IN" smtClean="0"/>
              <a:t>12-12-2023</a:t>
            </a:fld>
            <a:endParaRPr lang="en-IN"/>
          </a:p>
        </p:txBody>
      </p:sp>
      <p:sp>
        <p:nvSpPr>
          <p:cNvPr id="5" name="Footer Placeholder 4">
            <a:extLst>
              <a:ext uri="{FF2B5EF4-FFF2-40B4-BE49-F238E27FC236}">
                <a16:creationId xmlns:a16="http://schemas.microsoft.com/office/drawing/2014/main" id="{C60E239C-AF17-42D9-5035-A86F95C8E50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165979C-34C2-EC4B-32C2-5CD65C5A2342}"/>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64658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FD331-51E3-8AB5-97E1-4402D3D6016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758C797-A3A0-60E3-ECD8-CBA4D591D4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DC10FEC-03E4-44AC-C222-FD52E5D648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6B87F45-3A02-A9B2-98E0-BD12587CE1CB}"/>
              </a:ext>
            </a:extLst>
          </p:cNvPr>
          <p:cNvSpPr>
            <a:spLocks noGrp="1"/>
          </p:cNvSpPr>
          <p:nvPr>
            <p:ph type="dt" sz="half" idx="10"/>
          </p:nvPr>
        </p:nvSpPr>
        <p:spPr/>
        <p:txBody>
          <a:bodyPr/>
          <a:lstStyle/>
          <a:p>
            <a:fld id="{9AFB49F8-33D0-4DA0-8476-0927F5147411}" type="datetimeFigureOut">
              <a:rPr lang="en-IN" smtClean="0"/>
              <a:t>12-12-2023</a:t>
            </a:fld>
            <a:endParaRPr lang="en-IN"/>
          </a:p>
        </p:txBody>
      </p:sp>
      <p:sp>
        <p:nvSpPr>
          <p:cNvPr id="6" name="Footer Placeholder 5">
            <a:extLst>
              <a:ext uri="{FF2B5EF4-FFF2-40B4-BE49-F238E27FC236}">
                <a16:creationId xmlns:a16="http://schemas.microsoft.com/office/drawing/2014/main" id="{89B579F0-E32F-559B-B3D7-E4F2212BBFE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80AE78A-F486-4F12-86E3-8E1485154537}"/>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877077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90F28-E105-AE3C-0D2A-61DE2C3B463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4B398F9-61DA-A8AD-4B3A-BECAB80356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D6D6DA-1CF5-657F-79C7-88618AD413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74C0A03-0E58-5883-C688-8A1887EA18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6893DC-A047-19A2-49DB-93B70EDE72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0A3D9C3-ED44-D74C-98E5-3314CDF66AC6}"/>
              </a:ext>
            </a:extLst>
          </p:cNvPr>
          <p:cNvSpPr>
            <a:spLocks noGrp="1"/>
          </p:cNvSpPr>
          <p:nvPr>
            <p:ph type="dt" sz="half" idx="10"/>
          </p:nvPr>
        </p:nvSpPr>
        <p:spPr/>
        <p:txBody>
          <a:bodyPr/>
          <a:lstStyle/>
          <a:p>
            <a:fld id="{9AFB49F8-33D0-4DA0-8476-0927F5147411}" type="datetimeFigureOut">
              <a:rPr lang="en-IN" smtClean="0"/>
              <a:t>12-12-2023</a:t>
            </a:fld>
            <a:endParaRPr lang="en-IN"/>
          </a:p>
        </p:txBody>
      </p:sp>
      <p:sp>
        <p:nvSpPr>
          <p:cNvPr id="8" name="Footer Placeholder 7">
            <a:extLst>
              <a:ext uri="{FF2B5EF4-FFF2-40B4-BE49-F238E27FC236}">
                <a16:creationId xmlns:a16="http://schemas.microsoft.com/office/drawing/2014/main" id="{C8AC3819-06A9-AF6E-5732-BBEA928B148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29C1E8A-EB49-0C05-6719-D054FABE1DC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086956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FF47-E5CA-FB14-E368-67FD18E36C4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02C9E80-E92B-AFFE-AB1E-EA640DA43CDE}"/>
              </a:ext>
            </a:extLst>
          </p:cNvPr>
          <p:cNvSpPr>
            <a:spLocks noGrp="1"/>
          </p:cNvSpPr>
          <p:nvPr>
            <p:ph type="dt" sz="half" idx="10"/>
          </p:nvPr>
        </p:nvSpPr>
        <p:spPr/>
        <p:txBody>
          <a:bodyPr/>
          <a:lstStyle/>
          <a:p>
            <a:fld id="{9AFB49F8-33D0-4DA0-8476-0927F5147411}" type="datetimeFigureOut">
              <a:rPr lang="en-IN" smtClean="0"/>
              <a:t>12-12-2023</a:t>
            </a:fld>
            <a:endParaRPr lang="en-IN"/>
          </a:p>
        </p:txBody>
      </p:sp>
      <p:sp>
        <p:nvSpPr>
          <p:cNvPr id="4" name="Footer Placeholder 3">
            <a:extLst>
              <a:ext uri="{FF2B5EF4-FFF2-40B4-BE49-F238E27FC236}">
                <a16:creationId xmlns:a16="http://schemas.microsoft.com/office/drawing/2014/main" id="{9BCA4A95-3028-5F1E-5BE3-D519E093190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DD1ACDC-9485-603E-1E45-36B778A789EA}"/>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408050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7D1C37-FF40-1787-4D78-9B02C9581748}"/>
              </a:ext>
            </a:extLst>
          </p:cNvPr>
          <p:cNvSpPr>
            <a:spLocks noGrp="1"/>
          </p:cNvSpPr>
          <p:nvPr>
            <p:ph type="dt" sz="half" idx="10"/>
          </p:nvPr>
        </p:nvSpPr>
        <p:spPr/>
        <p:txBody>
          <a:bodyPr/>
          <a:lstStyle/>
          <a:p>
            <a:fld id="{9AFB49F8-33D0-4DA0-8476-0927F5147411}" type="datetimeFigureOut">
              <a:rPr lang="en-IN" smtClean="0"/>
              <a:t>12-12-2023</a:t>
            </a:fld>
            <a:endParaRPr lang="en-IN"/>
          </a:p>
        </p:txBody>
      </p:sp>
      <p:sp>
        <p:nvSpPr>
          <p:cNvPr id="3" name="Footer Placeholder 2">
            <a:extLst>
              <a:ext uri="{FF2B5EF4-FFF2-40B4-BE49-F238E27FC236}">
                <a16:creationId xmlns:a16="http://schemas.microsoft.com/office/drawing/2014/main" id="{26EB9049-52D3-31A6-BD4F-CA2CA5A0F55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90AAEA8-6A4B-1D48-749C-24088D28E35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3529615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2914F-E599-6015-1D60-BEEB0E141D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E211434-FEE2-C962-04FE-1F62D03A7E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607A6F4-4247-7A2D-A606-D9D9EAE34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D54FD1-FB71-2B26-8F94-EA083F304107}"/>
              </a:ext>
            </a:extLst>
          </p:cNvPr>
          <p:cNvSpPr>
            <a:spLocks noGrp="1"/>
          </p:cNvSpPr>
          <p:nvPr>
            <p:ph type="dt" sz="half" idx="10"/>
          </p:nvPr>
        </p:nvSpPr>
        <p:spPr/>
        <p:txBody>
          <a:bodyPr/>
          <a:lstStyle/>
          <a:p>
            <a:fld id="{9AFB49F8-33D0-4DA0-8476-0927F5147411}" type="datetimeFigureOut">
              <a:rPr lang="en-IN" smtClean="0"/>
              <a:t>12-12-2023</a:t>
            </a:fld>
            <a:endParaRPr lang="en-IN"/>
          </a:p>
        </p:txBody>
      </p:sp>
      <p:sp>
        <p:nvSpPr>
          <p:cNvPr id="6" name="Footer Placeholder 5">
            <a:extLst>
              <a:ext uri="{FF2B5EF4-FFF2-40B4-BE49-F238E27FC236}">
                <a16:creationId xmlns:a16="http://schemas.microsoft.com/office/drawing/2014/main" id="{68DE8CFA-751C-1E0B-FED5-513D2210389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B7E5C96-3FF3-8A90-1C67-1ED205E59183}"/>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20452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67F52-8BAD-5713-B978-E77A7202AA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F573C86-7D72-F14C-DA3E-EA2F9E6FC9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F8FBCE5-3F85-14C6-532E-105B49E53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03F889-898C-CDE6-A5BF-7D350A89CDF7}"/>
              </a:ext>
            </a:extLst>
          </p:cNvPr>
          <p:cNvSpPr>
            <a:spLocks noGrp="1"/>
          </p:cNvSpPr>
          <p:nvPr>
            <p:ph type="dt" sz="half" idx="10"/>
          </p:nvPr>
        </p:nvSpPr>
        <p:spPr/>
        <p:txBody>
          <a:bodyPr/>
          <a:lstStyle/>
          <a:p>
            <a:fld id="{9AFB49F8-33D0-4DA0-8476-0927F5147411}" type="datetimeFigureOut">
              <a:rPr lang="en-IN" smtClean="0"/>
              <a:t>12-12-2023</a:t>
            </a:fld>
            <a:endParaRPr lang="en-IN"/>
          </a:p>
        </p:txBody>
      </p:sp>
      <p:sp>
        <p:nvSpPr>
          <p:cNvPr id="6" name="Footer Placeholder 5">
            <a:extLst>
              <a:ext uri="{FF2B5EF4-FFF2-40B4-BE49-F238E27FC236}">
                <a16:creationId xmlns:a16="http://schemas.microsoft.com/office/drawing/2014/main" id="{215092D4-9ED2-6CEA-36E0-41B68DBB98C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3DA7D34-A2EA-9EA4-B558-FECEF7420415}"/>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73266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7F1FC9-20E7-E331-E8D9-0F9B82CC0E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82E20B9-D945-7A22-DE69-DF4F55554A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CA441C5-42D0-FD67-0418-5811BA269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B49F8-33D0-4DA0-8476-0927F5147411}" type="datetimeFigureOut">
              <a:rPr lang="en-IN" smtClean="0"/>
              <a:t>12-12-2023</a:t>
            </a:fld>
            <a:endParaRPr lang="en-IN"/>
          </a:p>
        </p:txBody>
      </p:sp>
      <p:sp>
        <p:nvSpPr>
          <p:cNvPr id="5" name="Footer Placeholder 4">
            <a:extLst>
              <a:ext uri="{FF2B5EF4-FFF2-40B4-BE49-F238E27FC236}">
                <a16:creationId xmlns:a16="http://schemas.microsoft.com/office/drawing/2014/main" id="{55049AE3-5747-A7F2-B309-4E0D6D255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2BA8F99-58FE-3A85-36C2-7EC86CF869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D5E6A-89B3-4842-9EAE-274B25D1111A}" type="slidenum">
              <a:rPr lang="en-IN" smtClean="0"/>
              <a:t>‹#›</a:t>
            </a:fld>
            <a:endParaRPr lang="en-IN"/>
          </a:p>
        </p:txBody>
      </p:sp>
    </p:spTree>
    <p:extLst>
      <p:ext uri="{BB962C8B-B14F-4D97-AF65-F5344CB8AC3E}">
        <p14:creationId xmlns:p14="http://schemas.microsoft.com/office/powerpoint/2010/main" val="3209522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029F-D823-8CA0-19FD-0251CC3E3412}"/>
              </a:ext>
            </a:extLst>
          </p:cNvPr>
          <p:cNvSpPr>
            <a:spLocks noGrp="1"/>
          </p:cNvSpPr>
          <p:nvPr>
            <p:ph type="title"/>
          </p:nvPr>
        </p:nvSpPr>
        <p:spPr/>
        <p:txBody>
          <a:bodyPr/>
          <a:lstStyle/>
          <a:p>
            <a:r>
              <a:rPr lang="en-IN" dirty="0"/>
              <a:t>55-8</a:t>
            </a:r>
          </a:p>
        </p:txBody>
      </p:sp>
      <p:sp>
        <p:nvSpPr>
          <p:cNvPr id="3" name="Content Placeholder 2">
            <a:extLst>
              <a:ext uri="{FF2B5EF4-FFF2-40B4-BE49-F238E27FC236}">
                <a16:creationId xmlns:a16="http://schemas.microsoft.com/office/drawing/2014/main" id="{0228937D-0D81-2DA1-1C55-FD99B23FE1AE}"/>
              </a:ext>
            </a:extLst>
          </p:cNvPr>
          <p:cNvSpPr>
            <a:spLocks noGrp="1"/>
          </p:cNvSpPr>
          <p:nvPr>
            <p:ph idx="1"/>
          </p:nvPr>
        </p:nvSpPr>
        <p:spPr/>
        <p:txBody>
          <a:bodyPr/>
          <a:lstStyle/>
          <a:p>
            <a:r>
              <a:rPr lang="en-US" dirty="0"/>
              <a:t>This work is licensed under a Creative Commons Attribution-</a:t>
            </a:r>
            <a:r>
              <a:rPr lang="en-US" dirty="0" err="1"/>
              <a:t>ShareAlike</a:t>
            </a:r>
            <a:r>
              <a:rPr lang="en-US" dirty="0"/>
              <a:t> 4.0 International License.</a:t>
            </a:r>
          </a:p>
          <a:p>
            <a:r>
              <a:rPr lang="en-US" dirty="0"/>
              <a:t>Please add this statement to all the videos you create.</a:t>
            </a:r>
          </a:p>
          <a:p>
            <a:r>
              <a:rPr lang="en-US"/>
              <a:t>English Bible quotes are from the World English Bible US, which is in the public domain.</a:t>
            </a:r>
            <a:endParaRPr lang="en-IN" dirty="0"/>
          </a:p>
        </p:txBody>
      </p:sp>
    </p:spTree>
    <p:extLst>
      <p:ext uri="{BB962C8B-B14F-4D97-AF65-F5344CB8AC3E}">
        <p14:creationId xmlns:p14="http://schemas.microsoft.com/office/powerpoint/2010/main" val="1499918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7EF71BC6-CF89-6DF7-9DD0-15068CDC5219}"/>
              </a:ext>
            </a:extLst>
          </p:cNvPr>
          <p:cNvPicPr>
            <a:picLocks noChangeAspect="1"/>
          </p:cNvPicPr>
          <p:nvPr/>
        </p:nvPicPr>
        <p:blipFill rotWithShape="1">
          <a:blip r:embed="rId2"/>
          <a:srcRect l="5316" r="-1" b="-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58B143A-C561-FC6A-9C66-33329BB02136}"/>
              </a:ext>
            </a:extLst>
          </p:cNvPr>
          <p:cNvSpPr txBox="1"/>
          <p:nvPr/>
        </p:nvSpPr>
        <p:spPr>
          <a:xfrm>
            <a:off x="385152" y="267650"/>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25</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a:t>
            </a:r>
          </a:p>
        </p:txBody>
      </p:sp>
    </p:spTree>
    <p:extLst>
      <p:ext uri="{BB962C8B-B14F-4D97-AF65-F5344CB8AC3E}">
        <p14:creationId xmlns:p14="http://schemas.microsoft.com/office/powerpoint/2010/main" val="48717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000" dirty="0">
                <a:solidFill>
                  <a:srgbClr val="777A7B"/>
                </a:solidFill>
                <a:latin typeface="Arial" panose="020B0604020202020204" pitchFamily="34" charset="0"/>
              </a:rPr>
              <a:t>4</a:t>
            </a:r>
            <a:r>
              <a:rPr lang="en-US" sz="4000" b="0" i="0" dirty="0">
                <a:solidFill>
                  <a:srgbClr val="121212"/>
                </a:solidFill>
                <a:effectLst/>
                <a:latin typeface="Inter"/>
              </a:rPr>
              <a:t>However Festus answered that Paul should be kept in custody at Caesarea, and that he himself was about to depart shortly. </a:t>
            </a:r>
            <a:endParaRPr lang="en-IN" dirty="0"/>
          </a:p>
        </p:txBody>
      </p:sp>
    </p:spTree>
    <p:extLst>
      <p:ext uri="{BB962C8B-B14F-4D97-AF65-F5344CB8AC3E}">
        <p14:creationId xmlns:p14="http://schemas.microsoft.com/office/powerpoint/2010/main" val="641208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41DA0E-AD8A-9D33-2DF7-AC4D3D73F923}"/>
              </a:ext>
            </a:extLst>
          </p:cNvPr>
          <p:cNvPicPr>
            <a:picLocks noChangeAspect="1"/>
          </p:cNvPicPr>
          <p:nvPr/>
        </p:nvPicPr>
        <p:blipFill>
          <a:blip r:embed="rId2"/>
          <a:stretch>
            <a:fillRect/>
          </a:stretch>
        </p:blipFill>
        <p:spPr>
          <a:xfrm>
            <a:off x="0" y="-531091"/>
            <a:ext cx="12192000" cy="7389091"/>
          </a:xfrm>
          <a:prstGeom prst="rect">
            <a:avLst/>
          </a:prstGeom>
        </p:spPr>
      </p:pic>
      <p:sp>
        <p:nvSpPr>
          <p:cNvPr id="4" name="TextBox 3">
            <a:extLst>
              <a:ext uri="{FF2B5EF4-FFF2-40B4-BE49-F238E27FC236}">
                <a16:creationId xmlns:a16="http://schemas.microsoft.com/office/drawing/2014/main" id="{0437186D-4D94-E14B-A7C9-6C254FD737D9}"/>
              </a:ext>
            </a:extLst>
          </p:cNvPr>
          <p:cNvSpPr txBox="1"/>
          <p:nvPr/>
        </p:nvSpPr>
        <p:spPr>
          <a:xfrm>
            <a:off x="9232938" y="332044"/>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25</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a:t>
            </a:r>
          </a:p>
        </p:txBody>
      </p:sp>
    </p:spTree>
    <p:extLst>
      <p:ext uri="{BB962C8B-B14F-4D97-AF65-F5344CB8AC3E}">
        <p14:creationId xmlns:p14="http://schemas.microsoft.com/office/powerpoint/2010/main" val="2168401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4000" dirty="0">
                <a:solidFill>
                  <a:srgbClr val="777A7B"/>
                </a:solidFill>
                <a:latin typeface="Arial" panose="020B0604020202020204" pitchFamily="34" charset="0"/>
              </a:rPr>
              <a:t>5</a:t>
            </a:r>
            <a:r>
              <a:rPr lang="en-US" sz="4000" b="0" i="0" dirty="0">
                <a:solidFill>
                  <a:srgbClr val="121212"/>
                </a:solidFill>
                <a:effectLst/>
                <a:latin typeface="Inter"/>
              </a:rPr>
              <a:t>“Let them therefore”, he said, “that are in power among you go down with me, and if there is anything wrong in the man, let them accuse him.”</a:t>
            </a:r>
            <a:endParaRPr lang="en-IN" dirty="0"/>
          </a:p>
        </p:txBody>
      </p:sp>
    </p:spTree>
    <p:extLst>
      <p:ext uri="{BB962C8B-B14F-4D97-AF65-F5344CB8AC3E}">
        <p14:creationId xmlns:p14="http://schemas.microsoft.com/office/powerpoint/2010/main" val="3185262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0B62C4-4049-EDEB-BCEC-E946F218EFA9}"/>
              </a:ext>
            </a:extLst>
          </p:cNvPr>
          <p:cNvPicPr>
            <a:picLocks noChangeAspect="1"/>
          </p:cNvPicPr>
          <p:nvPr/>
        </p:nvPicPr>
        <p:blipFill>
          <a:blip r:embed="rId2"/>
          <a:stretch>
            <a:fillRect/>
          </a:stretch>
        </p:blipFill>
        <p:spPr>
          <a:xfrm>
            <a:off x="-610707" y="0"/>
            <a:ext cx="12802707" cy="6858000"/>
          </a:xfrm>
          <a:prstGeom prst="rect">
            <a:avLst/>
          </a:prstGeom>
        </p:spPr>
      </p:pic>
      <p:sp>
        <p:nvSpPr>
          <p:cNvPr id="2" name="TextBox 1">
            <a:extLst>
              <a:ext uri="{FF2B5EF4-FFF2-40B4-BE49-F238E27FC236}">
                <a16:creationId xmlns:a16="http://schemas.microsoft.com/office/drawing/2014/main" id="{5C792167-93D3-C802-F56F-931FCF6B95EC}"/>
              </a:ext>
            </a:extLst>
          </p:cNvPr>
          <p:cNvSpPr txBox="1"/>
          <p:nvPr/>
        </p:nvSpPr>
        <p:spPr>
          <a:xfrm>
            <a:off x="517673" y="1274815"/>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25</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:5</a:t>
            </a:r>
          </a:p>
        </p:txBody>
      </p:sp>
    </p:spTree>
    <p:extLst>
      <p:ext uri="{BB962C8B-B14F-4D97-AF65-F5344CB8AC3E}">
        <p14:creationId xmlns:p14="http://schemas.microsoft.com/office/powerpoint/2010/main" val="3192196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400" dirty="0">
                <a:solidFill>
                  <a:srgbClr val="777A7B"/>
                </a:solidFill>
                <a:latin typeface="Arial" panose="020B0604020202020204" pitchFamily="34" charset="0"/>
              </a:rPr>
              <a:t>6</a:t>
            </a:r>
            <a:r>
              <a:rPr lang="en-US" sz="4400" b="0" i="0" dirty="0">
                <a:solidFill>
                  <a:srgbClr val="121212"/>
                </a:solidFill>
                <a:effectLst/>
                <a:latin typeface="Inter"/>
              </a:rPr>
              <a:t>When he had stayed among them more than ten days, he went down to Caesarea, and on the next day he sat on the judgment seat, and commanded Paul to be brought.</a:t>
            </a:r>
            <a:endParaRPr lang="en-IN" dirty="0"/>
          </a:p>
        </p:txBody>
      </p:sp>
    </p:spTree>
    <p:extLst>
      <p:ext uri="{BB962C8B-B14F-4D97-AF65-F5344CB8AC3E}">
        <p14:creationId xmlns:p14="http://schemas.microsoft.com/office/powerpoint/2010/main" val="4044745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holding a sign&#10;&#10;Description automatically generated with low confidence">
            <a:extLst>
              <a:ext uri="{FF2B5EF4-FFF2-40B4-BE49-F238E27FC236}">
                <a16:creationId xmlns:a16="http://schemas.microsoft.com/office/drawing/2014/main" id="{848FB576-94B6-EA74-5892-A5264EA5F746}"/>
              </a:ext>
            </a:extLst>
          </p:cNvPr>
          <p:cNvPicPr>
            <a:picLocks noChangeAspect="1"/>
          </p:cNvPicPr>
          <p:nvPr/>
        </p:nvPicPr>
        <p:blipFill rotWithShape="1">
          <a:blip r:embed="rId2"/>
          <a:srcRect l="4063" r="1253" b="-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698062DB-9579-017F-63D8-46C6F3D4DE51}"/>
              </a:ext>
            </a:extLst>
          </p:cNvPr>
          <p:cNvSpPr txBox="1"/>
          <p:nvPr/>
        </p:nvSpPr>
        <p:spPr>
          <a:xfrm>
            <a:off x="385152" y="267650"/>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25</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:6</a:t>
            </a:r>
          </a:p>
        </p:txBody>
      </p:sp>
    </p:spTree>
    <p:extLst>
      <p:ext uri="{BB962C8B-B14F-4D97-AF65-F5344CB8AC3E}">
        <p14:creationId xmlns:p14="http://schemas.microsoft.com/office/powerpoint/2010/main" val="2996969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400" dirty="0">
                <a:solidFill>
                  <a:srgbClr val="777A7B"/>
                </a:solidFill>
                <a:latin typeface="Arial" panose="020B0604020202020204" pitchFamily="34" charset="0"/>
              </a:rPr>
              <a:t>7</a:t>
            </a:r>
            <a:r>
              <a:rPr lang="en-US" sz="4400" dirty="0">
                <a:solidFill>
                  <a:srgbClr val="121212"/>
                </a:solidFill>
                <a:latin typeface="Arial" panose="020B0604020202020204" pitchFamily="34" charset="0"/>
              </a:rPr>
              <a:t>When Paul arrived, the Jews who had come down from Jerusalem stood around him. They brought many strong charges against him. But they couldn’t prove that these charges were true.</a:t>
            </a:r>
            <a:endParaRPr lang="en-IN" dirty="0"/>
          </a:p>
        </p:txBody>
      </p:sp>
    </p:spTree>
    <p:extLst>
      <p:ext uri="{BB962C8B-B14F-4D97-AF65-F5344CB8AC3E}">
        <p14:creationId xmlns:p14="http://schemas.microsoft.com/office/powerpoint/2010/main" val="978260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08745F2D-3C14-BD89-F0A5-1034612DC6CE}"/>
              </a:ext>
            </a:extLst>
          </p:cNvPr>
          <p:cNvPicPr>
            <a:picLocks noChangeAspect="1"/>
          </p:cNvPicPr>
          <p:nvPr/>
        </p:nvPicPr>
        <p:blipFill rotWithShape="1">
          <a:blip r:embed="rId2"/>
          <a:srcRect r="4428" b="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6355051-CC8D-2B5E-D21D-AC5297B9FEC5}"/>
              </a:ext>
            </a:extLst>
          </p:cNvPr>
          <p:cNvSpPr txBox="1"/>
          <p:nvPr/>
        </p:nvSpPr>
        <p:spPr>
          <a:xfrm>
            <a:off x="269242" y="5754050"/>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25</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:7</a:t>
            </a:r>
          </a:p>
        </p:txBody>
      </p:sp>
    </p:spTree>
    <p:extLst>
      <p:ext uri="{BB962C8B-B14F-4D97-AF65-F5344CB8AC3E}">
        <p14:creationId xmlns:p14="http://schemas.microsoft.com/office/powerpoint/2010/main" val="2390376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400" dirty="0">
                <a:solidFill>
                  <a:srgbClr val="777A7B"/>
                </a:solidFill>
                <a:latin typeface="Arial" panose="020B0604020202020204" pitchFamily="34" charset="0"/>
              </a:rPr>
              <a:t>8</a:t>
            </a:r>
            <a:r>
              <a:rPr lang="en-US" sz="4400" dirty="0">
                <a:solidFill>
                  <a:srgbClr val="121212"/>
                </a:solidFill>
                <a:latin typeface="Arial" panose="020B0604020202020204" pitchFamily="34" charset="0"/>
              </a:rPr>
              <a:t>Then Paul spoke up for himself. He said, “I’ve done nothing wrong against the law of the Jews or against the temple. I’ve done nothing wrong against Caesar.”</a:t>
            </a:r>
            <a:endParaRPr lang="en-IN" dirty="0"/>
          </a:p>
        </p:txBody>
      </p:sp>
    </p:spTree>
    <p:extLst>
      <p:ext uri="{BB962C8B-B14F-4D97-AF65-F5344CB8AC3E}">
        <p14:creationId xmlns:p14="http://schemas.microsoft.com/office/powerpoint/2010/main" val="3575870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9F9AD2-3ED2-FA5E-3A39-C9242F028C5E}"/>
              </a:ext>
            </a:extLst>
          </p:cNvPr>
          <p:cNvPicPr>
            <a:picLocks noChangeAspect="1"/>
          </p:cNvPicPr>
          <p:nvPr/>
        </p:nvPicPr>
        <p:blipFill>
          <a:blip r:embed="rId2"/>
          <a:stretch>
            <a:fillRect/>
          </a:stretch>
        </p:blipFill>
        <p:spPr>
          <a:xfrm>
            <a:off x="0" y="1"/>
            <a:ext cx="13148796" cy="6858000"/>
          </a:xfrm>
          <a:prstGeom prst="rect">
            <a:avLst/>
          </a:prstGeom>
        </p:spPr>
      </p:pic>
      <p:sp>
        <p:nvSpPr>
          <p:cNvPr id="5" name="TextBox 4">
            <a:extLst>
              <a:ext uri="{FF2B5EF4-FFF2-40B4-BE49-F238E27FC236}">
                <a16:creationId xmlns:a16="http://schemas.microsoft.com/office/drawing/2014/main" id="{8FAACE44-605D-0DAA-57AB-60864B12CD11}"/>
              </a:ext>
            </a:extLst>
          </p:cNvPr>
          <p:cNvSpPr txBox="1"/>
          <p:nvPr/>
        </p:nvSpPr>
        <p:spPr>
          <a:xfrm>
            <a:off x="1230946" y="4208619"/>
            <a:ext cx="10270435" cy="2067491"/>
          </a:xfrm>
          <a:prstGeom prst="rect">
            <a:avLst/>
          </a:prstGeom>
          <a:noFill/>
        </p:spPr>
        <p:txBody>
          <a:bodyPr wrap="square" rtlCol="0">
            <a:noAutofit/>
          </a:bodyPr>
          <a:lstStyle/>
          <a:p>
            <a:r>
              <a:rPr lang="en-US" sz="6000" b="0" i="0" u="none" strike="noStrike" baseline="0" dirty="0">
                <a:solidFill>
                  <a:schemeClr val="bg1"/>
                </a:solidFill>
                <a:latin typeface="TimesNewRomanPSMT"/>
              </a:rPr>
              <a:t>Paul before Festus – </a:t>
            </a:r>
          </a:p>
          <a:p>
            <a:r>
              <a:rPr lang="en-US" sz="6000" b="0" i="0" u="none" strike="noStrike" baseline="0" dirty="0">
                <a:solidFill>
                  <a:schemeClr val="bg1"/>
                </a:solidFill>
                <a:latin typeface="TimesNewRomanPSMT"/>
              </a:rPr>
              <a:t>Acts 25:1-12 </a:t>
            </a:r>
            <a:endParaRPr lang="en-IN" sz="6000" dirty="0">
              <a:solidFill>
                <a:schemeClr val="bg1"/>
              </a:solidFill>
            </a:endParaRPr>
          </a:p>
          <a:p>
            <a:endParaRPr lang="en-IN" sz="6000" dirty="0">
              <a:solidFill>
                <a:schemeClr val="bg1"/>
              </a:solidFill>
            </a:endParaRPr>
          </a:p>
        </p:txBody>
      </p:sp>
    </p:spTree>
    <p:extLst>
      <p:ext uri="{BB962C8B-B14F-4D97-AF65-F5344CB8AC3E}">
        <p14:creationId xmlns:p14="http://schemas.microsoft.com/office/powerpoint/2010/main" val="3788111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1FF9BDD4-00D5-70D0-B72B-686704C7511D}"/>
              </a:ext>
            </a:extLst>
          </p:cNvPr>
          <p:cNvPicPr>
            <a:picLocks noChangeAspect="1"/>
          </p:cNvPicPr>
          <p:nvPr/>
        </p:nvPicPr>
        <p:blipFill rotWithShape="1">
          <a:blip r:embed="rId2"/>
          <a:srcRect b="1334"/>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A6390AAD-488F-5EE5-C1F8-DBB2412F4C19}"/>
              </a:ext>
            </a:extLst>
          </p:cNvPr>
          <p:cNvSpPr txBox="1"/>
          <p:nvPr/>
        </p:nvSpPr>
        <p:spPr>
          <a:xfrm>
            <a:off x="191969" y="5792687"/>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25</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:8</a:t>
            </a:r>
          </a:p>
        </p:txBody>
      </p:sp>
    </p:spTree>
    <p:extLst>
      <p:ext uri="{BB962C8B-B14F-4D97-AF65-F5344CB8AC3E}">
        <p14:creationId xmlns:p14="http://schemas.microsoft.com/office/powerpoint/2010/main" val="4265919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sz="4400" dirty="0"/>
              <a:t> </a:t>
            </a:r>
            <a:r>
              <a:rPr lang="en-US" sz="4400" dirty="0">
                <a:solidFill>
                  <a:srgbClr val="777A7B"/>
                </a:solidFill>
                <a:latin typeface="Arial" panose="020B0604020202020204" pitchFamily="34" charset="0"/>
              </a:rPr>
              <a:t>9</a:t>
            </a:r>
            <a:r>
              <a:rPr lang="en-US" sz="4400" dirty="0">
                <a:solidFill>
                  <a:srgbClr val="121212"/>
                </a:solidFill>
                <a:latin typeface="Arial" panose="020B0604020202020204" pitchFamily="34" charset="0"/>
              </a:rPr>
              <a:t>But Festus wanted to do the Jews a favor. So he said to Paul, “Are you willing to go up to Jerusalem? Are you willing to go on trial there? Are you willing to face these charges in my court?”</a:t>
            </a:r>
            <a:endParaRPr lang="en-IN" sz="4400" dirty="0"/>
          </a:p>
        </p:txBody>
      </p:sp>
    </p:spTree>
    <p:extLst>
      <p:ext uri="{BB962C8B-B14F-4D97-AF65-F5344CB8AC3E}">
        <p14:creationId xmlns:p14="http://schemas.microsoft.com/office/powerpoint/2010/main" val="4017137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A95670F1-A1EF-F368-69E3-D0D2CF2BCE66}"/>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C68F29EB-861A-8904-CAF8-1DDC994ED705}"/>
              </a:ext>
            </a:extLst>
          </p:cNvPr>
          <p:cNvSpPr txBox="1"/>
          <p:nvPr/>
        </p:nvSpPr>
        <p:spPr>
          <a:xfrm>
            <a:off x="385152" y="267650"/>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25</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:9</a:t>
            </a:r>
          </a:p>
        </p:txBody>
      </p:sp>
    </p:spTree>
    <p:extLst>
      <p:ext uri="{BB962C8B-B14F-4D97-AF65-F5344CB8AC3E}">
        <p14:creationId xmlns:p14="http://schemas.microsoft.com/office/powerpoint/2010/main" val="210266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400" dirty="0">
                <a:solidFill>
                  <a:srgbClr val="777A7B"/>
                </a:solidFill>
                <a:latin typeface="Arial" panose="020B0604020202020204" pitchFamily="34" charset="0"/>
              </a:rPr>
              <a:t>10</a:t>
            </a:r>
            <a:r>
              <a:rPr lang="en-US" sz="4400" dirty="0">
                <a:solidFill>
                  <a:srgbClr val="121212"/>
                </a:solidFill>
                <a:latin typeface="Arial" panose="020B0604020202020204" pitchFamily="34" charset="0"/>
              </a:rPr>
              <a:t>Paul answered, “I’m already standing in Caesar’s court. This is where I should go on trial. I haven’t done anything wrong to the Jews. You yourself know that very well. </a:t>
            </a:r>
            <a:endParaRPr lang="en-IN" dirty="0"/>
          </a:p>
        </p:txBody>
      </p:sp>
    </p:spTree>
    <p:extLst>
      <p:ext uri="{BB962C8B-B14F-4D97-AF65-F5344CB8AC3E}">
        <p14:creationId xmlns:p14="http://schemas.microsoft.com/office/powerpoint/2010/main" val="3137811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4EE6F2-510A-CB46-B0EB-6F5C13855F85}"/>
              </a:ext>
            </a:extLst>
          </p:cNvPr>
          <p:cNvPicPr>
            <a:picLocks noChangeAspect="1"/>
          </p:cNvPicPr>
          <p:nvPr/>
        </p:nvPicPr>
        <p:blipFill>
          <a:blip r:embed="rId2"/>
          <a:stretch>
            <a:fillRect/>
          </a:stretch>
        </p:blipFill>
        <p:spPr>
          <a:xfrm>
            <a:off x="-1" y="0"/>
            <a:ext cx="13316989" cy="6858000"/>
          </a:xfrm>
          <a:prstGeom prst="rect">
            <a:avLst/>
          </a:prstGeom>
        </p:spPr>
      </p:pic>
      <p:sp>
        <p:nvSpPr>
          <p:cNvPr id="4" name="TextBox 3">
            <a:extLst>
              <a:ext uri="{FF2B5EF4-FFF2-40B4-BE49-F238E27FC236}">
                <a16:creationId xmlns:a16="http://schemas.microsoft.com/office/drawing/2014/main" id="{7FBED279-4732-E9CD-A18D-810FA2380762}"/>
              </a:ext>
            </a:extLst>
          </p:cNvPr>
          <p:cNvSpPr txBox="1"/>
          <p:nvPr/>
        </p:nvSpPr>
        <p:spPr>
          <a:xfrm>
            <a:off x="385152" y="267650"/>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25</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:10</a:t>
            </a:r>
          </a:p>
        </p:txBody>
      </p:sp>
    </p:spTree>
    <p:extLst>
      <p:ext uri="{BB962C8B-B14F-4D97-AF65-F5344CB8AC3E}">
        <p14:creationId xmlns:p14="http://schemas.microsoft.com/office/powerpoint/2010/main" val="888433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400" dirty="0">
                <a:solidFill>
                  <a:srgbClr val="777A7B"/>
                </a:solidFill>
                <a:latin typeface="Arial" panose="020B0604020202020204" pitchFamily="34" charset="0"/>
              </a:rPr>
              <a:t>11</a:t>
            </a:r>
            <a:r>
              <a:rPr lang="en-US" sz="4400" dirty="0">
                <a:solidFill>
                  <a:srgbClr val="121212"/>
                </a:solidFill>
                <a:latin typeface="Arial" panose="020B0604020202020204" pitchFamily="34" charset="0"/>
              </a:rPr>
              <a:t>If I am guilty of anything worthy of death, I’m willing to die. But the charges brought against me by these Jews are not true. No one has the right to hand me over to them. I make my appeal to Caesar!”</a:t>
            </a:r>
            <a:endParaRPr lang="en-IN" dirty="0"/>
          </a:p>
        </p:txBody>
      </p:sp>
    </p:spTree>
    <p:extLst>
      <p:ext uri="{BB962C8B-B14F-4D97-AF65-F5344CB8AC3E}">
        <p14:creationId xmlns:p14="http://schemas.microsoft.com/office/powerpoint/2010/main" val="100491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885DBF-DAC3-4B7A-DFB9-03C12783758B}"/>
              </a:ext>
            </a:extLst>
          </p:cNvPr>
          <p:cNvPicPr>
            <a:picLocks noChangeAspect="1"/>
          </p:cNvPicPr>
          <p:nvPr/>
        </p:nvPicPr>
        <p:blipFill>
          <a:blip r:embed="rId2"/>
          <a:stretch>
            <a:fillRect/>
          </a:stretch>
        </p:blipFill>
        <p:spPr>
          <a:xfrm>
            <a:off x="-426720" y="0"/>
            <a:ext cx="12618720" cy="6858000"/>
          </a:xfrm>
          <a:prstGeom prst="rect">
            <a:avLst/>
          </a:prstGeom>
        </p:spPr>
      </p:pic>
      <p:sp>
        <p:nvSpPr>
          <p:cNvPr id="4" name="TextBox 3">
            <a:extLst>
              <a:ext uri="{FF2B5EF4-FFF2-40B4-BE49-F238E27FC236}">
                <a16:creationId xmlns:a16="http://schemas.microsoft.com/office/drawing/2014/main" id="{D0A77F69-228E-396D-7F59-C4656F65A7EF}"/>
              </a:ext>
            </a:extLst>
          </p:cNvPr>
          <p:cNvSpPr txBox="1"/>
          <p:nvPr/>
        </p:nvSpPr>
        <p:spPr>
          <a:xfrm>
            <a:off x="372273" y="5857081"/>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25</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:11</a:t>
            </a:r>
          </a:p>
        </p:txBody>
      </p:sp>
    </p:spTree>
    <p:extLst>
      <p:ext uri="{BB962C8B-B14F-4D97-AF65-F5344CB8AC3E}">
        <p14:creationId xmlns:p14="http://schemas.microsoft.com/office/powerpoint/2010/main" val="791300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800" dirty="0">
                <a:solidFill>
                  <a:srgbClr val="777A7B"/>
                </a:solidFill>
                <a:latin typeface="Arial" panose="020B0604020202020204" pitchFamily="34" charset="0"/>
              </a:rPr>
              <a:t>12</a:t>
            </a:r>
            <a:r>
              <a:rPr lang="en-US" sz="4800" dirty="0">
                <a:solidFill>
                  <a:srgbClr val="121212"/>
                </a:solidFill>
                <a:latin typeface="Arial" panose="020B0604020202020204" pitchFamily="34" charset="0"/>
              </a:rPr>
              <a:t>Festus talked it over with the members of his court. Then he said, “You have made an appeal to Caesar. To Caesar you will go!”</a:t>
            </a:r>
            <a:endParaRPr lang="en-IN" dirty="0"/>
          </a:p>
        </p:txBody>
      </p:sp>
    </p:spTree>
    <p:extLst>
      <p:ext uri="{BB962C8B-B14F-4D97-AF65-F5344CB8AC3E}">
        <p14:creationId xmlns:p14="http://schemas.microsoft.com/office/powerpoint/2010/main" val="1922139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9F9AD2-3ED2-FA5E-3A39-C9242F028C5E}"/>
              </a:ext>
            </a:extLst>
          </p:cNvPr>
          <p:cNvPicPr>
            <a:picLocks noChangeAspect="1"/>
          </p:cNvPicPr>
          <p:nvPr/>
        </p:nvPicPr>
        <p:blipFill>
          <a:blip r:embed="rId2"/>
          <a:stretch>
            <a:fillRect/>
          </a:stretch>
        </p:blipFill>
        <p:spPr>
          <a:xfrm>
            <a:off x="0" y="1"/>
            <a:ext cx="13148796" cy="6858000"/>
          </a:xfrm>
          <a:prstGeom prst="rect">
            <a:avLst/>
          </a:prstGeom>
        </p:spPr>
      </p:pic>
      <p:sp>
        <p:nvSpPr>
          <p:cNvPr id="2" name="TextBox 1">
            <a:extLst>
              <a:ext uri="{FF2B5EF4-FFF2-40B4-BE49-F238E27FC236}">
                <a16:creationId xmlns:a16="http://schemas.microsoft.com/office/drawing/2014/main" id="{C7E13843-E6E6-4B22-81EF-A483264EF10D}"/>
              </a:ext>
            </a:extLst>
          </p:cNvPr>
          <p:cNvSpPr txBox="1"/>
          <p:nvPr/>
        </p:nvSpPr>
        <p:spPr>
          <a:xfrm>
            <a:off x="385152" y="267650"/>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25</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:12</a:t>
            </a:r>
          </a:p>
        </p:txBody>
      </p:sp>
    </p:spTree>
    <p:extLst>
      <p:ext uri="{BB962C8B-B14F-4D97-AF65-F5344CB8AC3E}">
        <p14:creationId xmlns:p14="http://schemas.microsoft.com/office/powerpoint/2010/main" val="1272621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0"/>
            <a:ext cx="6096000" cy="6858000"/>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6000" b="0" i="0" u="none" strike="noStrike" baseline="0" dirty="0">
                <a:latin typeface="TimesNewRomanPSMT"/>
              </a:rPr>
              <a:t>Paul before Festus – Acts 25:1-12 </a:t>
            </a:r>
            <a:endParaRPr lang="en-IN" sz="6000" dirty="0"/>
          </a:p>
        </p:txBody>
      </p:sp>
    </p:spTree>
    <p:extLst>
      <p:ext uri="{BB962C8B-B14F-4D97-AF65-F5344CB8AC3E}">
        <p14:creationId xmlns:p14="http://schemas.microsoft.com/office/powerpoint/2010/main" val="454763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325A6B-C7A4-8A6A-9245-8909D6C7EB91}"/>
              </a:ext>
            </a:extLst>
          </p:cNvPr>
          <p:cNvPicPr>
            <a:picLocks noChangeAspect="1"/>
          </p:cNvPicPr>
          <p:nvPr/>
        </p:nvPicPr>
        <p:blipFill>
          <a:blip r:embed="rId2"/>
          <a:stretch>
            <a:fillRect/>
          </a:stretch>
        </p:blipFill>
        <p:spPr>
          <a:xfrm>
            <a:off x="0" y="1"/>
            <a:ext cx="13148796" cy="6858000"/>
          </a:xfrm>
          <a:prstGeom prst="rect">
            <a:avLst/>
          </a:prstGeom>
        </p:spPr>
      </p:pic>
      <p:sp>
        <p:nvSpPr>
          <p:cNvPr id="3" name="TextBox 2">
            <a:extLst>
              <a:ext uri="{FF2B5EF4-FFF2-40B4-BE49-F238E27FC236}">
                <a16:creationId xmlns:a16="http://schemas.microsoft.com/office/drawing/2014/main" id="{C97027F5-18C0-CDA2-7D1C-016DF915C681}"/>
              </a:ext>
            </a:extLst>
          </p:cNvPr>
          <p:cNvSpPr txBox="1"/>
          <p:nvPr/>
        </p:nvSpPr>
        <p:spPr>
          <a:xfrm>
            <a:off x="1230946" y="4208619"/>
            <a:ext cx="10270435" cy="2067491"/>
          </a:xfrm>
          <a:prstGeom prst="rect">
            <a:avLst/>
          </a:prstGeom>
          <a:noFill/>
        </p:spPr>
        <p:txBody>
          <a:bodyPr wrap="square" rtlCol="0">
            <a:noAutofit/>
          </a:bodyPr>
          <a:lstStyle/>
          <a:p>
            <a:r>
              <a:rPr lang="en-US" sz="6000" b="0" i="0" u="none" strike="noStrike" baseline="0" dirty="0">
                <a:solidFill>
                  <a:schemeClr val="bg1"/>
                </a:solidFill>
                <a:latin typeface="TimesNewRomanPSMT"/>
              </a:rPr>
              <a:t>Paul before Festus – </a:t>
            </a:r>
          </a:p>
          <a:p>
            <a:r>
              <a:rPr lang="en-US" sz="6000" b="0" i="0" u="none" strike="noStrike" baseline="0" dirty="0">
                <a:solidFill>
                  <a:schemeClr val="bg1"/>
                </a:solidFill>
                <a:latin typeface="TimesNewRomanPSMT"/>
              </a:rPr>
              <a:t>Acts 25:1-12 </a:t>
            </a:r>
            <a:endParaRPr lang="en-IN" sz="6000" dirty="0">
              <a:solidFill>
                <a:schemeClr val="bg1"/>
              </a:solidFill>
            </a:endParaRPr>
          </a:p>
          <a:p>
            <a:endParaRPr lang="en-IN" sz="6000" dirty="0">
              <a:solidFill>
                <a:schemeClr val="bg1"/>
              </a:solidFill>
            </a:endParaRPr>
          </a:p>
        </p:txBody>
      </p:sp>
    </p:spTree>
    <p:extLst>
      <p:ext uri="{BB962C8B-B14F-4D97-AF65-F5344CB8AC3E}">
        <p14:creationId xmlns:p14="http://schemas.microsoft.com/office/powerpoint/2010/main" val="4120481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800" dirty="0">
                <a:solidFill>
                  <a:srgbClr val="777A7B"/>
                </a:solidFill>
                <a:latin typeface="Arial" panose="020B0604020202020204" pitchFamily="34" charset="0"/>
              </a:rPr>
              <a:t>1</a:t>
            </a:r>
            <a:r>
              <a:rPr lang="en-US" sz="4800" b="0" i="0" dirty="0">
                <a:solidFill>
                  <a:srgbClr val="121212"/>
                </a:solidFill>
                <a:effectLst/>
                <a:latin typeface="Inter"/>
              </a:rPr>
              <a:t>Festus therefore, having come into the province, after three days went up to Jerusalem from Caesarea.</a:t>
            </a:r>
            <a:endParaRPr lang="en-IN" dirty="0"/>
          </a:p>
        </p:txBody>
      </p:sp>
    </p:spTree>
    <p:extLst>
      <p:ext uri="{BB962C8B-B14F-4D97-AF65-F5344CB8AC3E}">
        <p14:creationId xmlns:p14="http://schemas.microsoft.com/office/powerpoint/2010/main" val="2346136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797B9424-327F-F3D6-7BA7-8DAFC63B1A6E}"/>
              </a:ext>
            </a:extLst>
          </p:cNvPr>
          <p:cNvPicPr>
            <a:picLocks noChangeAspect="1"/>
          </p:cNvPicPr>
          <p:nvPr/>
        </p:nvPicPr>
        <p:blipFill rotWithShape="1">
          <a:blip r:embed="rId2"/>
          <a:srcRect r="3982"/>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CEC804CC-F1C2-68F8-E8E0-882BACA5E67D}"/>
              </a:ext>
            </a:extLst>
          </p:cNvPr>
          <p:cNvSpPr txBox="1"/>
          <p:nvPr/>
        </p:nvSpPr>
        <p:spPr>
          <a:xfrm>
            <a:off x="385152" y="267650"/>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25</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a:t>
            </a:r>
          </a:p>
        </p:txBody>
      </p:sp>
    </p:spTree>
    <p:extLst>
      <p:ext uri="{BB962C8B-B14F-4D97-AF65-F5344CB8AC3E}">
        <p14:creationId xmlns:p14="http://schemas.microsoft.com/office/powerpoint/2010/main" val="939110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800" dirty="0">
                <a:solidFill>
                  <a:srgbClr val="777A7B"/>
                </a:solidFill>
                <a:latin typeface="Arial" panose="020B0604020202020204" pitchFamily="34" charset="0"/>
              </a:rPr>
              <a:t>2</a:t>
            </a:r>
            <a:r>
              <a:rPr lang="en-US" sz="4800" b="0" i="0" dirty="0">
                <a:solidFill>
                  <a:srgbClr val="121212"/>
                </a:solidFill>
                <a:effectLst/>
                <a:latin typeface="Inter"/>
              </a:rPr>
              <a:t>Then the high priest and the principal men of the Jews informed him against Paul.</a:t>
            </a:r>
            <a:endParaRPr lang="en-IN" dirty="0"/>
          </a:p>
        </p:txBody>
      </p:sp>
    </p:spTree>
    <p:extLst>
      <p:ext uri="{BB962C8B-B14F-4D97-AF65-F5344CB8AC3E}">
        <p14:creationId xmlns:p14="http://schemas.microsoft.com/office/powerpoint/2010/main" val="4037329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0B62C4-4049-EDEB-BCEC-E946F218EFA9}"/>
              </a:ext>
            </a:extLst>
          </p:cNvPr>
          <p:cNvPicPr>
            <a:picLocks noChangeAspect="1"/>
          </p:cNvPicPr>
          <p:nvPr/>
        </p:nvPicPr>
        <p:blipFill>
          <a:blip r:embed="rId2"/>
          <a:stretch>
            <a:fillRect/>
          </a:stretch>
        </p:blipFill>
        <p:spPr>
          <a:xfrm>
            <a:off x="-610707" y="0"/>
            <a:ext cx="12802707" cy="6858000"/>
          </a:xfrm>
          <a:prstGeom prst="rect">
            <a:avLst/>
          </a:prstGeom>
        </p:spPr>
      </p:pic>
      <p:sp>
        <p:nvSpPr>
          <p:cNvPr id="4" name="TextBox 3">
            <a:extLst>
              <a:ext uri="{FF2B5EF4-FFF2-40B4-BE49-F238E27FC236}">
                <a16:creationId xmlns:a16="http://schemas.microsoft.com/office/drawing/2014/main" id="{21368B80-AFBF-1AF6-7DBE-EA7A211A8700}"/>
              </a:ext>
            </a:extLst>
          </p:cNvPr>
          <p:cNvSpPr txBox="1"/>
          <p:nvPr/>
        </p:nvSpPr>
        <p:spPr>
          <a:xfrm>
            <a:off x="212874" y="126156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25</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a:t>
            </a:r>
          </a:p>
        </p:txBody>
      </p:sp>
    </p:spTree>
    <p:extLst>
      <p:ext uri="{BB962C8B-B14F-4D97-AF65-F5344CB8AC3E}">
        <p14:creationId xmlns:p14="http://schemas.microsoft.com/office/powerpoint/2010/main" val="4024569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166254"/>
            <a:ext cx="6096000" cy="6558101"/>
          </a:xfrm>
          <a:prstGeom prst="rect">
            <a:avLst/>
          </a:prstGeom>
          <a:noFill/>
        </p:spPr>
        <p:txBody>
          <a:bodyPr wrap="square" rtlCol="0">
            <a:noAutofit/>
          </a:bodyPr>
          <a:lstStyle/>
          <a:p>
            <a:endParaRPr lang="en-IN"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IN" dirty="0"/>
              <a:t> </a:t>
            </a:r>
            <a:r>
              <a:rPr lang="en-US" sz="4400" dirty="0">
                <a:solidFill>
                  <a:srgbClr val="121212"/>
                </a:solidFill>
                <a:latin typeface="Arial" panose="020B0604020202020204" pitchFamily="34" charset="0"/>
              </a:rPr>
              <a:t> </a:t>
            </a:r>
            <a:r>
              <a:rPr lang="en-US" sz="4400" b="0" i="0" dirty="0">
                <a:solidFill>
                  <a:srgbClr val="121212"/>
                </a:solidFill>
                <a:effectLst/>
                <a:latin typeface="Inter"/>
              </a:rPr>
              <a:t> they begged him, </a:t>
            </a:r>
            <a:r>
              <a:rPr lang="en-US" sz="4400" b="0" i="0" dirty="0">
                <a:solidFill>
                  <a:srgbClr val="777A7B"/>
                </a:solidFill>
                <a:effectLst/>
                <a:latin typeface="Inter"/>
              </a:rPr>
              <a:t>3</a:t>
            </a:r>
            <a:r>
              <a:rPr lang="en-US" sz="4400" b="0" i="0" dirty="0">
                <a:solidFill>
                  <a:srgbClr val="121212"/>
                </a:solidFill>
                <a:effectLst/>
                <a:latin typeface="Inter"/>
              </a:rPr>
              <a:t>asking a favor against him, that he would summon him to Jerusalem, plotting to kill him on the way. </a:t>
            </a:r>
            <a:endParaRPr lang="en-IN" dirty="0"/>
          </a:p>
        </p:txBody>
      </p:sp>
    </p:spTree>
    <p:extLst>
      <p:ext uri="{BB962C8B-B14F-4D97-AF65-F5344CB8AC3E}">
        <p14:creationId xmlns:p14="http://schemas.microsoft.com/office/powerpoint/2010/main" val="19096383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8125</TotalTime>
  <Words>628</Words>
  <Application>Microsoft Office PowerPoint</Application>
  <PresentationFormat>Widescreen</PresentationFormat>
  <Paragraphs>45</Paragraphs>
  <Slides>28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ArialMT</vt:lpstr>
      <vt:lpstr>Calibri</vt:lpstr>
      <vt:lpstr>Calibri Light</vt:lpstr>
      <vt:lpstr>Inter</vt:lpstr>
      <vt:lpstr>Microsoft Himalaya</vt:lpstr>
      <vt:lpstr>TimesNewRomanPS-BoldMT</vt:lpstr>
      <vt:lpstr>TimesNewRomanPSMT</vt:lpstr>
      <vt:lpstr>Office Theme</vt:lpstr>
      <vt:lpstr>55-8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4</cp:revision>
  <dcterms:created xsi:type="dcterms:W3CDTF">2022-09-30T06:26:14Z</dcterms:created>
  <dcterms:modified xsi:type="dcterms:W3CDTF">2023-12-12T06:37:43Z</dcterms:modified>
</cp:coreProperties>
</file>