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259" r:id="rId4"/>
    <p:sldId id="270" r:id="rId5"/>
    <p:sldId id="260" r:id="rId6"/>
    <p:sldId id="271" r:id="rId7"/>
    <p:sldId id="261" r:id="rId8"/>
    <p:sldId id="272" r:id="rId9"/>
    <p:sldId id="262" r:id="rId10"/>
    <p:sldId id="273"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312" r:id="rId29"/>
    <p:sldId id="311" r:id="rId30"/>
    <p:sldId id="288" r:id="rId31"/>
    <p:sldId id="289" r:id="rId32"/>
    <p:sldId id="290" r:id="rId33"/>
    <p:sldId id="291" r:id="rId34"/>
    <p:sldId id="292" r:id="rId35"/>
    <p:sldId id="293" r:id="rId36"/>
    <p:sldId id="294" r:id="rId37"/>
    <p:sldId id="295" r:id="rId38"/>
    <p:sldId id="297" r:id="rId39"/>
    <p:sldId id="298" r:id="rId40"/>
    <p:sldId id="299" r:id="rId41"/>
    <p:sldId id="300" r:id="rId42"/>
    <p:sldId id="301" r:id="rId43"/>
    <p:sldId id="302" r:id="rId44"/>
    <p:sldId id="303" r:id="rId45"/>
    <p:sldId id="308" r:id="rId46"/>
    <p:sldId id="305" r:id="rId47"/>
    <p:sldId id="306" r:id="rId48"/>
    <p:sldId id="307" r:id="rId49"/>
    <p:sldId id="310"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D6DB05-DBA9-482D-A972-647DFB41F75B}" v="4" dt="2023-09-13T09:49:47.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B63FAC4-1A04-40A7-9105-6CCA5D18338E}"/>
    <pc:docChg chg="addSld modSld">
      <pc:chgData name="Leonie Smith" userId="fed1330f33f5650e" providerId="LiveId" clId="{DB63FAC4-1A04-40A7-9105-6CCA5D18338E}" dt="2023-07-10T09:23:34.124" v="10" actId="14100"/>
      <pc:docMkLst>
        <pc:docMk/>
      </pc:docMkLst>
      <pc:sldChg chg="modSp mod">
        <pc:chgData name="Leonie Smith" userId="fed1330f33f5650e" providerId="LiveId" clId="{DB63FAC4-1A04-40A7-9105-6CCA5D18338E}" dt="2023-07-10T09:22:19.814" v="1" actId="21"/>
        <pc:sldMkLst>
          <pc:docMk/>
          <pc:sldMk cId="2332778949" sldId="287"/>
        </pc:sldMkLst>
        <pc:spChg chg="mod">
          <ac:chgData name="Leonie Smith" userId="fed1330f33f5650e" providerId="LiveId" clId="{DB63FAC4-1A04-40A7-9105-6CCA5D18338E}" dt="2023-07-10T09:22:19.814" v="1" actId="21"/>
          <ac:spMkLst>
            <pc:docMk/>
            <pc:sldMk cId="2332778949" sldId="287"/>
            <ac:spMk id="3" creationId="{A58184BD-88F1-BA02-40C1-D8403D0EEC0D}"/>
          </ac:spMkLst>
        </pc:spChg>
        <pc:spChg chg="mod">
          <ac:chgData name="Leonie Smith" userId="fed1330f33f5650e" providerId="LiveId" clId="{DB63FAC4-1A04-40A7-9105-6CCA5D18338E}" dt="2023-07-10T09:22:15.975" v="0" actId="21"/>
          <ac:spMkLst>
            <pc:docMk/>
            <pc:sldMk cId="2332778949" sldId="287"/>
            <ac:spMk id="4" creationId="{EE2AC625-9141-A801-F431-DD5F79396320}"/>
          </ac:spMkLst>
        </pc:spChg>
      </pc:sldChg>
      <pc:sldChg chg="modSp mod">
        <pc:chgData name="Leonie Smith" userId="fed1330f33f5650e" providerId="LiveId" clId="{DB63FAC4-1A04-40A7-9105-6CCA5D18338E}" dt="2023-07-10T09:23:34.124" v="10" actId="14100"/>
        <pc:sldMkLst>
          <pc:docMk/>
          <pc:sldMk cId="1828872212" sldId="288"/>
        </pc:sldMkLst>
        <pc:spChg chg="mod">
          <ac:chgData name="Leonie Smith" userId="fed1330f33f5650e" providerId="LiveId" clId="{DB63FAC4-1A04-40A7-9105-6CCA5D18338E}" dt="2023-07-10T09:23:24.075" v="9" actId="20577"/>
          <ac:spMkLst>
            <pc:docMk/>
            <pc:sldMk cId="1828872212" sldId="288"/>
            <ac:spMk id="4" creationId="{793D924D-0541-A98A-129A-F12519ED1031}"/>
          </ac:spMkLst>
        </pc:spChg>
        <pc:picChg chg="mod">
          <ac:chgData name="Leonie Smith" userId="fed1330f33f5650e" providerId="LiveId" clId="{DB63FAC4-1A04-40A7-9105-6CCA5D18338E}" dt="2023-07-10T09:23:34.124" v="10" actId="14100"/>
          <ac:picMkLst>
            <pc:docMk/>
            <pc:sldMk cId="1828872212" sldId="288"/>
            <ac:picMk id="3" creationId="{710D1AA1-49AC-1F77-8B2A-986FEAC2A1ED}"/>
          </ac:picMkLst>
        </pc:picChg>
      </pc:sldChg>
      <pc:sldChg chg="modSp mod">
        <pc:chgData name="Leonie Smith" userId="fed1330f33f5650e" providerId="LiveId" clId="{DB63FAC4-1A04-40A7-9105-6CCA5D18338E}" dt="2023-07-10T09:22:29.652" v="3" actId="21"/>
        <pc:sldMkLst>
          <pc:docMk/>
          <pc:sldMk cId="1777695632" sldId="311"/>
        </pc:sldMkLst>
        <pc:spChg chg="mod">
          <ac:chgData name="Leonie Smith" userId="fed1330f33f5650e" providerId="LiveId" clId="{DB63FAC4-1A04-40A7-9105-6CCA5D18338E}" dt="2023-07-10T09:22:29.652" v="3" actId="21"/>
          <ac:spMkLst>
            <pc:docMk/>
            <pc:sldMk cId="1777695632" sldId="311"/>
            <ac:spMk id="3" creationId="{A58184BD-88F1-BA02-40C1-D8403D0EEC0D}"/>
          </ac:spMkLst>
        </pc:spChg>
        <pc:spChg chg="mod">
          <ac:chgData name="Leonie Smith" userId="fed1330f33f5650e" providerId="LiveId" clId="{DB63FAC4-1A04-40A7-9105-6CCA5D18338E}" dt="2023-07-10T09:22:26.085" v="2" actId="21"/>
          <ac:spMkLst>
            <pc:docMk/>
            <pc:sldMk cId="1777695632" sldId="311"/>
            <ac:spMk id="4" creationId="{EE2AC625-9141-A801-F431-DD5F79396320}"/>
          </ac:spMkLst>
        </pc:spChg>
      </pc:sldChg>
      <pc:sldChg chg="delSp modSp add mod setBg delDesignElem">
        <pc:chgData name="Leonie Smith" userId="fed1330f33f5650e" providerId="LiveId" clId="{DB63FAC4-1A04-40A7-9105-6CCA5D18338E}" dt="2023-07-10T09:23:15.839" v="7" actId="20577"/>
        <pc:sldMkLst>
          <pc:docMk/>
          <pc:sldMk cId="3015248384" sldId="312"/>
        </pc:sldMkLst>
        <pc:spChg chg="mod">
          <ac:chgData name="Leonie Smith" userId="fed1330f33f5650e" providerId="LiveId" clId="{DB63FAC4-1A04-40A7-9105-6CCA5D18338E}" dt="2023-07-10T09:23:15.839" v="7" actId="20577"/>
          <ac:spMkLst>
            <pc:docMk/>
            <pc:sldMk cId="3015248384" sldId="312"/>
            <ac:spMk id="4" creationId="{793D924D-0541-A98A-129A-F12519ED1031}"/>
          </ac:spMkLst>
        </pc:spChg>
        <pc:spChg chg="del">
          <ac:chgData name="Leonie Smith" userId="fed1330f33f5650e" providerId="LiveId" clId="{DB63FAC4-1A04-40A7-9105-6CCA5D18338E}" dt="2023-07-10T09:22:55.582" v="5"/>
          <ac:spMkLst>
            <pc:docMk/>
            <pc:sldMk cId="3015248384" sldId="312"/>
            <ac:spMk id="8" creationId="{42A4FC2C-047E-45A5-965D-8E1E3BF09BC6}"/>
          </ac:spMkLst>
        </pc:spChg>
      </pc:sldChg>
    </pc:docChg>
  </pc:docChgLst>
  <pc:docChgLst>
    <pc:chgData name="Alfred Smith" userId="3c60a3631c0db8ad" providerId="LiveId" clId="{41D6DB05-DBA9-482D-A972-647DFB41F75B}"/>
    <pc:docChg chg="custSel modSld">
      <pc:chgData name="Alfred Smith" userId="3c60a3631c0db8ad" providerId="LiveId" clId="{41D6DB05-DBA9-482D-A972-647DFB41F75B}" dt="2023-09-13T09:53:02.205" v="117"/>
      <pc:docMkLst>
        <pc:docMk/>
      </pc:docMkLst>
      <pc:sldChg chg="delSp modTransition modAnim">
        <pc:chgData name="Alfred Smith" userId="3c60a3631c0db8ad" providerId="LiveId" clId="{41D6DB05-DBA9-482D-A972-647DFB41F75B}" dt="2023-09-13T09:49:47.545" v="68"/>
        <pc:sldMkLst>
          <pc:docMk/>
          <pc:sldMk cId="1499918570" sldId="257"/>
        </pc:sldMkLst>
        <pc:picChg chg="del">
          <ac:chgData name="Alfred Smith" userId="3c60a3631c0db8ad" providerId="LiveId" clId="{41D6DB05-DBA9-482D-A972-647DFB41F75B}" dt="2023-09-13T09:49:47.545" v="68"/>
          <ac:picMkLst>
            <pc:docMk/>
            <pc:sldMk cId="1499918570" sldId="257"/>
            <ac:picMk id="10" creationId="{ED5573CD-F2FD-2783-97FD-72C1271BECBB}"/>
          </ac:picMkLst>
        </pc:picChg>
      </pc:sldChg>
      <pc:sldChg chg="modSp mod modTransition">
        <pc:chgData name="Alfred Smith" userId="3c60a3631c0db8ad" providerId="LiveId" clId="{41D6DB05-DBA9-482D-A972-647DFB41F75B}" dt="2023-09-13T09:51:37.593" v="94" actId="14100"/>
        <pc:sldMkLst>
          <pc:docMk/>
          <pc:sldMk cId="3788111665" sldId="258"/>
        </pc:sldMkLst>
        <pc:spChg chg="mod">
          <ac:chgData name="Alfred Smith" userId="3c60a3631c0db8ad" providerId="LiveId" clId="{41D6DB05-DBA9-482D-A972-647DFB41F75B}" dt="2023-09-13T09:51:37.593" v="94" actId="14100"/>
          <ac:spMkLst>
            <pc:docMk/>
            <pc:sldMk cId="3788111665" sldId="258"/>
            <ac:spMk id="4" creationId="{CD83344B-4A51-4591-C3B5-9958DD63A541}"/>
          </ac:spMkLst>
        </pc:spChg>
      </pc:sldChg>
      <pc:sldChg chg="delSp modSp mod modTransition modAnim">
        <pc:chgData name="Alfred Smith" userId="3c60a3631c0db8ad" providerId="LiveId" clId="{41D6DB05-DBA9-482D-A972-647DFB41F75B}" dt="2023-09-13T09:51:21.357" v="92" actId="20577"/>
        <pc:sldMkLst>
          <pc:docMk/>
          <pc:sldMk cId="454763615" sldId="259"/>
        </pc:sldMkLst>
        <pc:spChg chg="mod">
          <ac:chgData name="Alfred Smith" userId="3c60a3631c0db8ad" providerId="LiveId" clId="{41D6DB05-DBA9-482D-A972-647DFB41F75B}" dt="2023-09-13T09:51:21.357" v="92" actId="20577"/>
          <ac:spMkLst>
            <pc:docMk/>
            <pc:sldMk cId="454763615" sldId="259"/>
            <ac:spMk id="3" creationId="{A58184BD-88F1-BA02-40C1-D8403D0EEC0D}"/>
          </ac:spMkLst>
        </pc:spChg>
        <pc:picChg chg="del">
          <ac:chgData name="Alfred Smith" userId="3c60a3631c0db8ad" providerId="LiveId" clId="{41D6DB05-DBA9-482D-A972-647DFB41F75B}" dt="2023-09-13T09:49:47.545" v="68"/>
          <ac:picMkLst>
            <pc:docMk/>
            <pc:sldMk cId="454763615" sldId="259"/>
            <ac:picMk id="23" creationId="{07B397A7-C313-1C38-B3FD-81C4E02BAF22}"/>
          </ac:picMkLst>
        </pc:picChg>
      </pc:sldChg>
      <pc:sldChg chg="delSp modSp mod modTransition modAnim">
        <pc:chgData name="Alfred Smith" userId="3c60a3631c0db8ad" providerId="LiveId" clId="{41D6DB05-DBA9-482D-A972-647DFB41F75B}" dt="2023-09-13T09:51:15.268" v="91" actId="20577"/>
        <pc:sldMkLst>
          <pc:docMk/>
          <pc:sldMk cId="2346136586" sldId="260"/>
        </pc:sldMkLst>
        <pc:spChg chg="mod">
          <ac:chgData name="Alfred Smith" userId="3c60a3631c0db8ad" providerId="LiveId" clId="{41D6DB05-DBA9-482D-A972-647DFB41F75B}" dt="2023-09-13T09:51:15.268" v="91" actId="20577"/>
          <ac:spMkLst>
            <pc:docMk/>
            <pc:sldMk cId="2346136586" sldId="260"/>
            <ac:spMk id="3" creationId="{A58184BD-88F1-BA02-40C1-D8403D0EEC0D}"/>
          </ac:spMkLst>
        </pc:spChg>
        <pc:spChg chg="mod">
          <ac:chgData name="Alfred Smith" userId="3c60a3631c0db8ad" providerId="LiveId" clId="{41D6DB05-DBA9-482D-A972-647DFB41F75B}" dt="2023-09-13T09:39:50.090" v="8"/>
          <ac:spMkLst>
            <pc:docMk/>
            <pc:sldMk cId="2346136586" sldId="260"/>
            <ac:spMk id="4" creationId="{EE2AC625-9141-A801-F431-DD5F79396320}"/>
          </ac:spMkLst>
        </pc:spChg>
        <pc:picChg chg="del">
          <ac:chgData name="Alfred Smith" userId="3c60a3631c0db8ad" providerId="LiveId" clId="{41D6DB05-DBA9-482D-A972-647DFB41F75B}" dt="2023-09-13T09:49:47.545" v="68"/>
          <ac:picMkLst>
            <pc:docMk/>
            <pc:sldMk cId="2346136586" sldId="260"/>
            <ac:picMk id="33" creationId="{5BB9484D-D30C-B5D4-D4D0-3B6B120C0EA3}"/>
          </ac:picMkLst>
        </pc:picChg>
      </pc:sldChg>
      <pc:sldChg chg="delSp modSp mod modTransition modAnim">
        <pc:chgData name="Alfred Smith" userId="3c60a3631c0db8ad" providerId="LiveId" clId="{41D6DB05-DBA9-482D-A972-647DFB41F75B}" dt="2023-09-13T09:51:12.046" v="90" actId="20577"/>
        <pc:sldMkLst>
          <pc:docMk/>
          <pc:sldMk cId="4037329247" sldId="261"/>
        </pc:sldMkLst>
        <pc:spChg chg="mod">
          <ac:chgData name="Alfred Smith" userId="3c60a3631c0db8ad" providerId="LiveId" clId="{41D6DB05-DBA9-482D-A972-647DFB41F75B}" dt="2023-09-13T09:51:12.046" v="90" actId="20577"/>
          <ac:spMkLst>
            <pc:docMk/>
            <pc:sldMk cId="4037329247" sldId="261"/>
            <ac:spMk id="3" creationId="{A58184BD-88F1-BA02-40C1-D8403D0EEC0D}"/>
          </ac:spMkLst>
        </pc:spChg>
        <pc:spChg chg="mod">
          <ac:chgData name="Alfred Smith" userId="3c60a3631c0db8ad" providerId="LiveId" clId="{41D6DB05-DBA9-482D-A972-647DFB41F75B}" dt="2023-09-13T09:40:05.626" v="9"/>
          <ac:spMkLst>
            <pc:docMk/>
            <pc:sldMk cId="4037329247" sldId="261"/>
            <ac:spMk id="4" creationId="{EE2AC625-9141-A801-F431-DD5F79396320}"/>
          </ac:spMkLst>
        </pc:spChg>
        <pc:picChg chg="del">
          <ac:chgData name="Alfred Smith" userId="3c60a3631c0db8ad" providerId="LiveId" clId="{41D6DB05-DBA9-482D-A972-647DFB41F75B}" dt="2023-09-13T09:49:47.545" v="68"/>
          <ac:picMkLst>
            <pc:docMk/>
            <pc:sldMk cId="4037329247" sldId="261"/>
            <ac:picMk id="14" creationId="{C38F16E0-6923-2320-7D32-403F8175D33D}"/>
          </ac:picMkLst>
        </pc:picChg>
      </pc:sldChg>
      <pc:sldChg chg="delSp modSp mod modTransition modAnim">
        <pc:chgData name="Alfred Smith" userId="3c60a3631c0db8ad" providerId="LiveId" clId="{41D6DB05-DBA9-482D-A972-647DFB41F75B}" dt="2023-09-13T09:51:08.613" v="89" actId="20577"/>
        <pc:sldMkLst>
          <pc:docMk/>
          <pc:sldMk cId="1909638311" sldId="262"/>
        </pc:sldMkLst>
        <pc:spChg chg="mod">
          <ac:chgData name="Alfred Smith" userId="3c60a3631c0db8ad" providerId="LiveId" clId="{41D6DB05-DBA9-482D-A972-647DFB41F75B}" dt="2023-09-13T09:51:08.613" v="89" actId="20577"/>
          <ac:spMkLst>
            <pc:docMk/>
            <pc:sldMk cId="1909638311" sldId="262"/>
            <ac:spMk id="3" creationId="{A58184BD-88F1-BA02-40C1-D8403D0EEC0D}"/>
          </ac:spMkLst>
        </pc:spChg>
        <pc:spChg chg="mod">
          <ac:chgData name="Alfred Smith" userId="3c60a3631c0db8ad" providerId="LiveId" clId="{41D6DB05-DBA9-482D-A972-647DFB41F75B}" dt="2023-09-13T09:40:27.123" v="10"/>
          <ac:spMkLst>
            <pc:docMk/>
            <pc:sldMk cId="1909638311" sldId="262"/>
            <ac:spMk id="4" creationId="{EE2AC625-9141-A801-F431-DD5F79396320}"/>
          </ac:spMkLst>
        </pc:spChg>
        <pc:picChg chg="del">
          <ac:chgData name="Alfred Smith" userId="3c60a3631c0db8ad" providerId="LiveId" clId="{41D6DB05-DBA9-482D-A972-647DFB41F75B}" dt="2023-09-13T09:49:47.545" v="68"/>
          <ac:picMkLst>
            <pc:docMk/>
            <pc:sldMk cId="1909638311" sldId="262"/>
            <ac:picMk id="14" creationId="{1EDD8C31-40DB-8392-FADB-2D049DCB4785}"/>
          </ac:picMkLst>
        </pc:picChg>
      </pc:sldChg>
      <pc:sldChg chg="delSp modSp mod modTransition modAnim">
        <pc:chgData name="Alfred Smith" userId="3c60a3631c0db8ad" providerId="LiveId" clId="{41D6DB05-DBA9-482D-A972-647DFB41F75B}" dt="2023-09-13T09:51:04.928" v="88" actId="20577"/>
        <pc:sldMkLst>
          <pc:docMk/>
          <pc:sldMk cId="978260341" sldId="265"/>
        </pc:sldMkLst>
        <pc:spChg chg="mod">
          <ac:chgData name="Alfred Smith" userId="3c60a3631c0db8ad" providerId="LiveId" clId="{41D6DB05-DBA9-482D-A972-647DFB41F75B}" dt="2023-09-13T09:51:04.928" v="88" actId="20577"/>
          <ac:spMkLst>
            <pc:docMk/>
            <pc:sldMk cId="978260341" sldId="265"/>
            <ac:spMk id="3" creationId="{A58184BD-88F1-BA02-40C1-D8403D0EEC0D}"/>
          </ac:spMkLst>
        </pc:spChg>
        <pc:spChg chg="mod">
          <ac:chgData name="Alfred Smith" userId="3c60a3631c0db8ad" providerId="LiveId" clId="{41D6DB05-DBA9-482D-A972-647DFB41F75B}" dt="2023-09-13T09:41:19.065" v="14" actId="20577"/>
          <ac:spMkLst>
            <pc:docMk/>
            <pc:sldMk cId="978260341" sldId="265"/>
            <ac:spMk id="4" creationId="{EE2AC625-9141-A801-F431-DD5F79396320}"/>
          </ac:spMkLst>
        </pc:spChg>
        <pc:picChg chg="del">
          <ac:chgData name="Alfred Smith" userId="3c60a3631c0db8ad" providerId="LiveId" clId="{41D6DB05-DBA9-482D-A972-647DFB41F75B}" dt="2023-09-13T09:49:47.545" v="68"/>
          <ac:picMkLst>
            <pc:docMk/>
            <pc:sldMk cId="978260341" sldId="265"/>
            <ac:picMk id="9" creationId="{5987100E-C966-611C-C17C-CB3B9B3A1599}"/>
          </ac:picMkLst>
        </pc:picChg>
      </pc:sldChg>
      <pc:sldChg chg="delSp modSp mod modTransition modAnim">
        <pc:chgData name="Alfred Smith" userId="3c60a3631c0db8ad" providerId="LiveId" clId="{41D6DB05-DBA9-482D-A972-647DFB41F75B}" dt="2023-09-13T09:51:01.974" v="87" actId="20577"/>
        <pc:sldMkLst>
          <pc:docMk/>
          <pc:sldMk cId="3575870363" sldId="266"/>
        </pc:sldMkLst>
        <pc:spChg chg="mod">
          <ac:chgData name="Alfred Smith" userId="3c60a3631c0db8ad" providerId="LiveId" clId="{41D6DB05-DBA9-482D-A972-647DFB41F75B}" dt="2023-09-13T09:51:01.974" v="87" actId="20577"/>
          <ac:spMkLst>
            <pc:docMk/>
            <pc:sldMk cId="3575870363" sldId="266"/>
            <ac:spMk id="3" creationId="{A58184BD-88F1-BA02-40C1-D8403D0EEC0D}"/>
          </ac:spMkLst>
        </pc:spChg>
        <pc:spChg chg="mod">
          <ac:chgData name="Alfred Smith" userId="3c60a3631c0db8ad" providerId="LiveId" clId="{41D6DB05-DBA9-482D-A972-647DFB41F75B}" dt="2023-09-13T09:41:29.780" v="29" actId="20577"/>
          <ac:spMkLst>
            <pc:docMk/>
            <pc:sldMk cId="3575870363" sldId="266"/>
            <ac:spMk id="4" creationId="{EE2AC625-9141-A801-F431-DD5F79396320}"/>
          </ac:spMkLst>
        </pc:spChg>
        <pc:picChg chg="del">
          <ac:chgData name="Alfred Smith" userId="3c60a3631c0db8ad" providerId="LiveId" clId="{41D6DB05-DBA9-482D-A972-647DFB41F75B}" dt="2023-09-13T09:49:47.545" v="68"/>
          <ac:picMkLst>
            <pc:docMk/>
            <pc:sldMk cId="3575870363" sldId="266"/>
            <ac:picMk id="9" creationId="{3A116634-6DBC-4E04-923F-FBB50D60206A}"/>
          </ac:picMkLst>
        </pc:picChg>
      </pc:sldChg>
      <pc:sldChg chg="delSp modSp mod modTransition modAnim">
        <pc:chgData name="Alfred Smith" userId="3c60a3631c0db8ad" providerId="LiveId" clId="{41D6DB05-DBA9-482D-A972-647DFB41F75B}" dt="2023-09-13T09:50:58.801" v="86" actId="20577"/>
        <pc:sldMkLst>
          <pc:docMk/>
          <pc:sldMk cId="4017137865" sldId="267"/>
        </pc:sldMkLst>
        <pc:spChg chg="mod">
          <ac:chgData name="Alfred Smith" userId="3c60a3631c0db8ad" providerId="LiveId" clId="{41D6DB05-DBA9-482D-A972-647DFB41F75B}" dt="2023-09-13T09:50:58.801" v="86" actId="20577"/>
          <ac:spMkLst>
            <pc:docMk/>
            <pc:sldMk cId="4017137865" sldId="267"/>
            <ac:spMk id="3" creationId="{A58184BD-88F1-BA02-40C1-D8403D0EEC0D}"/>
          </ac:spMkLst>
        </pc:spChg>
        <pc:spChg chg="mod">
          <ac:chgData name="Alfred Smith" userId="3c60a3631c0db8ad" providerId="LiveId" clId="{41D6DB05-DBA9-482D-A972-647DFB41F75B}" dt="2023-09-13T09:41:55.724" v="32" actId="20577"/>
          <ac:spMkLst>
            <pc:docMk/>
            <pc:sldMk cId="4017137865" sldId="267"/>
            <ac:spMk id="4" creationId="{EE2AC625-9141-A801-F431-DD5F79396320}"/>
          </ac:spMkLst>
        </pc:spChg>
        <pc:picChg chg="del">
          <ac:chgData name="Alfred Smith" userId="3c60a3631c0db8ad" providerId="LiveId" clId="{41D6DB05-DBA9-482D-A972-647DFB41F75B}" dt="2023-09-13T09:49:47.545" v="68"/>
          <ac:picMkLst>
            <pc:docMk/>
            <pc:sldMk cId="4017137865" sldId="267"/>
            <ac:picMk id="8" creationId="{BEBC6F42-E135-F84F-7294-7577E5F2CA7B}"/>
          </ac:picMkLst>
        </pc:picChg>
      </pc:sldChg>
      <pc:sldChg chg="delSp modSp mod modTransition modAnim">
        <pc:chgData name="Alfred Smith" userId="3c60a3631c0db8ad" providerId="LiveId" clId="{41D6DB05-DBA9-482D-A972-647DFB41F75B}" dt="2023-09-13T09:50:54.633" v="85" actId="20577"/>
        <pc:sldMkLst>
          <pc:docMk/>
          <pc:sldMk cId="3137811553" sldId="268"/>
        </pc:sldMkLst>
        <pc:spChg chg="mod">
          <ac:chgData name="Alfred Smith" userId="3c60a3631c0db8ad" providerId="LiveId" clId="{41D6DB05-DBA9-482D-A972-647DFB41F75B}" dt="2023-09-13T09:50:54.633" v="85" actId="20577"/>
          <ac:spMkLst>
            <pc:docMk/>
            <pc:sldMk cId="3137811553" sldId="268"/>
            <ac:spMk id="3" creationId="{A58184BD-88F1-BA02-40C1-D8403D0EEC0D}"/>
          </ac:spMkLst>
        </pc:spChg>
        <pc:spChg chg="mod">
          <ac:chgData name="Alfred Smith" userId="3c60a3631c0db8ad" providerId="LiveId" clId="{41D6DB05-DBA9-482D-A972-647DFB41F75B}" dt="2023-09-13T09:42:10.943" v="33"/>
          <ac:spMkLst>
            <pc:docMk/>
            <pc:sldMk cId="3137811553" sldId="268"/>
            <ac:spMk id="4" creationId="{EE2AC625-9141-A801-F431-DD5F79396320}"/>
          </ac:spMkLst>
        </pc:spChg>
        <pc:picChg chg="del">
          <ac:chgData name="Alfred Smith" userId="3c60a3631c0db8ad" providerId="LiveId" clId="{41D6DB05-DBA9-482D-A972-647DFB41F75B}" dt="2023-09-13T09:49:47.545" v="68"/>
          <ac:picMkLst>
            <pc:docMk/>
            <pc:sldMk cId="3137811553" sldId="268"/>
            <ac:picMk id="28" creationId="{BE8AB35C-CFAD-4651-6AFE-529AFBF22AD2}"/>
          </ac:picMkLst>
        </pc:picChg>
      </pc:sldChg>
      <pc:sldChg chg="delSp modSp mod modTransition modAnim">
        <pc:chgData name="Alfred Smith" userId="3c60a3631c0db8ad" providerId="LiveId" clId="{41D6DB05-DBA9-482D-A972-647DFB41F75B}" dt="2023-09-13T09:50:51.136" v="84" actId="20577"/>
        <pc:sldMkLst>
          <pc:docMk/>
          <pc:sldMk cId="100491716" sldId="269"/>
        </pc:sldMkLst>
        <pc:spChg chg="mod">
          <ac:chgData name="Alfred Smith" userId="3c60a3631c0db8ad" providerId="LiveId" clId="{41D6DB05-DBA9-482D-A972-647DFB41F75B}" dt="2023-09-13T09:50:51.136" v="84" actId="20577"/>
          <ac:spMkLst>
            <pc:docMk/>
            <pc:sldMk cId="100491716" sldId="269"/>
            <ac:spMk id="3" creationId="{A58184BD-88F1-BA02-40C1-D8403D0EEC0D}"/>
          </ac:spMkLst>
        </pc:spChg>
        <pc:spChg chg="mod">
          <ac:chgData name="Alfred Smith" userId="3c60a3631c0db8ad" providerId="LiveId" clId="{41D6DB05-DBA9-482D-A972-647DFB41F75B}" dt="2023-09-13T09:42:25.945" v="34"/>
          <ac:spMkLst>
            <pc:docMk/>
            <pc:sldMk cId="100491716" sldId="269"/>
            <ac:spMk id="4" creationId="{EE2AC625-9141-A801-F431-DD5F79396320}"/>
          </ac:spMkLst>
        </pc:spChg>
        <pc:picChg chg="del">
          <ac:chgData name="Alfred Smith" userId="3c60a3631c0db8ad" providerId="LiveId" clId="{41D6DB05-DBA9-482D-A972-647DFB41F75B}" dt="2023-09-13T09:49:47.545" v="68"/>
          <ac:picMkLst>
            <pc:docMk/>
            <pc:sldMk cId="100491716" sldId="269"/>
            <ac:picMk id="16" creationId="{017100CB-3422-CDDC-7A1C-4D9C5847903D}"/>
          </ac:picMkLst>
        </pc:picChg>
      </pc:sldChg>
      <pc:sldChg chg="addSp delSp modSp mod modTransition">
        <pc:chgData name="Alfred Smith" userId="3c60a3631c0db8ad" providerId="LiveId" clId="{41D6DB05-DBA9-482D-A972-647DFB41F75B}" dt="2023-09-13T09:51:33.159" v="93" actId="14100"/>
        <pc:sldMkLst>
          <pc:docMk/>
          <pc:sldMk cId="4120481681" sldId="270"/>
        </pc:sldMkLst>
        <pc:spChg chg="del">
          <ac:chgData name="Alfred Smith" userId="3c60a3631c0db8ad" providerId="LiveId" clId="{41D6DB05-DBA9-482D-A972-647DFB41F75B}" dt="2023-09-13T09:39:21.771" v="6" actId="478"/>
          <ac:spMkLst>
            <pc:docMk/>
            <pc:sldMk cId="4120481681" sldId="270"/>
            <ac:spMk id="3" creationId="{E6FCD489-87C0-FFC6-35CF-BEB339A5C3CB}"/>
          </ac:spMkLst>
        </pc:spChg>
        <pc:spChg chg="add del mod">
          <ac:chgData name="Alfred Smith" userId="3c60a3631c0db8ad" providerId="LiveId" clId="{41D6DB05-DBA9-482D-A972-647DFB41F75B}" dt="2023-09-13T09:39:18.667" v="5"/>
          <ac:spMkLst>
            <pc:docMk/>
            <pc:sldMk cId="4120481681" sldId="270"/>
            <ac:spMk id="4" creationId="{B00F452C-D21F-27DB-A02C-8DAA805537BA}"/>
          </ac:spMkLst>
        </pc:spChg>
        <pc:spChg chg="add mod">
          <ac:chgData name="Alfred Smith" userId="3c60a3631c0db8ad" providerId="LiveId" clId="{41D6DB05-DBA9-482D-A972-647DFB41F75B}" dt="2023-09-13T09:51:33.159" v="93" actId="14100"/>
          <ac:spMkLst>
            <pc:docMk/>
            <pc:sldMk cId="4120481681" sldId="270"/>
            <ac:spMk id="5" creationId="{17735696-17F1-8EB7-DFB1-5816B2F5A5A4}"/>
          </ac:spMkLst>
        </pc:spChg>
      </pc:sldChg>
      <pc:sldChg chg="modSp mod modTransition">
        <pc:chgData name="Alfred Smith" userId="3c60a3631c0db8ad" providerId="LiveId" clId="{41D6DB05-DBA9-482D-A972-647DFB41F75B}" dt="2023-09-13T09:51:43.221" v="95"/>
        <pc:sldMkLst>
          <pc:docMk/>
          <pc:sldMk cId="939110669" sldId="271"/>
        </pc:sldMkLst>
        <pc:spChg chg="mod">
          <ac:chgData name="Alfred Smith" userId="3c60a3631c0db8ad" providerId="LiveId" clId="{41D6DB05-DBA9-482D-A972-647DFB41F75B}" dt="2023-09-13T09:51:43.221" v="95"/>
          <ac:spMkLst>
            <pc:docMk/>
            <pc:sldMk cId="939110669" sldId="271"/>
            <ac:spMk id="4" creationId="{039510C5-0006-320F-1135-2C99D6FC669E}"/>
          </ac:spMkLst>
        </pc:spChg>
      </pc:sldChg>
      <pc:sldChg chg="modSp mod modTransition">
        <pc:chgData name="Alfred Smith" userId="3c60a3631c0db8ad" providerId="LiveId" clId="{41D6DB05-DBA9-482D-A972-647DFB41F75B}" dt="2023-09-13T09:51:45.738" v="96"/>
        <pc:sldMkLst>
          <pc:docMk/>
          <pc:sldMk cId="4024569785" sldId="272"/>
        </pc:sldMkLst>
        <pc:spChg chg="mod">
          <ac:chgData name="Alfred Smith" userId="3c60a3631c0db8ad" providerId="LiveId" clId="{41D6DB05-DBA9-482D-A972-647DFB41F75B}" dt="2023-09-13T09:51:45.738" v="96"/>
          <ac:spMkLst>
            <pc:docMk/>
            <pc:sldMk cId="4024569785" sldId="272"/>
            <ac:spMk id="4" creationId="{396B7F16-51BF-124D-50EF-7DF0FC34CF2E}"/>
          </ac:spMkLst>
        </pc:spChg>
      </pc:sldChg>
      <pc:sldChg chg="modSp mod modTransition">
        <pc:chgData name="Alfred Smith" userId="3c60a3631c0db8ad" providerId="LiveId" clId="{41D6DB05-DBA9-482D-A972-647DFB41F75B}" dt="2023-09-13T09:51:48.818" v="97"/>
        <pc:sldMkLst>
          <pc:docMk/>
          <pc:sldMk cId="487179600" sldId="273"/>
        </pc:sldMkLst>
        <pc:spChg chg="mod">
          <ac:chgData name="Alfred Smith" userId="3c60a3631c0db8ad" providerId="LiveId" clId="{41D6DB05-DBA9-482D-A972-647DFB41F75B}" dt="2023-09-13T09:51:48.818" v="97"/>
          <ac:spMkLst>
            <pc:docMk/>
            <pc:sldMk cId="487179600" sldId="273"/>
            <ac:spMk id="4" creationId="{6EE7EBFC-6303-35EC-BBA9-A5B9D05E8AFE}"/>
          </ac:spMkLst>
        </pc:spChg>
      </pc:sldChg>
      <pc:sldChg chg="modSp mod modTransition">
        <pc:chgData name="Alfred Smith" userId="3c60a3631c0db8ad" providerId="LiveId" clId="{41D6DB05-DBA9-482D-A972-647DFB41F75B}" dt="2023-09-13T09:51:51.979" v="98"/>
        <pc:sldMkLst>
          <pc:docMk/>
          <pc:sldMk cId="2390376940" sldId="276"/>
        </pc:sldMkLst>
        <pc:spChg chg="mod">
          <ac:chgData name="Alfred Smith" userId="3c60a3631c0db8ad" providerId="LiveId" clId="{41D6DB05-DBA9-482D-A972-647DFB41F75B}" dt="2023-09-13T09:51:51.979" v="98"/>
          <ac:spMkLst>
            <pc:docMk/>
            <pc:sldMk cId="2390376940" sldId="276"/>
            <ac:spMk id="4" creationId="{DFD7863E-F88A-1BE9-4588-548E86A40396}"/>
          </ac:spMkLst>
        </pc:spChg>
      </pc:sldChg>
      <pc:sldChg chg="modSp mod modTransition">
        <pc:chgData name="Alfred Smith" userId="3c60a3631c0db8ad" providerId="LiveId" clId="{41D6DB05-DBA9-482D-A972-647DFB41F75B}" dt="2023-09-13T09:51:55.273" v="99"/>
        <pc:sldMkLst>
          <pc:docMk/>
          <pc:sldMk cId="4265919077" sldId="277"/>
        </pc:sldMkLst>
        <pc:spChg chg="mod">
          <ac:chgData name="Alfred Smith" userId="3c60a3631c0db8ad" providerId="LiveId" clId="{41D6DB05-DBA9-482D-A972-647DFB41F75B}" dt="2023-09-13T09:51:55.273" v="99"/>
          <ac:spMkLst>
            <pc:docMk/>
            <pc:sldMk cId="4265919077" sldId="277"/>
            <ac:spMk id="4" creationId="{A76B92BB-701A-CF4A-1A85-B3BC1F2CEA2F}"/>
          </ac:spMkLst>
        </pc:spChg>
      </pc:sldChg>
      <pc:sldChg chg="modSp mod modTransition">
        <pc:chgData name="Alfred Smith" userId="3c60a3631c0db8ad" providerId="LiveId" clId="{41D6DB05-DBA9-482D-A972-647DFB41F75B}" dt="2023-09-13T09:51:59.054" v="100"/>
        <pc:sldMkLst>
          <pc:docMk/>
          <pc:sldMk cId="210266664" sldId="278"/>
        </pc:sldMkLst>
        <pc:spChg chg="mod">
          <ac:chgData name="Alfred Smith" userId="3c60a3631c0db8ad" providerId="LiveId" clId="{41D6DB05-DBA9-482D-A972-647DFB41F75B}" dt="2023-09-13T09:51:59.054" v="100"/>
          <ac:spMkLst>
            <pc:docMk/>
            <pc:sldMk cId="210266664" sldId="278"/>
            <ac:spMk id="4" creationId="{A4C1B0B4-25AE-AF46-B4AB-540773A76F7A}"/>
          </ac:spMkLst>
        </pc:spChg>
      </pc:sldChg>
      <pc:sldChg chg="modSp mod modTransition">
        <pc:chgData name="Alfred Smith" userId="3c60a3631c0db8ad" providerId="LiveId" clId="{41D6DB05-DBA9-482D-A972-647DFB41F75B}" dt="2023-09-13T09:52:01.804" v="101"/>
        <pc:sldMkLst>
          <pc:docMk/>
          <pc:sldMk cId="888433145" sldId="279"/>
        </pc:sldMkLst>
        <pc:spChg chg="mod">
          <ac:chgData name="Alfred Smith" userId="3c60a3631c0db8ad" providerId="LiveId" clId="{41D6DB05-DBA9-482D-A972-647DFB41F75B}" dt="2023-09-13T09:52:01.804" v="101"/>
          <ac:spMkLst>
            <pc:docMk/>
            <pc:sldMk cId="888433145" sldId="279"/>
            <ac:spMk id="4" creationId="{2C0D38F3-BA39-FCC9-0CF2-5EF24C7EAD0E}"/>
          </ac:spMkLst>
        </pc:spChg>
      </pc:sldChg>
      <pc:sldChg chg="modSp mod modTransition">
        <pc:chgData name="Alfred Smith" userId="3c60a3631c0db8ad" providerId="LiveId" clId="{41D6DB05-DBA9-482D-A972-647DFB41F75B}" dt="2023-09-13T09:52:04.481" v="102"/>
        <pc:sldMkLst>
          <pc:docMk/>
          <pc:sldMk cId="791300187" sldId="280"/>
        </pc:sldMkLst>
        <pc:spChg chg="mod">
          <ac:chgData name="Alfred Smith" userId="3c60a3631c0db8ad" providerId="LiveId" clId="{41D6DB05-DBA9-482D-A972-647DFB41F75B}" dt="2023-09-13T09:52:04.481" v="102"/>
          <ac:spMkLst>
            <pc:docMk/>
            <pc:sldMk cId="791300187" sldId="280"/>
            <ac:spMk id="6" creationId="{DDBFE33D-979F-519B-71D2-5BF918F17BE8}"/>
          </ac:spMkLst>
        </pc:spChg>
      </pc:sldChg>
      <pc:sldChg chg="delSp modSp mod modTransition modAnim">
        <pc:chgData name="Alfred Smith" userId="3c60a3631c0db8ad" providerId="LiveId" clId="{41D6DB05-DBA9-482D-A972-647DFB41F75B}" dt="2023-09-13T09:50:47.389" v="83" actId="20577"/>
        <pc:sldMkLst>
          <pc:docMk/>
          <pc:sldMk cId="1922139011" sldId="281"/>
        </pc:sldMkLst>
        <pc:spChg chg="mod">
          <ac:chgData name="Alfred Smith" userId="3c60a3631c0db8ad" providerId="LiveId" clId="{41D6DB05-DBA9-482D-A972-647DFB41F75B}" dt="2023-09-13T09:50:47.389" v="83" actId="20577"/>
          <ac:spMkLst>
            <pc:docMk/>
            <pc:sldMk cId="1922139011" sldId="281"/>
            <ac:spMk id="3" creationId="{A58184BD-88F1-BA02-40C1-D8403D0EEC0D}"/>
          </ac:spMkLst>
        </pc:spChg>
        <pc:spChg chg="mod">
          <ac:chgData name="Alfred Smith" userId="3c60a3631c0db8ad" providerId="LiveId" clId="{41D6DB05-DBA9-482D-A972-647DFB41F75B}" dt="2023-09-13T09:42:40.886" v="35"/>
          <ac:spMkLst>
            <pc:docMk/>
            <pc:sldMk cId="1922139011" sldId="281"/>
            <ac:spMk id="4" creationId="{EE2AC625-9141-A801-F431-DD5F79396320}"/>
          </ac:spMkLst>
        </pc:spChg>
        <pc:picChg chg="del">
          <ac:chgData name="Alfred Smith" userId="3c60a3631c0db8ad" providerId="LiveId" clId="{41D6DB05-DBA9-482D-A972-647DFB41F75B}" dt="2023-09-13T09:49:47.545" v="68"/>
          <ac:picMkLst>
            <pc:docMk/>
            <pc:sldMk cId="1922139011" sldId="281"/>
            <ac:picMk id="8" creationId="{5217287C-F789-89A7-C2D9-D384F7072500}"/>
          </ac:picMkLst>
        </pc:picChg>
      </pc:sldChg>
      <pc:sldChg chg="modSp mod modTransition">
        <pc:chgData name="Alfred Smith" userId="3c60a3631c0db8ad" providerId="LiveId" clId="{41D6DB05-DBA9-482D-A972-647DFB41F75B}" dt="2023-09-13T09:52:07.718" v="103"/>
        <pc:sldMkLst>
          <pc:docMk/>
          <pc:sldMk cId="1126511635" sldId="282"/>
        </pc:sldMkLst>
        <pc:spChg chg="mod">
          <ac:chgData name="Alfred Smith" userId="3c60a3631c0db8ad" providerId="LiveId" clId="{41D6DB05-DBA9-482D-A972-647DFB41F75B}" dt="2023-09-13T09:52:07.718" v="103"/>
          <ac:spMkLst>
            <pc:docMk/>
            <pc:sldMk cId="1126511635" sldId="282"/>
            <ac:spMk id="4" creationId="{AA32842B-BCF4-8370-BCA8-5C1BB15297B7}"/>
          </ac:spMkLst>
        </pc:spChg>
      </pc:sldChg>
      <pc:sldChg chg="delSp modSp mod modTransition modAnim">
        <pc:chgData name="Alfred Smith" userId="3c60a3631c0db8ad" providerId="LiveId" clId="{41D6DB05-DBA9-482D-A972-647DFB41F75B}" dt="2023-09-13T09:50:42.332" v="82" actId="20577"/>
        <pc:sldMkLst>
          <pc:docMk/>
          <pc:sldMk cId="3166251957" sldId="283"/>
        </pc:sldMkLst>
        <pc:spChg chg="mod">
          <ac:chgData name="Alfred Smith" userId="3c60a3631c0db8ad" providerId="LiveId" clId="{41D6DB05-DBA9-482D-A972-647DFB41F75B}" dt="2023-09-13T09:50:42.332" v="82" actId="20577"/>
          <ac:spMkLst>
            <pc:docMk/>
            <pc:sldMk cId="3166251957" sldId="283"/>
            <ac:spMk id="3" creationId="{A58184BD-88F1-BA02-40C1-D8403D0EEC0D}"/>
          </ac:spMkLst>
        </pc:spChg>
        <pc:spChg chg="mod">
          <ac:chgData name="Alfred Smith" userId="3c60a3631c0db8ad" providerId="LiveId" clId="{41D6DB05-DBA9-482D-A972-647DFB41F75B}" dt="2023-09-13T09:43:07.164" v="36"/>
          <ac:spMkLst>
            <pc:docMk/>
            <pc:sldMk cId="3166251957" sldId="283"/>
            <ac:spMk id="4" creationId="{EE2AC625-9141-A801-F431-DD5F79396320}"/>
          </ac:spMkLst>
        </pc:spChg>
        <pc:picChg chg="del">
          <ac:chgData name="Alfred Smith" userId="3c60a3631c0db8ad" providerId="LiveId" clId="{41D6DB05-DBA9-482D-A972-647DFB41F75B}" dt="2023-09-13T09:49:47.545" v="68"/>
          <ac:picMkLst>
            <pc:docMk/>
            <pc:sldMk cId="3166251957" sldId="283"/>
            <ac:picMk id="12" creationId="{E0C7021C-2D6E-F64D-0A5F-61A8087D5316}"/>
          </ac:picMkLst>
        </pc:picChg>
      </pc:sldChg>
      <pc:sldChg chg="modSp mod modTransition">
        <pc:chgData name="Alfred Smith" userId="3c60a3631c0db8ad" providerId="LiveId" clId="{41D6DB05-DBA9-482D-A972-647DFB41F75B}" dt="2023-09-13T09:52:10.839" v="104"/>
        <pc:sldMkLst>
          <pc:docMk/>
          <pc:sldMk cId="3922583308" sldId="284"/>
        </pc:sldMkLst>
        <pc:spChg chg="mod">
          <ac:chgData name="Alfred Smith" userId="3c60a3631c0db8ad" providerId="LiveId" clId="{41D6DB05-DBA9-482D-A972-647DFB41F75B}" dt="2023-09-13T09:52:10.839" v="104"/>
          <ac:spMkLst>
            <pc:docMk/>
            <pc:sldMk cId="3922583308" sldId="284"/>
            <ac:spMk id="4" creationId="{90E9C5DB-2B00-4408-4368-957D96EF06A2}"/>
          </ac:spMkLst>
        </pc:spChg>
      </pc:sldChg>
      <pc:sldChg chg="delSp modSp mod modTransition modAnim">
        <pc:chgData name="Alfred Smith" userId="3c60a3631c0db8ad" providerId="LiveId" clId="{41D6DB05-DBA9-482D-A972-647DFB41F75B}" dt="2023-09-13T09:50:38.902" v="81" actId="20577"/>
        <pc:sldMkLst>
          <pc:docMk/>
          <pc:sldMk cId="1522780631" sldId="285"/>
        </pc:sldMkLst>
        <pc:spChg chg="mod">
          <ac:chgData name="Alfred Smith" userId="3c60a3631c0db8ad" providerId="LiveId" clId="{41D6DB05-DBA9-482D-A972-647DFB41F75B}" dt="2023-09-13T09:50:38.902" v="81" actId="20577"/>
          <ac:spMkLst>
            <pc:docMk/>
            <pc:sldMk cId="1522780631" sldId="285"/>
            <ac:spMk id="3" creationId="{A58184BD-88F1-BA02-40C1-D8403D0EEC0D}"/>
          </ac:spMkLst>
        </pc:spChg>
        <pc:spChg chg="mod">
          <ac:chgData name="Alfred Smith" userId="3c60a3631c0db8ad" providerId="LiveId" clId="{41D6DB05-DBA9-482D-A972-647DFB41F75B}" dt="2023-09-13T09:43:43.158" v="39" actId="20577"/>
          <ac:spMkLst>
            <pc:docMk/>
            <pc:sldMk cId="1522780631" sldId="285"/>
            <ac:spMk id="4" creationId="{EE2AC625-9141-A801-F431-DD5F79396320}"/>
          </ac:spMkLst>
        </pc:spChg>
        <pc:picChg chg="del">
          <ac:chgData name="Alfred Smith" userId="3c60a3631c0db8ad" providerId="LiveId" clId="{41D6DB05-DBA9-482D-A972-647DFB41F75B}" dt="2023-09-13T09:49:47.545" v="68"/>
          <ac:picMkLst>
            <pc:docMk/>
            <pc:sldMk cId="1522780631" sldId="285"/>
            <ac:picMk id="8" creationId="{ABBE05C0-1AB2-3151-714B-6134A2EF8E8C}"/>
          </ac:picMkLst>
        </pc:picChg>
      </pc:sldChg>
      <pc:sldChg chg="modSp mod modTransition">
        <pc:chgData name="Alfred Smith" userId="3c60a3631c0db8ad" providerId="LiveId" clId="{41D6DB05-DBA9-482D-A972-647DFB41F75B}" dt="2023-09-13T09:52:14.303" v="105"/>
        <pc:sldMkLst>
          <pc:docMk/>
          <pc:sldMk cId="1850742486" sldId="286"/>
        </pc:sldMkLst>
        <pc:spChg chg="mod">
          <ac:chgData name="Alfred Smith" userId="3c60a3631c0db8ad" providerId="LiveId" clId="{41D6DB05-DBA9-482D-A972-647DFB41F75B}" dt="2023-09-13T09:52:14.303" v="105"/>
          <ac:spMkLst>
            <pc:docMk/>
            <pc:sldMk cId="1850742486" sldId="286"/>
            <ac:spMk id="4" creationId="{3A264DB9-C464-A9C2-6882-E1EE3235F806}"/>
          </ac:spMkLst>
        </pc:spChg>
      </pc:sldChg>
      <pc:sldChg chg="delSp modSp mod modTransition modAnim">
        <pc:chgData name="Alfred Smith" userId="3c60a3631c0db8ad" providerId="LiveId" clId="{41D6DB05-DBA9-482D-A972-647DFB41F75B}" dt="2023-09-13T09:50:35.012" v="80" actId="20577"/>
        <pc:sldMkLst>
          <pc:docMk/>
          <pc:sldMk cId="2332778949" sldId="287"/>
        </pc:sldMkLst>
        <pc:spChg chg="mod">
          <ac:chgData name="Alfred Smith" userId="3c60a3631c0db8ad" providerId="LiveId" clId="{41D6DB05-DBA9-482D-A972-647DFB41F75B}" dt="2023-09-13T09:50:35.012" v="80" actId="20577"/>
          <ac:spMkLst>
            <pc:docMk/>
            <pc:sldMk cId="2332778949" sldId="287"/>
            <ac:spMk id="3" creationId="{A58184BD-88F1-BA02-40C1-D8403D0EEC0D}"/>
          </ac:spMkLst>
        </pc:spChg>
        <pc:spChg chg="mod">
          <ac:chgData name="Alfred Smith" userId="3c60a3631c0db8ad" providerId="LiveId" clId="{41D6DB05-DBA9-482D-A972-647DFB41F75B}" dt="2023-09-13T09:44:05.374" v="43" actId="20577"/>
          <ac:spMkLst>
            <pc:docMk/>
            <pc:sldMk cId="2332778949" sldId="287"/>
            <ac:spMk id="4" creationId="{EE2AC625-9141-A801-F431-DD5F79396320}"/>
          </ac:spMkLst>
        </pc:spChg>
        <pc:picChg chg="del">
          <ac:chgData name="Alfred Smith" userId="3c60a3631c0db8ad" providerId="LiveId" clId="{41D6DB05-DBA9-482D-A972-647DFB41F75B}" dt="2023-09-13T09:49:47.545" v="68"/>
          <ac:picMkLst>
            <pc:docMk/>
            <pc:sldMk cId="2332778949" sldId="287"/>
            <ac:picMk id="14" creationId="{7107F0B5-A7BB-CB78-3B48-035EBF14701C}"/>
          </ac:picMkLst>
        </pc:picChg>
      </pc:sldChg>
      <pc:sldChg chg="modSp mod modTransition">
        <pc:chgData name="Alfred Smith" userId="3c60a3631c0db8ad" providerId="LiveId" clId="{41D6DB05-DBA9-482D-A972-647DFB41F75B}" dt="2023-09-13T09:52:22.665" v="107"/>
        <pc:sldMkLst>
          <pc:docMk/>
          <pc:sldMk cId="1828872212" sldId="288"/>
        </pc:sldMkLst>
        <pc:spChg chg="mod">
          <ac:chgData name="Alfred Smith" userId="3c60a3631c0db8ad" providerId="LiveId" clId="{41D6DB05-DBA9-482D-A972-647DFB41F75B}" dt="2023-09-13T09:52:22.665" v="107"/>
          <ac:spMkLst>
            <pc:docMk/>
            <pc:sldMk cId="1828872212" sldId="288"/>
            <ac:spMk id="4" creationId="{793D924D-0541-A98A-129A-F12519ED1031}"/>
          </ac:spMkLst>
        </pc:spChg>
      </pc:sldChg>
      <pc:sldChg chg="delSp modSp mod modTransition modAnim">
        <pc:chgData name="Alfred Smith" userId="3c60a3631c0db8ad" providerId="LiveId" clId="{41D6DB05-DBA9-482D-A972-647DFB41F75B}" dt="2023-09-13T09:50:26.879" v="78" actId="20577"/>
        <pc:sldMkLst>
          <pc:docMk/>
          <pc:sldMk cId="3153919605" sldId="289"/>
        </pc:sldMkLst>
        <pc:spChg chg="mod">
          <ac:chgData name="Alfred Smith" userId="3c60a3631c0db8ad" providerId="LiveId" clId="{41D6DB05-DBA9-482D-A972-647DFB41F75B}" dt="2023-09-13T09:50:26.879" v="78" actId="20577"/>
          <ac:spMkLst>
            <pc:docMk/>
            <pc:sldMk cId="3153919605" sldId="289"/>
            <ac:spMk id="3" creationId="{A58184BD-88F1-BA02-40C1-D8403D0EEC0D}"/>
          </ac:spMkLst>
        </pc:spChg>
        <pc:spChg chg="mod">
          <ac:chgData name="Alfred Smith" userId="3c60a3631c0db8ad" providerId="LiveId" clId="{41D6DB05-DBA9-482D-A972-647DFB41F75B}" dt="2023-09-13T09:44:37.862" v="45"/>
          <ac:spMkLst>
            <pc:docMk/>
            <pc:sldMk cId="3153919605" sldId="289"/>
            <ac:spMk id="4" creationId="{EE2AC625-9141-A801-F431-DD5F79396320}"/>
          </ac:spMkLst>
        </pc:spChg>
        <pc:picChg chg="del">
          <ac:chgData name="Alfred Smith" userId="3c60a3631c0db8ad" providerId="LiveId" clId="{41D6DB05-DBA9-482D-A972-647DFB41F75B}" dt="2023-09-13T09:49:47.545" v="68"/>
          <ac:picMkLst>
            <pc:docMk/>
            <pc:sldMk cId="3153919605" sldId="289"/>
            <ac:picMk id="37" creationId="{0C24CC9D-DED8-926A-C950-1E013F7E498F}"/>
          </ac:picMkLst>
        </pc:picChg>
      </pc:sldChg>
      <pc:sldChg chg="modSp mod modTransition">
        <pc:chgData name="Alfred Smith" userId="3c60a3631c0db8ad" providerId="LiveId" clId="{41D6DB05-DBA9-482D-A972-647DFB41F75B}" dt="2023-09-13T09:52:26.222" v="108"/>
        <pc:sldMkLst>
          <pc:docMk/>
          <pc:sldMk cId="1292473336" sldId="290"/>
        </pc:sldMkLst>
        <pc:spChg chg="mod">
          <ac:chgData name="Alfred Smith" userId="3c60a3631c0db8ad" providerId="LiveId" clId="{41D6DB05-DBA9-482D-A972-647DFB41F75B}" dt="2023-09-13T09:52:26.222" v="108"/>
          <ac:spMkLst>
            <pc:docMk/>
            <pc:sldMk cId="1292473336" sldId="290"/>
            <ac:spMk id="4" creationId="{C2002EB3-5A29-ABFA-3CF6-B1C09CF64795}"/>
          </ac:spMkLst>
        </pc:spChg>
      </pc:sldChg>
      <pc:sldChg chg="delSp modSp mod modTransition modAnim">
        <pc:chgData name="Alfred Smith" userId="3c60a3631c0db8ad" providerId="LiveId" clId="{41D6DB05-DBA9-482D-A972-647DFB41F75B}" dt="2023-09-13T09:50:23.071" v="77" actId="20577"/>
        <pc:sldMkLst>
          <pc:docMk/>
          <pc:sldMk cId="1878919862" sldId="291"/>
        </pc:sldMkLst>
        <pc:spChg chg="mod">
          <ac:chgData name="Alfred Smith" userId="3c60a3631c0db8ad" providerId="LiveId" clId="{41D6DB05-DBA9-482D-A972-647DFB41F75B}" dt="2023-09-13T09:50:23.071" v="77" actId="20577"/>
          <ac:spMkLst>
            <pc:docMk/>
            <pc:sldMk cId="1878919862" sldId="291"/>
            <ac:spMk id="3" creationId="{A58184BD-88F1-BA02-40C1-D8403D0EEC0D}"/>
          </ac:spMkLst>
        </pc:spChg>
        <pc:spChg chg="mod">
          <ac:chgData name="Alfred Smith" userId="3c60a3631c0db8ad" providerId="LiveId" clId="{41D6DB05-DBA9-482D-A972-647DFB41F75B}" dt="2023-09-13T09:46:18.697" v="53" actId="404"/>
          <ac:spMkLst>
            <pc:docMk/>
            <pc:sldMk cId="1878919862" sldId="291"/>
            <ac:spMk id="4" creationId="{EE2AC625-9141-A801-F431-DD5F79396320}"/>
          </ac:spMkLst>
        </pc:spChg>
        <pc:picChg chg="del">
          <ac:chgData name="Alfred Smith" userId="3c60a3631c0db8ad" providerId="LiveId" clId="{41D6DB05-DBA9-482D-A972-647DFB41F75B}" dt="2023-09-13T09:49:47.545" v="68"/>
          <ac:picMkLst>
            <pc:docMk/>
            <pc:sldMk cId="1878919862" sldId="291"/>
            <ac:picMk id="16" creationId="{68CCD0B2-BD51-F9E9-BCA7-7A654DB9DA4D}"/>
          </ac:picMkLst>
        </pc:picChg>
      </pc:sldChg>
      <pc:sldChg chg="modSp mod modTransition">
        <pc:chgData name="Alfred Smith" userId="3c60a3631c0db8ad" providerId="LiveId" clId="{41D6DB05-DBA9-482D-A972-647DFB41F75B}" dt="2023-09-13T09:52:30.441" v="109"/>
        <pc:sldMkLst>
          <pc:docMk/>
          <pc:sldMk cId="1014080634" sldId="292"/>
        </pc:sldMkLst>
        <pc:spChg chg="mod">
          <ac:chgData name="Alfred Smith" userId="3c60a3631c0db8ad" providerId="LiveId" clId="{41D6DB05-DBA9-482D-A972-647DFB41F75B}" dt="2023-09-13T09:52:30.441" v="109"/>
          <ac:spMkLst>
            <pc:docMk/>
            <pc:sldMk cId="1014080634" sldId="292"/>
            <ac:spMk id="4" creationId="{6D85979A-D36A-50D8-A2CD-EFCC4B5794B4}"/>
          </ac:spMkLst>
        </pc:spChg>
      </pc:sldChg>
      <pc:sldChg chg="delSp modSp mod modTransition modAnim">
        <pc:chgData name="Alfred Smith" userId="3c60a3631c0db8ad" providerId="LiveId" clId="{41D6DB05-DBA9-482D-A972-647DFB41F75B}" dt="2023-09-13T09:50:18.274" v="76" actId="20577"/>
        <pc:sldMkLst>
          <pc:docMk/>
          <pc:sldMk cId="2219299321" sldId="293"/>
        </pc:sldMkLst>
        <pc:spChg chg="mod">
          <ac:chgData name="Alfred Smith" userId="3c60a3631c0db8ad" providerId="LiveId" clId="{41D6DB05-DBA9-482D-A972-647DFB41F75B}" dt="2023-09-13T09:50:18.274" v="76" actId="20577"/>
          <ac:spMkLst>
            <pc:docMk/>
            <pc:sldMk cId="2219299321" sldId="293"/>
            <ac:spMk id="3" creationId="{A58184BD-88F1-BA02-40C1-D8403D0EEC0D}"/>
          </ac:spMkLst>
        </pc:spChg>
        <pc:spChg chg="mod">
          <ac:chgData name="Alfred Smith" userId="3c60a3631c0db8ad" providerId="LiveId" clId="{41D6DB05-DBA9-482D-A972-647DFB41F75B}" dt="2023-09-13T09:47:17.601" v="60" actId="6549"/>
          <ac:spMkLst>
            <pc:docMk/>
            <pc:sldMk cId="2219299321" sldId="293"/>
            <ac:spMk id="4" creationId="{EE2AC625-9141-A801-F431-DD5F79396320}"/>
          </ac:spMkLst>
        </pc:spChg>
        <pc:picChg chg="del">
          <ac:chgData name="Alfred Smith" userId="3c60a3631c0db8ad" providerId="LiveId" clId="{41D6DB05-DBA9-482D-A972-647DFB41F75B}" dt="2023-09-13T09:49:47.545" v="68"/>
          <ac:picMkLst>
            <pc:docMk/>
            <pc:sldMk cId="2219299321" sldId="293"/>
            <ac:picMk id="14" creationId="{4877360C-ABCB-8859-A32C-A80337EB5147}"/>
          </ac:picMkLst>
        </pc:picChg>
      </pc:sldChg>
      <pc:sldChg chg="modSp mod modTransition">
        <pc:chgData name="Alfred Smith" userId="3c60a3631c0db8ad" providerId="LiveId" clId="{41D6DB05-DBA9-482D-A972-647DFB41F75B}" dt="2023-09-13T09:52:39.091" v="110"/>
        <pc:sldMkLst>
          <pc:docMk/>
          <pc:sldMk cId="2859407553" sldId="294"/>
        </pc:sldMkLst>
        <pc:spChg chg="mod">
          <ac:chgData name="Alfred Smith" userId="3c60a3631c0db8ad" providerId="LiveId" clId="{41D6DB05-DBA9-482D-A972-647DFB41F75B}" dt="2023-09-13T09:52:39.091" v="110"/>
          <ac:spMkLst>
            <pc:docMk/>
            <pc:sldMk cId="2859407553" sldId="294"/>
            <ac:spMk id="4" creationId="{71E60FD3-F7DE-B73A-8DA1-A350483421B0}"/>
          </ac:spMkLst>
        </pc:spChg>
      </pc:sldChg>
      <pc:sldChg chg="delSp modSp mod modTransition modAnim">
        <pc:chgData name="Alfred Smith" userId="3c60a3631c0db8ad" providerId="LiveId" clId="{41D6DB05-DBA9-482D-A972-647DFB41F75B}" dt="2023-09-13T09:50:14.233" v="75" actId="20577"/>
        <pc:sldMkLst>
          <pc:docMk/>
          <pc:sldMk cId="3279066978" sldId="295"/>
        </pc:sldMkLst>
        <pc:spChg chg="mod">
          <ac:chgData name="Alfred Smith" userId="3c60a3631c0db8ad" providerId="LiveId" clId="{41D6DB05-DBA9-482D-A972-647DFB41F75B}" dt="2023-09-13T09:50:14.233" v="75" actId="20577"/>
          <ac:spMkLst>
            <pc:docMk/>
            <pc:sldMk cId="3279066978" sldId="295"/>
            <ac:spMk id="3" creationId="{A58184BD-88F1-BA02-40C1-D8403D0EEC0D}"/>
          </ac:spMkLst>
        </pc:spChg>
        <pc:spChg chg="mod">
          <ac:chgData name="Alfred Smith" userId="3c60a3631c0db8ad" providerId="LiveId" clId="{41D6DB05-DBA9-482D-A972-647DFB41F75B}" dt="2023-09-13T09:47:44.415" v="61"/>
          <ac:spMkLst>
            <pc:docMk/>
            <pc:sldMk cId="3279066978" sldId="295"/>
            <ac:spMk id="4" creationId="{EE2AC625-9141-A801-F431-DD5F79396320}"/>
          </ac:spMkLst>
        </pc:spChg>
        <pc:picChg chg="del">
          <ac:chgData name="Alfred Smith" userId="3c60a3631c0db8ad" providerId="LiveId" clId="{41D6DB05-DBA9-482D-A972-647DFB41F75B}" dt="2023-09-13T09:49:47.545" v="68"/>
          <ac:picMkLst>
            <pc:docMk/>
            <pc:sldMk cId="3279066978" sldId="295"/>
            <ac:picMk id="17" creationId="{B2121961-349A-7A10-1799-1F811518C9CE}"/>
          </ac:picMkLst>
        </pc:picChg>
      </pc:sldChg>
      <pc:sldChg chg="modSp mod modTransition">
        <pc:chgData name="Alfred Smith" userId="3c60a3631c0db8ad" providerId="LiveId" clId="{41D6DB05-DBA9-482D-A972-647DFB41F75B}" dt="2023-09-13T09:52:43.262" v="111"/>
        <pc:sldMkLst>
          <pc:docMk/>
          <pc:sldMk cId="3353818640" sldId="297"/>
        </pc:sldMkLst>
        <pc:spChg chg="mod">
          <ac:chgData name="Alfred Smith" userId="3c60a3631c0db8ad" providerId="LiveId" clId="{41D6DB05-DBA9-482D-A972-647DFB41F75B}" dt="2023-09-13T09:52:43.262" v="111"/>
          <ac:spMkLst>
            <pc:docMk/>
            <pc:sldMk cId="3353818640" sldId="297"/>
            <ac:spMk id="6" creationId="{D249665A-FC95-0A49-8FA3-1454545CF852}"/>
          </ac:spMkLst>
        </pc:spChg>
      </pc:sldChg>
      <pc:sldChg chg="delSp modSp mod modTransition modAnim">
        <pc:chgData name="Alfred Smith" userId="3c60a3631c0db8ad" providerId="LiveId" clId="{41D6DB05-DBA9-482D-A972-647DFB41F75B}" dt="2023-09-13T09:50:09.413" v="74" actId="20577"/>
        <pc:sldMkLst>
          <pc:docMk/>
          <pc:sldMk cId="1740864946" sldId="298"/>
        </pc:sldMkLst>
        <pc:spChg chg="mod">
          <ac:chgData name="Alfred Smith" userId="3c60a3631c0db8ad" providerId="LiveId" clId="{41D6DB05-DBA9-482D-A972-647DFB41F75B}" dt="2023-09-13T09:50:09.413" v="74" actId="20577"/>
          <ac:spMkLst>
            <pc:docMk/>
            <pc:sldMk cId="1740864946" sldId="298"/>
            <ac:spMk id="3" creationId="{A58184BD-88F1-BA02-40C1-D8403D0EEC0D}"/>
          </ac:spMkLst>
        </pc:spChg>
        <pc:spChg chg="mod">
          <ac:chgData name="Alfred Smith" userId="3c60a3631c0db8ad" providerId="LiveId" clId="{41D6DB05-DBA9-482D-A972-647DFB41F75B}" dt="2023-09-13T09:48:11.730" v="62"/>
          <ac:spMkLst>
            <pc:docMk/>
            <pc:sldMk cId="1740864946" sldId="298"/>
            <ac:spMk id="4" creationId="{EE2AC625-9141-A801-F431-DD5F79396320}"/>
          </ac:spMkLst>
        </pc:spChg>
        <pc:picChg chg="del">
          <ac:chgData name="Alfred Smith" userId="3c60a3631c0db8ad" providerId="LiveId" clId="{41D6DB05-DBA9-482D-A972-647DFB41F75B}" dt="2023-09-13T09:49:47.545" v="68"/>
          <ac:picMkLst>
            <pc:docMk/>
            <pc:sldMk cId="1740864946" sldId="298"/>
            <ac:picMk id="16" creationId="{8D368ABD-F373-F570-007E-0F342DD7EC22}"/>
          </ac:picMkLst>
        </pc:picChg>
      </pc:sldChg>
      <pc:sldChg chg="modSp mod modTransition">
        <pc:chgData name="Alfred Smith" userId="3c60a3631c0db8ad" providerId="LiveId" clId="{41D6DB05-DBA9-482D-A972-647DFB41F75B}" dt="2023-09-13T09:52:47.294" v="112"/>
        <pc:sldMkLst>
          <pc:docMk/>
          <pc:sldMk cId="1328795808" sldId="299"/>
        </pc:sldMkLst>
        <pc:spChg chg="mod">
          <ac:chgData name="Alfred Smith" userId="3c60a3631c0db8ad" providerId="LiveId" clId="{41D6DB05-DBA9-482D-A972-647DFB41F75B}" dt="2023-09-13T09:52:47.294" v="112"/>
          <ac:spMkLst>
            <pc:docMk/>
            <pc:sldMk cId="1328795808" sldId="299"/>
            <ac:spMk id="4" creationId="{ECE3C311-9EED-971D-A645-B00A48D4827B}"/>
          </ac:spMkLst>
        </pc:spChg>
      </pc:sldChg>
      <pc:sldChg chg="delSp modSp mod modTransition modAnim">
        <pc:chgData name="Alfred Smith" userId="3c60a3631c0db8ad" providerId="LiveId" clId="{41D6DB05-DBA9-482D-A972-647DFB41F75B}" dt="2023-09-13T09:50:05.575" v="73" actId="20577"/>
        <pc:sldMkLst>
          <pc:docMk/>
          <pc:sldMk cId="2711835415" sldId="300"/>
        </pc:sldMkLst>
        <pc:spChg chg="mod">
          <ac:chgData name="Alfred Smith" userId="3c60a3631c0db8ad" providerId="LiveId" clId="{41D6DB05-DBA9-482D-A972-647DFB41F75B}" dt="2023-09-13T09:50:05.575" v="73" actId="20577"/>
          <ac:spMkLst>
            <pc:docMk/>
            <pc:sldMk cId="2711835415" sldId="300"/>
            <ac:spMk id="3" creationId="{A58184BD-88F1-BA02-40C1-D8403D0EEC0D}"/>
          </ac:spMkLst>
        </pc:spChg>
        <pc:spChg chg="mod">
          <ac:chgData name="Alfred Smith" userId="3c60a3631c0db8ad" providerId="LiveId" clId="{41D6DB05-DBA9-482D-A972-647DFB41F75B}" dt="2023-09-13T09:48:31.117" v="63"/>
          <ac:spMkLst>
            <pc:docMk/>
            <pc:sldMk cId="2711835415" sldId="300"/>
            <ac:spMk id="4" creationId="{EE2AC625-9141-A801-F431-DD5F79396320}"/>
          </ac:spMkLst>
        </pc:spChg>
        <pc:picChg chg="del">
          <ac:chgData name="Alfred Smith" userId="3c60a3631c0db8ad" providerId="LiveId" clId="{41D6DB05-DBA9-482D-A972-647DFB41F75B}" dt="2023-09-13T09:49:47.545" v="68"/>
          <ac:picMkLst>
            <pc:docMk/>
            <pc:sldMk cId="2711835415" sldId="300"/>
            <ac:picMk id="9" creationId="{A89B7B17-B673-E0F8-1610-0600CA5B9309}"/>
          </ac:picMkLst>
        </pc:picChg>
      </pc:sldChg>
      <pc:sldChg chg="modSp mod modTransition">
        <pc:chgData name="Alfred Smith" userId="3c60a3631c0db8ad" providerId="LiveId" clId="{41D6DB05-DBA9-482D-A972-647DFB41F75B}" dt="2023-09-13T09:52:49.922" v="113"/>
        <pc:sldMkLst>
          <pc:docMk/>
          <pc:sldMk cId="595938384" sldId="301"/>
        </pc:sldMkLst>
        <pc:spChg chg="mod">
          <ac:chgData name="Alfred Smith" userId="3c60a3631c0db8ad" providerId="LiveId" clId="{41D6DB05-DBA9-482D-A972-647DFB41F75B}" dt="2023-09-13T09:52:49.922" v="113"/>
          <ac:spMkLst>
            <pc:docMk/>
            <pc:sldMk cId="595938384" sldId="301"/>
            <ac:spMk id="4" creationId="{36AACF49-CAB4-5E28-6092-A3E91C367C63}"/>
          </ac:spMkLst>
        </pc:spChg>
      </pc:sldChg>
      <pc:sldChg chg="delSp modSp mod modTransition modAnim">
        <pc:chgData name="Alfred Smith" userId="3c60a3631c0db8ad" providerId="LiveId" clId="{41D6DB05-DBA9-482D-A972-647DFB41F75B}" dt="2023-09-13T09:50:02.013" v="72" actId="20577"/>
        <pc:sldMkLst>
          <pc:docMk/>
          <pc:sldMk cId="2735288967" sldId="302"/>
        </pc:sldMkLst>
        <pc:spChg chg="mod">
          <ac:chgData name="Alfred Smith" userId="3c60a3631c0db8ad" providerId="LiveId" clId="{41D6DB05-DBA9-482D-A972-647DFB41F75B}" dt="2023-09-13T09:50:02.013" v="72" actId="20577"/>
          <ac:spMkLst>
            <pc:docMk/>
            <pc:sldMk cId="2735288967" sldId="302"/>
            <ac:spMk id="3" creationId="{A58184BD-88F1-BA02-40C1-D8403D0EEC0D}"/>
          </ac:spMkLst>
        </pc:spChg>
        <pc:spChg chg="mod">
          <ac:chgData name="Alfred Smith" userId="3c60a3631c0db8ad" providerId="LiveId" clId="{41D6DB05-DBA9-482D-A972-647DFB41F75B}" dt="2023-09-13T09:48:48.886" v="64"/>
          <ac:spMkLst>
            <pc:docMk/>
            <pc:sldMk cId="2735288967" sldId="302"/>
            <ac:spMk id="4" creationId="{EE2AC625-9141-A801-F431-DD5F79396320}"/>
          </ac:spMkLst>
        </pc:spChg>
        <pc:picChg chg="del">
          <ac:chgData name="Alfred Smith" userId="3c60a3631c0db8ad" providerId="LiveId" clId="{41D6DB05-DBA9-482D-A972-647DFB41F75B}" dt="2023-09-13T09:49:47.545" v="68"/>
          <ac:picMkLst>
            <pc:docMk/>
            <pc:sldMk cId="2735288967" sldId="302"/>
            <ac:picMk id="9" creationId="{B61602B6-437E-D7A7-B318-92CD26D500B5}"/>
          </ac:picMkLst>
        </pc:picChg>
      </pc:sldChg>
      <pc:sldChg chg="modSp mod modTransition">
        <pc:chgData name="Alfred Smith" userId="3c60a3631c0db8ad" providerId="LiveId" clId="{41D6DB05-DBA9-482D-A972-647DFB41F75B}" dt="2023-09-13T09:52:52.558" v="114"/>
        <pc:sldMkLst>
          <pc:docMk/>
          <pc:sldMk cId="2836856742" sldId="303"/>
        </pc:sldMkLst>
        <pc:spChg chg="mod">
          <ac:chgData name="Alfred Smith" userId="3c60a3631c0db8ad" providerId="LiveId" clId="{41D6DB05-DBA9-482D-A972-647DFB41F75B}" dt="2023-09-13T09:52:52.558" v="114"/>
          <ac:spMkLst>
            <pc:docMk/>
            <pc:sldMk cId="2836856742" sldId="303"/>
            <ac:spMk id="4" creationId="{FB0BCCCA-45E4-DCE8-BFDB-1375057AB7E8}"/>
          </ac:spMkLst>
        </pc:spChg>
      </pc:sldChg>
      <pc:sldChg chg="modSp mod modTransition">
        <pc:chgData name="Alfred Smith" userId="3c60a3631c0db8ad" providerId="LiveId" clId="{41D6DB05-DBA9-482D-A972-647DFB41F75B}" dt="2023-09-13T09:52:55.410" v="115"/>
        <pc:sldMkLst>
          <pc:docMk/>
          <pc:sldMk cId="1578585657" sldId="305"/>
        </pc:sldMkLst>
        <pc:spChg chg="mod">
          <ac:chgData name="Alfred Smith" userId="3c60a3631c0db8ad" providerId="LiveId" clId="{41D6DB05-DBA9-482D-A972-647DFB41F75B}" dt="2023-09-13T09:52:55.410" v="115"/>
          <ac:spMkLst>
            <pc:docMk/>
            <pc:sldMk cId="1578585657" sldId="305"/>
            <ac:spMk id="6" creationId="{EB9D3127-C238-EB62-EEF3-07E7134DDD9A}"/>
          </ac:spMkLst>
        </pc:spChg>
      </pc:sldChg>
      <pc:sldChg chg="delSp modSp mod modTransition modAnim">
        <pc:chgData name="Alfred Smith" userId="3c60a3631c0db8ad" providerId="LiveId" clId="{41D6DB05-DBA9-482D-A972-647DFB41F75B}" dt="2023-09-13T09:49:53.668" v="70" actId="20577"/>
        <pc:sldMkLst>
          <pc:docMk/>
          <pc:sldMk cId="3070555250" sldId="306"/>
        </pc:sldMkLst>
        <pc:spChg chg="mod">
          <ac:chgData name="Alfred Smith" userId="3c60a3631c0db8ad" providerId="LiveId" clId="{41D6DB05-DBA9-482D-A972-647DFB41F75B}" dt="2023-09-13T09:49:53.668" v="70" actId="20577"/>
          <ac:spMkLst>
            <pc:docMk/>
            <pc:sldMk cId="3070555250" sldId="306"/>
            <ac:spMk id="3" creationId="{A58184BD-88F1-BA02-40C1-D8403D0EEC0D}"/>
          </ac:spMkLst>
        </pc:spChg>
        <pc:spChg chg="mod">
          <ac:chgData name="Alfred Smith" userId="3c60a3631c0db8ad" providerId="LiveId" clId="{41D6DB05-DBA9-482D-A972-647DFB41F75B}" dt="2023-09-13T09:49:23.142" v="66"/>
          <ac:spMkLst>
            <pc:docMk/>
            <pc:sldMk cId="3070555250" sldId="306"/>
            <ac:spMk id="4" creationId="{EE2AC625-9141-A801-F431-DD5F79396320}"/>
          </ac:spMkLst>
        </pc:spChg>
        <pc:picChg chg="del">
          <ac:chgData name="Alfred Smith" userId="3c60a3631c0db8ad" providerId="LiveId" clId="{41D6DB05-DBA9-482D-A972-647DFB41F75B}" dt="2023-09-13T09:49:47.545" v="68"/>
          <ac:picMkLst>
            <pc:docMk/>
            <pc:sldMk cId="3070555250" sldId="306"/>
            <ac:picMk id="12" creationId="{B9DF1FE4-89E0-A30F-BA40-E3A2E884AC5B}"/>
          </ac:picMkLst>
        </pc:picChg>
      </pc:sldChg>
      <pc:sldChg chg="modSp mod modTransition">
        <pc:chgData name="Alfred Smith" userId="3c60a3631c0db8ad" providerId="LiveId" clId="{41D6DB05-DBA9-482D-A972-647DFB41F75B}" dt="2023-09-13T09:52:58.248" v="116"/>
        <pc:sldMkLst>
          <pc:docMk/>
          <pc:sldMk cId="3992305503" sldId="307"/>
        </pc:sldMkLst>
        <pc:spChg chg="mod">
          <ac:chgData name="Alfred Smith" userId="3c60a3631c0db8ad" providerId="LiveId" clId="{41D6DB05-DBA9-482D-A972-647DFB41F75B}" dt="2023-09-13T09:52:58.248" v="116"/>
          <ac:spMkLst>
            <pc:docMk/>
            <pc:sldMk cId="3992305503" sldId="307"/>
            <ac:spMk id="4" creationId="{46558296-5611-C4E9-D013-BFA5D90D5BE9}"/>
          </ac:spMkLst>
        </pc:spChg>
      </pc:sldChg>
      <pc:sldChg chg="delSp modSp mod modTransition modAnim">
        <pc:chgData name="Alfred Smith" userId="3c60a3631c0db8ad" providerId="LiveId" clId="{41D6DB05-DBA9-482D-A972-647DFB41F75B}" dt="2023-09-13T09:49:57.997" v="71" actId="20577"/>
        <pc:sldMkLst>
          <pc:docMk/>
          <pc:sldMk cId="3320765" sldId="308"/>
        </pc:sldMkLst>
        <pc:spChg chg="mod">
          <ac:chgData name="Alfred Smith" userId="3c60a3631c0db8ad" providerId="LiveId" clId="{41D6DB05-DBA9-482D-A972-647DFB41F75B}" dt="2023-09-13T09:49:57.997" v="71" actId="20577"/>
          <ac:spMkLst>
            <pc:docMk/>
            <pc:sldMk cId="3320765" sldId="308"/>
            <ac:spMk id="3" creationId="{A58184BD-88F1-BA02-40C1-D8403D0EEC0D}"/>
          </ac:spMkLst>
        </pc:spChg>
        <pc:spChg chg="mod">
          <ac:chgData name="Alfred Smith" userId="3c60a3631c0db8ad" providerId="LiveId" clId="{41D6DB05-DBA9-482D-A972-647DFB41F75B}" dt="2023-09-13T09:49:06.156" v="65"/>
          <ac:spMkLst>
            <pc:docMk/>
            <pc:sldMk cId="3320765" sldId="308"/>
            <ac:spMk id="4" creationId="{EE2AC625-9141-A801-F431-DD5F79396320}"/>
          </ac:spMkLst>
        </pc:spChg>
        <pc:picChg chg="del">
          <ac:chgData name="Alfred Smith" userId="3c60a3631c0db8ad" providerId="LiveId" clId="{41D6DB05-DBA9-482D-A972-647DFB41F75B}" dt="2023-09-13T09:49:47.545" v="68"/>
          <ac:picMkLst>
            <pc:docMk/>
            <pc:sldMk cId="3320765" sldId="308"/>
            <ac:picMk id="16" creationId="{BD3D61FB-07C9-409C-59D0-2442CCF23351}"/>
          </ac:picMkLst>
        </pc:picChg>
      </pc:sldChg>
      <pc:sldChg chg="modSp mod modTransition">
        <pc:chgData name="Alfred Smith" userId="3c60a3631c0db8ad" providerId="LiveId" clId="{41D6DB05-DBA9-482D-A972-647DFB41F75B}" dt="2023-09-13T09:53:02.205" v="117"/>
        <pc:sldMkLst>
          <pc:docMk/>
          <pc:sldMk cId="2808729073" sldId="309"/>
        </pc:sldMkLst>
        <pc:spChg chg="mod">
          <ac:chgData name="Alfred Smith" userId="3c60a3631c0db8ad" providerId="LiveId" clId="{41D6DB05-DBA9-482D-A972-647DFB41F75B}" dt="2023-09-13T09:53:02.205" v="117"/>
          <ac:spMkLst>
            <pc:docMk/>
            <pc:sldMk cId="2808729073" sldId="309"/>
            <ac:spMk id="3" creationId="{9148817B-604F-BA46-4A0A-A3819D0E601D}"/>
          </ac:spMkLst>
        </pc:spChg>
      </pc:sldChg>
      <pc:sldChg chg="delSp modSp mod modTransition modAnim">
        <pc:chgData name="Alfred Smith" userId="3c60a3631c0db8ad" providerId="LiveId" clId="{41D6DB05-DBA9-482D-A972-647DFB41F75B}" dt="2023-09-13T09:49:50.101" v="69" actId="20577"/>
        <pc:sldMkLst>
          <pc:docMk/>
          <pc:sldMk cId="2452550594" sldId="310"/>
        </pc:sldMkLst>
        <pc:spChg chg="mod">
          <ac:chgData name="Alfred Smith" userId="3c60a3631c0db8ad" providerId="LiveId" clId="{41D6DB05-DBA9-482D-A972-647DFB41F75B}" dt="2023-09-13T09:49:50.101" v="69" actId="20577"/>
          <ac:spMkLst>
            <pc:docMk/>
            <pc:sldMk cId="2452550594" sldId="310"/>
            <ac:spMk id="3" creationId="{A58184BD-88F1-BA02-40C1-D8403D0EEC0D}"/>
          </ac:spMkLst>
        </pc:spChg>
        <pc:spChg chg="mod">
          <ac:chgData name="Alfred Smith" userId="3c60a3631c0db8ad" providerId="LiveId" clId="{41D6DB05-DBA9-482D-A972-647DFB41F75B}" dt="2023-09-13T09:49:36.188" v="67"/>
          <ac:spMkLst>
            <pc:docMk/>
            <pc:sldMk cId="2452550594" sldId="310"/>
            <ac:spMk id="4" creationId="{EE2AC625-9141-A801-F431-DD5F79396320}"/>
          </ac:spMkLst>
        </pc:spChg>
        <pc:picChg chg="del">
          <ac:chgData name="Alfred Smith" userId="3c60a3631c0db8ad" providerId="LiveId" clId="{41D6DB05-DBA9-482D-A972-647DFB41F75B}" dt="2023-09-13T09:49:47.545" v="68"/>
          <ac:picMkLst>
            <pc:docMk/>
            <pc:sldMk cId="2452550594" sldId="310"/>
            <ac:picMk id="21" creationId="{187046CD-C502-65E7-CDA1-8039FC4FA549}"/>
          </ac:picMkLst>
        </pc:picChg>
      </pc:sldChg>
      <pc:sldChg chg="delSp modSp mod modTransition modAnim">
        <pc:chgData name="Alfred Smith" userId="3c60a3631c0db8ad" providerId="LiveId" clId="{41D6DB05-DBA9-482D-A972-647DFB41F75B}" dt="2023-09-13T09:50:30.838" v="79" actId="20577"/>
        <pc:sldMkLst>
          <pc:docMk/>
          <pc:sldMk cId="1777695632" sldId="311"/>
        </pc:sldMkLst>
        <pc:spChg chg="mod">
          <ac:chgData name="Alfred Smith" userId="3c60a3631c0db8ad" providerId="LiveId" clId="{41D6DB05-DBA9-482D-A972-647DFB41F75B}" dt="2023-09-13T09:50:30.838" v="79" actId="20577"/>
          <ac:spMkLst>
            <pc:docMk/>
            <pc:sldMk cId="1777695632" sldId="311"/>
            <ac:spMk id="3" creationId="{A58184BD-88F1-BA02-40C1-D8403D0EEC0D}"/>
          </ac:spMkLst>
        </pc:spChg>
        <pc:spChg chg="mod">
          <ac:chgData name="Alfred Smith" userId="3c60a3631c0db8ad" providerId="LiveId" clId="{41D6DB05-DBA9-482D-A972-647DFB41F75B}" dt="2023-09-13T09:44:21.603" v="44"/>
          <ac:spMkLst>
            <pc:docMk/>
            <pc:sldMk cId="1777695632" sldId="311"/>
            <ac:spMk id="4" creationId="{EE2AC625-9141-A801-F431-DD5F79396320}"/>
          </ac:spMkLst>
        </pc:spChg>
        <pc:picChg chg="del">
          <ac:chgData name="Alfred Smith" userId="3c60a3631c0db8ad" providerId="LiveId" clId="{41D6DB05-DBA9-482D-A972-647DFB41F75B}" dt="2023-09-13T09:49:47.545" v="68"/>
          <ac:picMkLst>
            <pc:docMk/>
            <pc:sldMk cId="1777695632" sldId="311"/>
            <ac:picMk id="10" creationId="{894BA946-44C0-5C2B-D760-1D983C1F16F0}"/>
          </ac:picMkLst>
        </pc:picChg>
      </pc:sldChg>
      <pc:sldChg chg="modSp mod modTransition">
        <pc:chgData name="Alfred Smith" userId="3c60a3631c0db8ad" providerId="LiveId" clId="{41D6DB05-DBA9-482D-A972-647DFB41F75B}" dt="2023-09-13T09:52:18.102" v="106"/>
        <pc:sldMkLst>
          <pc:docMk/>
          <pc:sldMk cId="3015248384" sldId="312"/>
        </pc:sldMkLst>
        <pc:spChg chg="mod">
          <ac:chgData name="Alfred Smith" userId="3c60a3631c0db8ad" providerId="LiveId" clId="{41D6DB05-DBA9-482D-A972-647DFB41F75B}" dt="2023-09-13T09:52:18.102" v="106"/>
          <ac:spMkLst>
            <pc:docMk/>
            <pc:sldMk cId="3015248384" sldId="312"/>
            <ac:spMk id="4" creationId="{793D924D-0541-A98A-129A-F12519ED1031}"/>
          </ac:spMkLst>
        </pc:spChg>
      </pc:sldChg>
    </pc:docChg>
  </pc:docChgLst>
  <pc:docChgLst>
    <pc:chgData name="Leonie Smith" userId="fed1330f33f5650e" providerId="LiveId" clId="{2664936D-44DB-4A80-9BBB-13429A42CB83}"/>
    <pc:docChg chg="custSel addSld delSld modSld">
      <pc:chgData name="Leonie Smith" userId="fed1330f33f5650e" providerId="LiveId" clId="{2664936D-44DB-4A80-9BBB-13429A42CB83}" dt="2023-05-16T05:09:03.193" v="187" actId="5793"/>
      <pc:docMkLst>
        <pc:docMk/>
      </pc:docMkLst>
      <pc:sldChg chg="addSp modSp mod modNotesTx">
        <pc:chgData name="Leonie Smith" userId="fed1330f33f5650e" providerId="LiveId" clId="{2664936D-44DB-4A80-9BBB-13429A42CB83}" dt="2023-05-16T05:09:03.193" v="187" actId="5793"/>
        <pc:sldMkLst>
          <pc:docMk/>
          <pc:sldMk cId="1499918570" sldId="257"/>
        </pc:sldMkLst>
        <pc:spChg chg="mod">
          <ac:chgData name="Leonie Smith" userId="fed1330f33f5650e" providerId="LiveId" clId="{2664936D-44DB-4A80-9BBB-13429A42CB83}" dt="2023-05-15T04:22:10.411" v="5" actId="20577"/>
          <ac:spMkLst>
            <pc:docMk/>
            <pc:sldMk cId="1499918570" sldId="257"/>
            <ac:spMk id="2" creationId="{5914029F-D823-8CA0-19FD-0251CC3E3412}"/>
          </ac:spMkLst>
        </pc:spChg>
        <pc:picChg chg="add mod">
          <ac:chgData name="Leonie Smith" userId="fed1330f33f5650e" providerId="LiveId" clId="{2664936D-44DB-4A80-9BBB-13429A42CB83}" dt="2023-05-15T04:22:25.654" v="6"/>
          <ac:picMkLst>
            <pc:docMk/>
            <pc:sldMk cId="1499918570" sldId="257"/>
            <ac:picMk id="10" creationId="{ED5573CD-F2FD-2783-97FD-72C1271BECBB}"/>
          </ac:picMkLst>
        </pc:picChg>
      </pc:sldChg>
      <pc:sldChg chg="addSp delSp modSp mod modTransition modAnim">
        <pc:chgData name="Leonie Smith" userId="fed1330f33f5650e" providerId="LiveId" clId="{2664936D-44DB-4A80-9BBB-13429A42CB83}" dt="2023-05-15T04:30:27.190" v="32"/>
        <pc:sldMkLst>
          <pc:docMk/>
          <pc:sldMk cId="454763615" sldId="259"/>
        </pc:sldMkLst>
        <pc:picChg chg="add del mod">
          <ac:chgData name="Leonie Smith" userId="fed1330f33f5650e" providerId="LiveId" clId="{2664936D-44DB-4A80-9BBB-13429A42CB83}" dt="2023-05-15T04:22:56.292" v="9"/>
          <ac:picMkLst>
            <pc:docMk/>
            <pc:sldMk cId="454763615" sldId="259"/>
            <ac:picMk id="8" creationId="{E5204B40-42DD-CF37-175E-1A8B8E7A05DB}"/>
          </ac:picMkLst>
        </pc:picChg>
        <pc:picChg chg="add del mod">
          <ac:chgData name="Leonie Smith" userId="fed1330f33f5650e" providerId="LiveId" clId="{2664936D-44DB-4A80-9BBB-13429A42CB83}" dt="2023-05-15T04:23:04.902" v="10"/>
          <ac:picMkLst>
            <pc:docMk/>
            <pc:sldMk cId="454763615" sldId="259"/>
            <ac:picMk id="11" creationId="{96E742B9-2441-487F-2874-66F1310C0C63}"/>
          </ac:picMkLst>
        </pc:picChg>
        <pc:picChg chg="add del mod">
          <ac:chgData name="Leonie Smith" userId="fed1330f33f5650e" providerId="LiveId" clId="{2664936D-44DB-4A80-9BBB-13429A42CB83}" dt="2023-05-15T04:30:18.627" v="31"/>
          <ac:picMkLst>
            <pc:docMk/>
            <pc:sldMk cId="454763615" sldId="259"/>
            <ac:picMk id="12" creationId="{E5402369-A33F-BF22-C462-09A80E009AFB}"/>
          </ac:picMkLst>
        </pc:picChg>
        <pc:picChg chg="add del mod ord">
          <ac:chgData name="Leonie Smith" userId="fed1330f33f5650e" providerId="LiveId" clId="{2664936D-44DB-4A80-9BBB-13429A42CB83}" dt="2023-05-15T04:30:27.190" v="32"/>
          <ac:picMkLst>
            <pc:docMk/>
            <pc:sldMk cId="454763615" sldId="259"/>
            <ac:picMk id="22" creationId="{A92FBD45-7E68-A4E5-89D5-B9DACDCDAE19}"/>
          </ac:picMkLst>
        </pc:picChg>
        <pc:picChg chg="add mod">
          <ac:chgData name="Leonie Smith" userId="fed1330f33f5650e" providerId="LiveId" clId="{2664936D-44DB-4A80-9BBB-13429A42CB83}" dt="2023-05-15T04:30:27.190" v="32"/>
          <ac:picMkLst>
            <pc:docMk/>
            <pc:sldMk cId="454763615" sldId="259"/>
            <ac:picMk id="23" creationId="{07B397A7-C313-1C38-B3FD-81C4E02BAF22}"/>
          </ac:picMkLst>
        </pc:picChg>
      </pc:sldChg>
      <pc:sldChg chg="addSp delSp modSp mod modTransition modAnim">
        <pc:chgData name="Leonie Smith" userId="fed1330f33f5650e" providerId="LiveId" clId="{2664936D-44DB-4A80-9BBB-13429A42CB83}" dt="2023-05-15T04:29:39.092" v="29"/>
        <pc:sldMkLst>
          <pc:docMk/>
          <pc:sldMk cId="2346136586" sldId="260"/>
        </pc:sldMkLst>
        <pc:picChg chg="add del mod">
          <ac:chgData name="Leonie Smith" userId="fed1330f33f5650e" providerId="LiveId" clId="{2664936D-44DB-4A80-9BBB-13429A42CB83}" dt="2023-05-15T04:27:51.093" v="13"/>
          <ac:picMkLst>
            <pc:docMk/>
            <pc:sldMk cId="2346136586" sldId="260"/>
            <ac:picMk id="9" creationId="{DD3DFD45-EC74-EA2B-C7F3-094D6B337C09}"/>
          </ac:picMkLst>
        </pc:picChg>
        <pc:picChg chg="add del mod">
          <ac:chgData name="Leonie Smith" userId="fed1330f33f5650e" providerId="LiveId" clId="{2664936D-44DB-4A80-9BBB-13429A42CB83}" dt="2023-05-15T04:28:00.314" v="14"/>
          <ac:picMkLst>
            <pc:docMk/>
            <pc:sldMk cId="2346136586" sldId="260"/>
            <ac:picMk id="12" creationId="{DEA9DACA-00B3-398C-2134-7D998C390451}"/>
          </ac:picMkLst>
        </pc:picChg>
        <pc:picChg chg="add del mod">
          <ac:chgData name="Leonie Smith" userId="fed1330f33f5650e" providerId="LiveId" clId="{2664936D-44DB-4A80-9BBB-13429A42CB83}" dt="2023-05-15T04:28:02.645" v="16"/>
          <ac:picMkLst>
            <pc:docMk/>
            <pc:sldMk cId="2346136586" sldId="260"/>
            <ac:picMk id="13" creationId="{4116AD9F-5E6D-76DB-CBDA-B740FD6EF16C}"/>
          </ac:picMkLst>
        </pc:picChg>
        <pc:picChg chg="add del mod ord">
          <ac:chgData name="Leonie Smith" userId="fed1330f33f5650e" providerId="LiveId" clId="{2664936D-44DB-4A80-9BBB-13429A42CB83}" dt="2023-05-15T04:28:16.076" v="17"/>
          <ac:picMkLst>
            <pc:docMk/>
            <pc:sldMk cId="2346136586" sldId="260"/>
            <ac:picMk id="16" creationId="{A83A1B1C-6877-F515-0692-E995604E5085}"/>
          </ac:picMkLst>
        </pc:picChg>
        <pc:picChg chg="add del mod">
          <ac:chgData name="Leonie Smith" userId="fed1330f33f5650e" providerId="LiveId" clId="{2664936D-44DB-4A80-9BBB-13429A42CB83}" dt="2023-05-15T04:28:32.671" v="19"/>
          <ac:picMkLst>
            <pc:docMk/>
            <pc:sldMk cId="2346136586" sldId="260"/>
            <ac:picMk id="17" creationId="{28927848-08CA-2AE1-7655-9C90683AA1B5}"/>
          </ac:picMkLst>
        </pc:picChg>
        <pc:picChg chg="add del mod ord">
          <ac:chgData name="Leonie Smith" userId="fed1330f33f5650e" providerId="LiveId" clId="{2664936D-44DB-4A80-9BBB-13429A42CB83}" dt="2023-05-15T04:28:36.668" v="20"/>
          <ac:picMkLst>
            <pc:docMk/>
            <pc:sldMk cId="2346136586" sldId="260"/>
            <ac:picMk id="20" creationId="{8651E632-8214-F54A-983B-DD6E8E21759F}"/>
          </ac:picMkLst>
        </pc:picChg>
        <pc:picChg chg="add del mod">
          <ac:chgData name="Leonie Smith" userId="fed1330f33f5650e" providerId="LiveId" clId="{2664936D-44DB-4A80-9BBB-13429A42CB83}" dt="2023-05-15T04:28:43.194" v="22"/>
          <ac:picMkLst>
            <pc:docMk/>
            <pc:sldMk cId="2346136586" sldId="260"/>
            <ac:picMk id="21" creationId="{E941211F-9E2B-46B9-BB77-268D4BA4E875}"/>
          </ac:picMkLst>
        </pc:picChg>
        <pc:picChg chg="add del mod ord">
          <ac:chgData name="Leonie Smith" userId="fed1330f33f5650e" providerId="LiveId" clId="{2664936D-44DB-4A80-9BBB-13429A42CB83}" dt="2023-05-15T04:28:55.471" v="23"/>
          <ac:picMkLst>
            <pc:docMk/>
            <pc:sldMk cId="2346136586" sldId="260"/>
            <ac:picMk id="24" creationId="{13874326-EB0C-6525-BEB4-CBC6D8FD2669}"/>
          </ac:picMkLst>
        </pc:picChg>
        <pc:picChg chg="add del mod">
          <ac:chgData name="Leonie Smith" userId="fed1330f33f5650e" providerId="LiveId" clId="{2664936D-44DB-4A80-9BBB-13429A42CB83}" dt="2023-05-15T04:29:09.510" v="25"/>
          <ac:picMkLst>
            <pc:docMk/>
            <pc:sldMk cId="2346136586" sldId="260"/>
            <ac:picMk id="25" creationId="{7D3258F2-CC4E-5C57-2886-837852C47C84}"/>
          </ac:picMkLst>
        </pc:picChg>
        <pc:picChg chg="add del mod ord">
          <ac:chgData name="Leonie Smith" userId="fed1330f33f5650e" providerId="LiveId" clId="{2664936D-44DB-4A80-9BBB-13429A42CB83}" dt="2023-05-15T04:29:20.474" v="26"/>
          <ac:picMkLst>
            <pc:docMk/>
            <pc:sldMk cId="2346136586" sldId="260"/>
            <ac:picMk id="28" creationId="{A1DC6740-0F5C-34A8-4434-A8259C619000}"/>
          </ac:picMkLst>
        </pc:picChg>
        <pc:picChg chg="add del mod">
          <ac:chgData name="Leonie Smith" userId="fed1330f33f5650e" providerId="LiveId" clId="{2664936D-44DB-4A80-9BBB-13429A42CB83}" dt="2023-05-15T04:29:26.067" v="28"/>
          <ac:picMkLst>
            <pc:docMk/>
            <pc:sldMk cId="2346136586" sldId="260"/>
            <ac:picMk id="29" creationId="{04A0324B-D3C7-38E4-F473-27E7742D3E72}"/>
          </ac:picMkLst>
        </pc:picChg>
        <pc:picChg chg="add del mod ord">
          <ac:chgData name="Leonie Smith" userId="fed1330f33f5650e" providerId="LiveId" clId="{2664936D-44DB-4A80-9BBB-13429A42CB83}" dt="2023-05-15T04:29:39.092" v="29"/>
          <ac:picMkLst>
            <pc:docMk/>
            <pc:sldMk cId="2346136586" sldId="260"/>
            <ac:picMk id="32" creationId="{3897C78C-227F-B340-1974-ABA285B1F035}"/>
          </ac:picMkLst>
        </pc:picChg>
        <pc:picChg chg="add mod">
          <ac:chgData name="Leonie Smith" userId="fed1330f33f5650e" providerId="LiveId" clId="{2664936D-44DB-4A80-9BBB-13429A42CB83}" dt="2023-05-15T04:29:39.092" v="29"/>
          <ac:picMkLst>
            <pc:docMk/>
            <pc:sldMk cId="2346136586" sldId="260"/>
            <ac:picMk id="33" creationId="{5BB9484D-D30C-B5D4-D4D0-3B6B120C0EA3}"/>
          </ac:picMkLst>
        </pc:picChg>
      </pc:sldChg>
      <pc:sldChg chg="addSp delSp modSp mod modTransition modAnim">
        <pc:chgData name="Leonie Smith" userId="fed1330f33f5650e" providerId="LiveId" clId="{2664936D-44DB-4A80-9BBB-13429A42CB83}" dt="2023-05-15T04:33:03.292" v="36"/>
        <pc:sldMkLst>
          <pc:docMk/>
          <pc:sldMk cId="4037329247" sldId="261"/>
        </pc:sldMkLst>
        <pc:picChg chg="add del mod">
          <ac:chgData name="Leonie Smith" userId="fed1330f33f5650e" providerId="LiveId" clId="{2664936D-44DB-4A80-9BBB-13429A42CB83}" dt="2023-05-15T04:32:52.165" v="35"/>
          <ac:picMkLst>
            <pc:docMk/>
            <pc:sldMk cId="4037329247" sldId="261"/>
            <ac:picMk id="10" creationId="{8554FDB8-4457-FD7A-F0EA-26933557F7A5}"/>
          </ac:picMkLst>
        </pc:picChg>
        <pc:picChg chg="add del mod">
          <ac:chgData name="Leonie Smith" userId="fed1330f33f5650e" providerId="LiveId" clId="{2664936D-44DB-4A80-9BBB-13429A42CB83}" dt="2023-05-15T04:33:03.292" v="36"/>
          <ac:picMkLst>
            <pc:docMk/>
            <pc:sldMk cId="4037329247" sldId="261"/>
            <ac:picMk id="13" creationId="{6BEB12D9-860A-CF50-3245-36ED61DA82AF}"/>
          </ac:picMkLst>
        </pc:picChg>
        <pc:picChg chg="add mod">
          <ac:chgData name="Leonie Smith" userId="fed1330f33f5650e" providerId="LiveId" clId="{2664936D-44DB-4A80-9BBB-13429A42CB83}" dt="2023-05-15T04:33:03.292" v="36"/>
          <ac:picMkLst>
            <pc:docMk/>
            <pc:sldMk cId="4037329247" sldId="261"/>
            <ac:picMk id="14" creationId="{C38F16E0-6923-2320-7D32-403F8175D33D}"/>
          </ac:picMkLst>
        </pc:picChg>
      </pc:sldChg>
      <pc:sldChg chg="addSp delSp modSp mod modTransition modAnim">
        <pc:chgData name="Leonie Smith" userId="fed1330f33f5650e" providerId="LiveId" clId="{2664936D-44DB-4A80-9BBB-13429A42CB83}" dt="2023-05-15T04:33:56.587" v="40"/>
        <pc:sldMkLst>
          <pc:docMk/>
          <pc:sldMk cId="1909638311" sldId="262"/>
        </pc:sldMkLst>
        <pc:picChg chg="add del mod">
          <ac:chgData name="Leonie Smith" userId="fed1330f33f5650e" providerId="LiveId" clId="{2664936D-44DB-4A80-9BBB-13429A42CB83}" dt="2023-05-15T04:33:47.513" v="39"/>
          <ac:picMkLst>
            <pc:docMk/>
            <pc:sldMk cId="1909638311" sldId="262"/>
            <ac:picMk id="10" creationId="{2A5E42DC-B69B-A08C-DA8E-292189B30398}"/>
          </ac:picMkLst>
        </pc:picChg>
        <pc:picChg chg="add del mod">
          <ac:chgData name="Leonie Smith" userId="fed1330f33f5650e" providerId="LiveId" clId="{2664936D-44DB-4A80-9BBB-13429A42CB83}" dt="2023-05-15T04:33:56.587" v="40"/>
          <ac:picMkLst>
            <pc:docMk/>
            <pc:sldMk cId="1909638311" sldId="262"/>
            <ac:picMk id="13" creationId="{243C7121-D50B-5741-5ADE-C4E6F6D4BFF9}"/>
          </ac:picMkLst>
        </pc:picChg>
        <pc:picChg chg="add mod">
          <ac:chgData name="Leonie Smith" userId="fed1330f33f5650e" providerId="LiveId" clId="{2664936D-44DB-4A80-9BBB-13429A42CB83}" dt="2023-05-15T04:33:56.587" v="40"/>
          <ac:picMkLst>
            <pc:docMk/>
            <pc:sldMk cId="1909638311" sldId="262"/>
            <ac:picMk id="14" creationId="{1EDD8C31-40DB-8392-FADB-2D049DCB4785}"/>
          </ac:picMkLst>
        </pc:picChg>
      </pc:sldChg>
      <pc:sldChg chg="del">
        <pc:chgData name="Leonie Smith" userId="fed1330f33f5650e" providerId="LiveId" clId="{2664936D-44DB-4A80-9BBB-13429A42CB83}" dt="2023-05-15T05:19:53.422" v="146" actId="2696"/>
        <pc:sldMkLst>
          <pc:docMk/>
          <pc:sldMk cId="641208035" sldId="263"/>
        </pc:sldMkLst>
      </pc:sldChg>
      <pc:sldChg chg="del">
        <pc:chgData name="Leonie Smith" userId="fed1330f33f5650e" providerId="LiveId" clId="{2664936D-44DB-4A80-9BBB-13429A42CB83}" dt="2023-05-15T05:20:02.075" v="148" actId="2696"/>
        <pc:sldMkLst>
          <pc:docMk/>
          <pc:sldMk cId="4044745628" sldId="264"/>
        </pc:sldMkLst>
      </pc:sldChg>
      <pc:sldChg chg="addSp modSp mod">
        <pc:chgData name="Leonie Smith" userId="fed1330f33f5650e" providerId="LiveId" clId="{2664936D-44DB-4A80-9BBB-13429A42CB83}" dt="2023-05-15T05:20:47.147" v="183" actId="20577"/>
        <pc:sldMkLst>
          <pc:docMk/>
          <pc:sldMk cId="978260341" sldId="265"/>
        </pc:sldMkLst>
        <pc:spChg chg="mod">
          <ac:chgData name="Leonie Smith" userId="fed1330f33f5650e" providerId="LiveId" clId="{2664936D-44DB-4A80-9BBB-13429A42CB83}" dt="2023-05-15T05:20:47.147" v="183" actId="20577"/>
          <ac:spMkLst>
            <pc:docMk/>
            <pc:sldMk cId="978260341" sldId="265"/>
            <ac:spMk id="4" creationId="{EE2AC625-9141-A801-F431-DD5F79396320}"/>
          </ac:spMkLst>
        </pc:spChg>
        <pc:picChg chg="add mod">
          <ac:chgData name="Leonie Smith" userId="fed1330f33f5650e" providerId="LiveId" clId="{2664936D-44DB-4A80-9BBB-13429A42CB83}" dt="2023-05-15T04:35:54.762" v="41"/>
          <ac:picMkLst>
            <pc:docMk/>
            <pc:sldMk cId="978260341" sldId="265"/>
            <ac:picMk id="9" creationId="{5987100E-C966-611C-C17C-CB3B9B3A1599}"/>
          </ac:picMkLst>
        </pc:picChg>
      </pc:sldChg>
      <pc:sldChg chg="addSp modSp">
        <pc:chgData name="Leonie Smith" userId="fed1330f33f5650e" providerId="LiveId" clId="{2664936D-44DB-4A80-9BBB-13429A42CB83}" dt="2023-05-15T04:37:33.326" v="42"/>
        <pc:sldMkLst>
          <pc:docMk/>
          <pc:sldMk cId="3575870363" sldId="266"/>
        </pc:sldMkLst>
        <pc:picChg chg="add mod">
          <ac:chgData name="Leonie Smith" userId="fed1330f33f5650e" providerId="LiveId" clId="{2664936D-44DB-4A80-9BBB-13429A42CB83}" dt="2023-05-15T04:37:33.326" v="42"/>
          <ac:picMkLst>
            <pc:docMk/>
            <pc:sldMk cId="3575870363" sldId="266"/>
            <ac:picMk id="9" creationId="{3A116634-6DBC-4E04-923F-FBB50D60206A}"/>
          </ac:picMkLst>
        </pc:picChg>
      </pc:sldChg>
      <pc:sldChg chg="addSp modSp">
        <pc:chgData name="Leonie Smith" userId="fed1330f33f5650e" providerId="LiveId" clId="{2664936D-44DB-4A80-9BBB-13429A42CB83}" dt="2023-05-15T04:38:49.776" v="43"/>
        <pc:sldMkLst>
          <pc:docMk/>
          <pc:sldMk cId="4017137865" sldId="267"/>
        </pc:sldMkLst>
        <pc:picChg chg="add mod">
          <ac:chgData name="Leonie Smith" userId="fed1330f33f5650e" providerId="LiveId" clId="{2664936D-44DB-4A80-9BBB-13429A42CB83}" dt="2023-05-15T04:38:49.776" v="43"/>
          <ac:picMkLst>
            <pc:docMk/>
            <pc:sldMk cId="4017137865" sldId="267"/>
            <ac:picMk id="8" creationId="{BEBC6F42-E135-F84F-7294-7577E5F2CA7B}"/>
          </ac:picMkLst>
        </pc:picChg>
      </pc:sldChg>
      <pc:sldChg chg="addSp delSp modSp mod modTransition modAnim">
        <pc:chgData name="Leonie Smith" userId="fed1330f33f5650e" providerId="LiveId" clId="{2664936D-44DB-4A80-9BBB-13429A42CB83}" dt="2023-05-15T04:41:59.099" v="59"/>
        <pc:sldMkLst>
          <pc:docMk/>
          <pc:sldMk cId="3137811553" sldId="268"/>
        </pc:sldMkLst>
        <pc:picChg chg="add del mod">
          <ac:chgData name="Leonie Smith" userId="fed1330f33f5650e" providerId="LiveId" clId="{2664936D-44DB-4A80-9BBB-13429A42CB83}" dt="2023-05-15T04:40:26.230" v="46"/>
          <ac:picMkLst>
            <pc:docMk/>
            <pc:sldMk cId="3137811553" sldId="268"/>
            <ac:picMk id="8" creationId="{9632EDB5-A577-4CE5-BF64-1447E0B9693D}"/>
          </ac:picMkLst>
        </pc:picChg>
        <pc:picChg chg="add del mod">
          <ac:chgData name="Leonie Smith" userId="fed1330f33f5650e" providerId="LiveId" clId="{2664936D-44DB-4A80-9BBB-13429A42CB83}" dt="2023-05-15T04:40:34.352" v="47"/>
          <ac:picMkLst>
            <pc:docMk/>
            <pc:sldMk cId="3137811553" sldId="268"/>
            <ac:picMk id="11" creationId="{26056FB1-FD4C-E58B-6761-897A133AE58B}"/>
          </ac:picMkLst>
        </pc:picChg>
        <pc:picChg chg="add del mod">
          <ac:chgData name="Leonie Smith" userId="fed1330f33f5650e" providerId="LiveId" clId="{2664936D-44DB-4A80-9BBB-13429A42CB83}" dt="2023-05-15T04:40:53.614" v="49"/>
          <ac:picMkLst>
            <pc:docMk/>
            <pc:sldMk cId="3137811553" sldId="268"/>
            <ac:picMk id="12" creationId="{0DCB2B34-D06E-6F03-606D-2D01E8F91816}"/>
          </ac:picMkLst>
        </pc:picChg>
        <pc:picChg chg="add del mod ord">
          <ac:chgData name="Leonie Smith" userId="fed1330f33f5650e" providerId="LiveId" clId="{2664936D-44DB-4A80-9BBB-13429A42CB83}" dt="2023-05-15T04:41:09.175" v="50"/>
          <ac:picMkLst>
            <pc:docMk/>
            <pc:sldMk cId="3137811553" sldId="268"/>
            <ac:picMk id="15" creationId="{F479E49C-ADF9-DD3A-0573-FA7E149CB793}"/>
          </ac:picMkLst>
        </pc:picChg>
        <pc:picChg chg="add del mod">
          <ac:chgData name="Leonie Smith" userId="fed1330f33f5650e" providerId="LiveId" clId="{2664936D-44DB-4A80-9BBB-13429A42CB83}" dt="2023-05-15T04:41:14.589" v="52"/>
          <ac:picMkLst>
            <pc:docMk/>
            <pc:sldMk cId="3137811553" sldId="268"/>
            <ac:picMk id="16" creationId="{0F7157B9-8D57-AEDD-B411-7D11C701F85F}"/>
          </ac:picMkLst>
        </pc:picChg>
        <pc:picChg chg="add del mod ord">
          <ac:chgData name="Leonie Smith" userId="fed1330f33f5650e" providerId="LiveId" clId="{2664936D-44DB-4A80-9BBB-13429A42CB83}" dt="2023-05-15T04:41:20.461" v="53"/>
          <ac:picMkLst>
            <pc:docMk/>
            <pc:sldMk cId="3137811553" sldId="268"/>
            <ac:picMk id="19" creationId="{52C817B5-AFC3-00DD-DD1E-9C9328841B7C}"/>
          </ac:picMkLst>
        </pc:picChg>
        <pc:picChg chg="add del mod">
          <ac:chgData name="Leonie Smith" userId="fed1330f33f5650e" providerId="LiveId" clId="{2664936D-44DB-4A80-9BBB-13429A42CB83}" dt="2023-05-15T04:41:28.923" v="55"/>
          <ac:picMkLst>
            <pc:docMk/>
            <pc:sldMk cId="3137811553" sldId="268"/>
            <ac:picMk id="20" creationId="{24F314F5-4A34-6B4C-7465-97F2E00F266D}"/>
          </ac:picMkLst>
        </pc:picChg>
        <pc:picChg chg="add del mod ord">
          <ac:chgData name="Leonie Smith" userId="fed1330f33f5650e" providerId="LiveId" clId="{2664936D-44DB-4A80-9BBB-13429A42CB83}" dt="2023-05-15T04:41:40.792" v="56"/>
          <ac:picMkLst>
            <pc:docMk/>
            <pc:sldMk cId="3137811553" sldId="268"/>
            <ac:picMk id="23" creationId="{387762BB-62D0-0864-29FC-368DC9BCC0AD}"/>
          </ac:picMkLst>
        </pc:picChg>
        <pc:picChg chg="add del mod">
          <ac:chgData name="Leonie Smith" userId="fed1330f33f5650e" providerId="LiveId" clId="{2664936D-44DB-4A80-9BBB-13429A42CB83}" dt="2023-05-15T04:41:44.617" v="58"/>
          <ac:picMkLst>
            <pc:docMk/>
            <pc:sldMk cId="3137811553" sldId="268"/>
            <ac:picMk id="24" creationId="{CCFE172A-6E0D-2F17-4AAE-5E0EF5C9113E}"/>
          </ac:picMkLst>
        </pc:picChg>
        <pc:picChg chg="add del mod ord">
          <ac:chgData name="Leonie Smith" userId="fed1330f33f5650e" providerId="LiveId" clId="{2664936D-44DB-4A80-9BBB-13429A42CB83}" dt="2023-05-15T04:41:59.099" v="59"/>
          <ac:picMkLst>
            <pc:docMk/>
            <pc:sldMk cId="3137811553" sldId="268"/>
            <ac:picMk id="27" creationId="{42F134A5-9B95-226A-20B6-0A87C1338EC2}"/>
          </ac:picMkLst>
        </pc:picChg>
        <pc:picChg chg="add mod">
          <ac:chgData name="Leonie Smith" userId="fed1330f33f5650e" providerId="LiveId" clId="{2664936D-44DB-4A80-9BBB-13429A42CB83}" dt="2023-05-15T04:41:59.099" v="59"/>
          <ac:picMkLst>
            <pc:docMk/>
            <pc:sldMk cId="3137811553" sldId="268"/>
            <ac:picMk id="28" creationId="{BE8AB35C-CFAD-4651-6AFE-529AFBF22AD2}"/>
          </ac:picMkLst>
        </pc:picChg>
      </pc:sldChg>
      <pc:sldChg chg="addSp delSp modSp mod modTransition modAnim">
        <pc:chgData name="Leonie Smith" userId="fed1330f33f5650e" providerId="LiveId" clId="{2664936D-44DB-4A80-9BBB-13429A42CB83}" dt="2023-05-15T04:43:21.346" v="66"/>
        <pc:sldMkLst>
          <pc:docMk/>
          <pc:sldMk cId="100491716" sldId="269"/>
        </pc:sldMkLst>
        <pc:picChg chg="add del mod">
          <ac:chgData name="Leonie Smith" userId="fed1330f33f5650e" providerId="LiveId" clId="{2664936D-44DB-4A80-9BBB-13429A42CB83}" dt="2023-05-15T04:42:58.107" v="62"/>
          <ac:picMkLst>
            <pc:docMk/>
            <pc:sldMk cId="100491716" sldId="269"/>
            <ac:picMk id="8" creationId="{BC4A5CA6-79B4-24A2-052F-0A5603CF74D0}"/>
          </ac:picMkLst>
        </pc:picChg>
        <pc:picChg chg="add del mod">
          <ac:chgData name="Leonie Smith" userId="fed1330f33f5650e" providerId="LiveId" clId="{2664936D-44DB-4A80-9BBB-13429A42CB83}" dt="2023-05-15T04:43:05.028" v="63"/>
          <ac:picMkLst>
            <pc:docMk/>
            <pc:sldMk cId="100491716" sldId="269"/>
            <ac:picMk id="11" creationId="{BFB21945-4B04-1536-918B-02549F1A5B5D}"/>
          </ac:picMkLst>
        </pc:picChg>
        <pc:picChg chg="add del mod">
          <ac:chgData name="Leonie Smith" userId="fed1330f33f5650e" providerId="LiveId" clId="{2664936D-44DB-4A80-9BBB-13429A42CB83}" dt="2023-05-15T04:43:06.975" v="65"/>
          <ac:picMkLst>
            <pc:docMk/>
            <pc:sldMk cId="100491716" sldId="269"/>
            <ac:picMk id="12" creationId="{EBCA96D1-0E92-3064-5115-38857ED04963}"/>
          </ac:picMkLst>
        </pc:picChg>
        <pc:picChg chg="add del mod ord">
          <ac:chgData name="Leonie Smith" userId="fed1330f33f5650e" providerId="LiveId" clId="{2664936D-44DB-4A80-9BBB-13429A42CB83}" dt="2023-05-15T04:43:21.346" v="66"/>
          <ac:picMkLst>
            <pc:docMk/>
            <pc:sldMk cId="100491716" sldId="269"/>
            <ac:picMk id="15" creationId="{7DC4CD16-A50B-46B6-8906-2D1A4440BB46}"/>
          </ac:picMkLst>
        </pc:picChg>
        <pc:picChg chg="add mod">
          <ac:chgData name="Leonie Smith" userId="fed1330f33f5650e" providerId="LiveId" clId="{2664936D-44DB-4A80-9BBB-13429A42CB83}" dt="2023-05-15T04:43:21.346" v="66"/>
          <ac:picMkLst>
            <pc:docMk/>
            <pc:sldMk cId="100491716" sldId="269"/>
            <ac:picMk id="16" creationId="{017100CB-3422-CDDC-7A1C-4D9C5847903D}"/>
          </ac:picMkLst>
        </pc:picChg>
      </pc:sldChg>
      <pc:sldChg chg="del">
        <pc:chgData name="Leonie Smith" userId="fed1330f33f5650e" providerId="LiveId" clId="{2664936D-44DB-4A80-9BBB-13429A42CB83}" dt="2023-05-15T05:19:54.905" v="147" actId="2696"/>
        <pc:sldMkLst>
          <pc:docMk/>
          <pc:sldMk cId="2168401200" sldId="274"/>
        </pc:sldMkLst>
      </pc:sldChg>
      <pc:sldChg chg="del">
        <pc:chgData name="Leonie Smith" userId="fed1330f33f5650e" providerId="LiveId" clId="{2664936D-44DB-4A80-9BBB-13429A42CB83}" dt="2023-05-15T05:20:03.103" v="149" actId="2696"/>
        <pc:sldMkLst>
          <pc:docMk/>
          <pc:sldMk cId="2996969115" sldId="275"/>
        </pc:sldMkLst>
      </pc:sldChg>
      <pc:sldChg chg="addSp modSp">
        <pc:chgData name="Leonie Smith" userId="fed1330f33f5650e" providerId="LiveId" clId="{2664936D-44DB-4A80-9BBB-13429A42CB83}" dt="2023-05-15T04:44:27.214" v="67"/>
        <pc:sldMkLst>
          <pc:docMk/>
          <pc:sldMk cId="1922139011" sldId="281"/>
        </pc:sldMkLst>
        <pc:picChg chg="add mod">
          <ac:chgData name="Leonie Smith" userId="fed1330f33f5650e" providerId="LiveId" clId="{2664936D-44DB-4A80-9BBB-13429A42CB83}" dt="2023-05-15T04:44:27.214" v="67"/>
          <ac:picMkLst>
            <pc:docMk/>
            <pc:sldMk cId="1922139011" sldId="281"/>
            <ac:picMk id="8" creationId="{5217287C-F789-89A7-C2D9-D384F7072500}"/>
          </ac:picMkLst>
        </pc:picChg>
      </pc:sldChg>
      <pc:sldChg chg="addSp delSp modSp mod modTransition modAnim">
        <pc:chgData name="Leonie Smith" userId="fed1330f33f5650e" providerId="LiveId" clId="{2664936D-44DB-4A80-9BBB-13429A42CB83}" dt="2023-05-15T04:45:55.954" v="71"/>
        <pc:sldMkLst>
          <pc:docMk/>
          <pc:sldMk cId="3166251957" sldId="283"/>
        </pc:sldMkLst>
        <pc:picChg chg="add del mod">
          <ac:chgData name="Leonie Smith" userId="fed1330f33f5650e" providerId="LiveId" clId="{2664936D-44DB-4A80-9BBB-13429A42CB83}" dt="2023-05-15T04:45:42.379" v="70"/>
          <ac:picMkLst>
            <pc:docMk/>
            <pc:sldMk cId="3166251957" sldId="283"/>
            <ac:picMk id="8" creationId="{EDD0C2CE-4DFD-0FA2-940D-5678E70286F2}"/>
          </ac:picMkLst>
        </pc:picChg>
        <pc:picChg chg="add del mod">
          <ac:chgData name="Leonie Smith" userId="fed1330f33f5650e" providerId="LiveId" clId="{2664936D-44DB-4A80-9BBB-13429A42CB83}" dt="2023-05-15T04:45:55.954" v="71"/>
          <ac:picMkLst>
            <pc:docMk/>
            <pc:sldMk cId="3166251957" sldId="283"/>
            <ac:picMk id="11" creationId="{9510D6A5-E9CB-CB78-EB22-4C528A2603E6}"/>
          </ac:picMkLst>
        </pc:picChg>
        <pc:picChg chg="add mod">
          <ac:chgData name="Leonie Smith" userId="fed1330f33f5650e" providerId="LiveId" clId="{2664936D-44DB-4A80-9BBB-13429A42CB83}" dt="2023-05-15T04:45:55.954" v="71"/>
          <ac:picMkLst>
            <pc:docMk/>
            <pc:sldMk cId="3166251957" sldId="283"/>
            <ac:picMk id="12" creationId="{E0C7021C-2D6E-F64D-0A5F-61A8087D5316}"/>
          </ac:picMkLst>
        </pc:picChg>
      </pc:sldChg>
      <pc:sldChg chg="addSp modSp">
        <pc:chgData name="Leonie Smith" userId="fed1330f33f5650e" providerId="LiveId" clId="{2664936D-44DB-4A80-9BBB-13429A42CB83}" dt="2023-05-15T04:48:05.271" v="72"/>
        <pc:sldMkLst>
          <pc:docMk/>
          <pc:sldMk cId="1522780631" sldId="285"/>
        </pc:sldMkLst>
        <pc:picChg chg="add mod">
          <ac:chgData name="Leonie Smith" userId="fed1330f33f5650e" providerId="LiveId" clId="{2664936D-44DB-4A80-9BBB-13429A42CB83}" dt="2023-05-15T04:48:05.271" v="72"/>
          <ac:picMkLst>
            <pc:docMk/>
            <pc:sldMk cId="1522780631" sldId="285"/>
            <ac:picMk id="8" creationId="{ABBE05C0-1AB2-3151-714B-6134A2EF8E8C}"/>
          </ac:picMkLst>
        </pc:picChg>
      </pc:sldChg>
      <pc:sldChg chg="addSp delSp modSp mod modTransition modAnim">
        <pc:chgData name="Leonie Smith" userId="fed1330f33f5650e" providerId="LiveId" clId="{2664936D-44DB-4A80-9BBB-13429A42CB83}" dt="2023-05-15T04:51:22.846" v="77"/>
        <pc:sldMkLst>
          <pc:docMk/>
          <pc:sldMk cId="2332778949" sldId="287"/>
        </pc:sldMkLst>
        <pc:picChg chg="add del mod">
          <ac:chgData name="Leonie Smith" userId="fed1330f33f5650e" providerId="LiveId" clId="{2664936D-44DB-4A80-9BBB-13429A42CB83}" dt="2023-05-15T04:51:10.107" v="76"/>
          <ac:picMkLst>
            <pc:docMk/>
            <pc:sldMk cId="2332778949" sldId="287"/>
            <ac:picMk id="10" creationId="{96F07265-210F-550A-2296-A807715CF011}"/>
          </ac:picMkLst>
        </pc:picChg>
        <pc:picChg chg="add del mod">
          <ac:chgData name="Leonie Smith" userId="fed1330f33f5650e" providerId="LiveId" clId="{2664936D-44DB-4A80-9BBB-13429A42CB83}" dt="2023-05-15T04:51:22.846" v="77"/>
          <ac:picMkLst>
            <pc:docMk/>
            <pc:sldMk cId="2332778949" sldId="287"/>
            <ac:picMk id="13" creationId="{3EB97C01-3B09-D386-C3CA-48703BF20D8F}"/>
          </ac:picMkLst>
        </pc:picChg>
        <pc:picChg chg="add mod">
          <ac:chgData name="Leonie Smith" userId="fed1330f33f5650e" providerId="LiveId" clId="{2664936D-44DB-4A80-9BBB-13429A42CB83}" dt="2023-05-15T04:51:22.846" v="77"/>
          <ac:picMkLst>
            <pc:docMk/>
            <pc:sldMk cId="2332778949" sldId="287"/>
            <ac:picMk id="14" creationId="{7107F0B5-A7BB-CB78-3B48-035EBF14701C}"/>
          </ac:picMkLst>
        </pc:picChg>
      </pc:sldChg>
      <pc:sldChg chg="addSp delSp modSp mod modTransition modAnim">
        <pc:chgData name="Leonie Smith" userId="fed1330f33f5650e" providerId="LiveId" clId="{2664936D-44DB-4A80-9BBB-13429A42CB83}" dt="2023-05-15T04:56:01.178" v="97"/>
        <pc:sldMkLst>
          <pc:docMk/>
          <pc:sldMk cId="3153919605" sldId="289"/>
        </pc:sldMkLst>
        <pc:picChg chg="add del mod">
          <ac:chgData name="Leonie Smith" userId="fed1330f33f5650e" providerId="LiveId" clId="{2664936D-44DB-4A80-9BBB-13429A42CB83}" dt="2023-05-15T04:53:33.245" v="81"/>
          <ac:picMkLst>
            <pc:docMk/>
            <pc:sldMk cId="3153919605" sldId="289"/>
            <ac:picMk id="9" creationId="{661ACA19-2301-196C-7566-953CF4FA7DAC}"/>
          </ac:picMkLst>
        </pc:picChg>
        <pc:picChg chg="add del mod">
          <ac:chgData name="Leonie Smith" userId="fed1330f33f5650e" providerId="LiveId" clId="{2664936D-44DB-4A80-9BBB-13429A42CB83}" dt="2023-05-15T04:53:46.008" v="82"/>
          <ac:picMkLst>
            <pc:docMk/>
            <pc:sldMk cId="3153919605" sldId="289"/>
            <ac:picMk id="12" creationId="{8393442F-FD8A-8294-16CA-B9A29FF9615E}"/>
          </ac:picMkLst>
        </pc:picChg>
        <pc:picChg chg="add del mod">
          <ac:chgData name="Leonie Smith" userId="fed1330f33f5650e" providerId="LiveId" clId="{2664936D-44DB-4A80-9BBB-13429A42CB83}" dt="2023-05-15T04:53:55.158" v="84"/>
          <ac:picMkLst>
            <pc:docMk/>
            <pc:sldMk cId="3153919605" sldId="289"/>
            <ac:picMk id="13" creationId="{3A0B563B-65DB-C700-2E38-A7C4472D90D1}"/>
          </ac:picMkLst>
        </pc:picChg>
        <pc:picChg chg="add del mod ord">
          <ac:chgData name="Leonie Smith" userId="fed1330f33f5650e" providerId="LiveId" clId="{2664936D-44DB-4A80-9BBB-13429A42CB83}" dt="2023-05-15T04:54:12.161" v="85"/>
          <ac:picMkLst>
            <pc:docMk/>
            <pc:sldMk cId="3153919605" sldId="289"/>
            <ac:picMk id="16" creationId="{735C1254-0E33-5BF6-0E82-61756560324C}"/>
          </ac:picMkLst>
        </pc:picChg>
        <pc:picChg chg="add del mod">
          <ac:chgData name="Leonie Smith" userId="fed1330f33f5650e" providerId="LiveId" clId="{2664936D-44DB-4A80-9BBB-13429A42CB83}" dt="2023-05-15T04:54:58.622" v="87"/>
          <ac:picMkLst>
            <pc:docMk/>
            <pc:sldMk cId="3153919605" sldId="289"/>
            <ac:picMk id="17" creationId="{857B76BD-AC80-9D10-F0BD-A236D515F9E4}"/>
          </ac:picMkLst>
        </pc:picChg>
        <pc:picChg chg="add del mod ord">
          <ac:chgData name="Leonie Smith" userId="fed1330f33f5650e" providerId="LiveId" clId="{2664936D-44DB-4A80-9BBB-13429A42CB83}" dt="2023-05-15T04:55:11.412" v="88"/>
          <ac:picMkLst>
            <pc:docMk/>
            <pc:sldMk cId="3153919605" sldId="289"/>
            <ac:picMk id="24" creationId="{BC1E2668-88FD-781F-D67C-D6A4BE3D2B96}"/>
          </ac:picMkLst>
        </pc:picChg>
        <pc:picChg chg="add del mod">
          <ac:chgData name="Leonie Smith" userId="fed1330f33f5650e" providerId="LiveId" clId="{2664936D-44DB-4A80-9BBB-13429A42CB83}" dt="2023-05-15T04:55:14.114" v="90"/>
          <ac:picMkLst>
            <pc:docMk/>
            <pc:sldMk cId="3153919605" sldId="289"/>
            <ac:picMk id="25" creationId="{37FF95D2-15B2-7B7E-F665-01068C32330C}"/>
          </ac:picMkLst>
        </pc:picChg>
        <pc:picChg chg="add del mod ord">
          <ac:chgData name="Leonie Smith" userId="fed1330f33f5650e" providerId="LiveId" clId="{2664936D-44DB-4A80-9BBB-13429A42CB83}" dt="2023-05-15T04:55:20.801" v="91"/>
          <ac:picMkLst>
            <pc:docMk/>
            <pc:sldMk cId="3153919605" sldId="289"/>
            <ac:picMk id="28" creationId="{CBD92F04-D929-5C02-134C-FC95A88B5595}"/>
          </ac:picMkLst>
        </pc:picChg>
        <pc:picChg chg="add del mod">
          <ac:chgData name="Leonie Smith" userId="fed1330f33f5650e" providerId="LiveId" clId="{2664936D-44DB-4A80-9BBB-13429A42CB83}" dt="2023-05-15T04:55:22.565" v="93"/>
          <ac:picMkLst>
            <pc:docMk/>
            <pc:sldMk cId="3153919605" sldId="289"/>
            <ac:picMk id="29" creationId="{13429C3D-6615-E23C-3CFD-1B3F6E3D568C}"/>
          </ac:picMkLst>
        </pc:picChg>
        <pc:picChg chg="add del mod ord">
          <ac:chgData name="Leonie Smith" userId="fed1330f33f5650e" providerId="LiveId" clId="{2664936D-44DB-4A80-9BBB-13429A42CB83}" dt="2023-05-15T04:55:39.598" v="94"/>
          <ac:picMkLst>
            <pc:docMk/>
            <pc:sldMk cId="3153919605" sldId="289"/>
            <ac:picMk id="32" creationId="{1F2DFEF6-F150-0805-0D82-5254F697DDD8}"/>
          </ac:picMkLst>
        </pc:picChg>
        <pc:picChg chg="add del mod">
          <ac:chgData name="Leonie Smith" userId="fed1330f33f5650e" providerId="LiveId" clId="{2664936D-44DB-4A80-9BBB-13429A42CB83}" dt="2023-05-15T04:55:43.798" v="96"/>
          <ac:picMkLst>
            <pc:docMk/>
            <pc:sldMk cId="3153919605" sldId="289"/>
            <ac:picMk id="33" creationId="{DAF88D27-0701-E8CA-880A-DA040F19F02E}"/>
          </ac:picMkLst>
        </pc:picChg>
        <pc:picChg chg="add del mod ord">
          <ac:chgData name="Leonie Smith" userId="fed1330f33f5650e" providerId="LiveId" clId="{2664936D-44DB-4A80-9BBB-13429A42CB83}" dt="2023-05-15T04:56:01.178" v="97"/>
          <ac:picMkLst>
            <pc:docMk/>
            <pc:sldMk cId="3153919605" sldId="289"/>
            <ac:picMk id="36" creationId="{E6234883-917C-C416-CEC1-0255FA91438E}"/>
          </ac:picMkLst>
        </pc:picChg>
        <pc:picChg chg="add mod">
          <ac:chgData name="Leonie Smith" userId="fed1330f33f5650e" providerId="LiveId" clId="{2664936D-44DB-4A80-9BBB-13429A42CB83}" dt="2023-05-15T04:56:01.178" v="97"/>
          <ac:picMkLst>
            <pc:docMk/>
            <pc:sldMk cId="3153919605" sldId="289"/>
            <ac:picMk id="37" creationId="{0C24CC9D-DED8-926A-C950-1E013F7E498F}"/>
          </ac:picMkLst>
        </pc:picChg>
      </pc:sldChg>
      <pc:sldChg chg="addSp delSp modSp mod modTransition modAnim">
        <pc:chgData name="Leonie Smith" userId="fed1330f33f5650e" providerId="LiveId" clId="{2664936D-44DB-4A80-9BBB-13429A42CB83}" dt="2023-05-15T04:57:44.813" v="104"/>
        <pc:sldMkLst>
          <pc:docMk/>
          <pc:sldMk cId="1878919862" sldId="291"/>
        </pc:sldMkLst>
        <pc:picChg chg="add del mod">
          <ac:chgData name="Leonie Smith" userId="fed1330f33f5650e" providerId="LiveId" clId="{2664936D-44DB-4A80-9BBB-13429A42CB83}" dt="2023-05-15T04:56:57.330" v="100"/>
          <ac:picMkLst>
            <pc:docMk/>
            <pc:sldMk cId="1878919862" sldId="291"/>
            <ac:picMk id="8" creationId="{FFD3C12A-59DB-7E6D-A2E8-B989D1DCD5D0}"/>
          </ac:picMkLst>
        </pc:picChg>
        <pc:picChg chg="add del mod">
          <ac:chgData name="Leonie Smith" userId="fed1330f33f5650e" providerId="LiveId" clId="{2664936D-44DB-4A80-9BBB-13429A42CB83}" dt="2023-05-15T04:57:15.050" v="101"/>
          <ac:picMkLst>
            <pc:docMk/>
            <pc:sldMk cId="1878919862" sldId="291"/>
            <ac:picMk id="11" creationId="{4CAA2D39-BCF0-814E-099F-8CDE5506F19F}"/>
          </ac:picMkLst>
        </pc:picChg>
        <pc:picChg chg="add del mod">
          <ac:chgData name="Leonie Smith" userId="fed1330f33f5650e" providerId="LiveId" clId="{2664936D-44DB-4A80-9BBB-13429A42CB83}" dt="2023-05-15T04:57:25.073" v="103"/>
          <ac:picMkLst>
            <pc:docMk/>
            <pc:sldMk cId="1878919862" sldId="291"/>
            <ac:picMk id="12" creationId="{629FBE97-1BBA-EAAC-B431-77F18E0EC129}"/>
          </ac:picMkLst>
        </pc:picChg>
        <pc:picChg chg="add del mod ord">
          <ac:chgData name="Leonie Smith" userId="fed1330f33f5650e" providerId="LiveId" clId="{2664936D-44DB-4A80-9BBB-13429A42CB83}" dt="2023-05-15T04:57:44.813" v="104"/>
          <ac:picMkLst>
            <pc:docMk/>
            <pc:sldMk cId="1878919862" sldId="291"/>
            <ac:picMk id="15" creationId="{DB0D6BD0-DF02-4251-C1A7-CF7FA23A37E7}"/>
          </ac:picMkLst>
        </pc:picChg>
        <pc:picChg chg="add mod">
          <ac:chgData name="Leonie Smith" userId="fed1330f33f5650e" providerId="LiveId" clId="{2664936D-44DB-4A80-9BBB-13429A42CB83}" dt="2023-05-15T04:57:44.813" v="104"/>
          <ac:picMkLst>
            <pc:docMk/>
            <pc:sldMk cId="1878919862" sldId="291"/>
            <ac:picMk id="16" creationId="{68CCD0B2-BD51-F9E9-BCA7-7A654DB9DA4D}"/>
          </ac:picMkLst>
        </pc:picChg>
      </pc:sldChg>
      <pc:sldChg chg="addSp delSp modSp mod modTransition modAnim">
        <pc:chgData name="Leonie Smith" userId="fed1330f33f5650e" providerId="LiveId" clId="{2664936D-44DB-4A80-9BBB-13429A42CB83}" dt="2023-05-15T04:59:56.265" v="108"/>
        <pc:sldMkLst>
          <pc:docMk/>
          <pc:sldMk cId="2219299321" sldId="293"/>
        </pc:sldMkLst>
        <pc:picChg chg="add del mod">
          <ac:chgData name="Leonie Smith" userId="fed1330f33f5650e" providerId="LiveId" clId="{2664936D-44DB-4A80-9BBB-13429A42CB83}" dt="2023-05-15T04:59:35.864" v="107"/>
          <ac:picMkLst>
            <pc:docMk/>
            <pc:sldMk cId="2219299321" sldId="293"/>
            <ac:picMk id="8" creationId="{0E2FB12E-B392-53C5-6F9E-4D1D2C61E500}"/>
          </ac:picMkLst>
        </pc:picChg>
        <pc:picChg chg="add del mod">
          <ac:chgData name="Leonie Smith" userId="fed1330f33f5650e" providerId="LiveId" clId="{2664936D-44DB-4A80-9BBB-13429A42CB83}" dt="2023-05-15T04:59:56.265" v="108"/>
          <ac:picMkLst>
            <pc:docMk/>
            <pc:sldMk cId="2219299321" sldId="293"/>
            <ac:picMk id="13" creationId="{3E61A391-B032-290E-7D6B-AB992FA98D1D}"/>
          </ac:picMkLst>
        </pc:picChg>
        <pc:picChg chg="add mod">
          <ac:chgData name="Leonie Smith" userId="fed1330f33f5650e" providerId="LiveId" clId="{2664936D-44DB-4A80-9BBB-13429A42CB83}" dt="2023-05-15T04:59:56.265" v="108"/>
          <ac:picMkLst>
            <pc:docMk/>
            <pc:sldMk cId="2219299321" sldId="293"/>
            <ac:picMk id="14" creationId="{4877360C-ABCB-8859-A32C-A80337EB5147}"/>
          </ac:picMkLst>
        </pc:picChg>
      </pc:sldChg>
      <pc:sldChg chg="addSp delSp modSp mod modTransition modAnim">
        <pc:chgData name="Leonie Smith" userId="fed1330f33f5650e" providerId="LiveId" clId="{2664936D-44DB-4A80-9BBB-13429A42CB83}" dt="2023-05-15T05:02:26.551" v="115"/>
        <pc:sldMkLst>
          <pc:docMk/>
          <pc:sldMk cId="3279066978" sldId="295"/>
        </pc:sldMkLst>
        <pc:picChg chg="add del mod">
          <ac:chgData name="Leonie Smith" userId="fed1330f33f5650e" providerId="LiveId" clId="{2664936D-44DB-4A80-9BBB-13429A42CB83}" dt="2023-05-15T05:01:38.491" v="111"/>
          <ac:picMkLst>
            <pc:docMk/>
            <pc:sldMk cId="3279066978" sldId="295"/>
            <ac:picMk id="9" creationId="{B8200984-B584-BA6D-5407-9C82518FAED4}"/>
          </ac:picMkLst>
        </pc:picChg>
        <pc:picChg chg="add del mod">
          <ac:chgData name="Leonie Smith" userId="fed1330f33f5650e" providerId="LiveId" clId="{2664936D-44DB-4A80-9BBB-13429A42CB83}" dt="2023-05-15T05:01:50.750" v="112"/>
          <ac:picMkLst>
            <pc:docMk/>
            <pc:sldMk cId="3279066978" sldId="295"/>
            <ac:picMk id="12" creationId="{2104806C-42AC-9ECE-EE32-3DE715BE28CE}"/>
          </ac:picMkLst>
        </pc:picChg>
        <pc:picChg chg="add del mod">
          <ac:chgData name="Leonie Smith" userId="fed1330f33f5650e" providerId="LiveId" clId="{2664936D-44DB-4A80-9BBB-13429A42CB83}" dt="2023-05-15T05:01:58.847" v="114"/>
          <ac:picMkLst>
            <pc:docMk/>
            <pc:sldMk cId="3279066978" sldId="295"/>
            <ac:picMk id="13" creationId="{775A64F7-F546-3E16-EE8A-1D9B1F7BF6AB}"/>
          </ac:picMkLst>
        </pc:picChg>
        <pc:picChg chg="add del mod ord">
          <ac:chgData name="Leonie Smith" userId="fed1330f33f5650e" providerId="LiveId" clId="{2664936D-44DB-4A80-9BBB-13429A42CB83}" dt="2023-05-15T05:02:26.551" v="115"/>
          <ac:picMkLst>
            <pc:docMk/>
            <pc:sldMk cId="3279066978" sldId="295"/>
            <ac:picMk id="16" creationId="{2C1AD68C-FCC6-292B-DD31-F4C09EA9E9D0}"/>
          </ac:picMkLst>
        </pc:picChg>
        <pc:picChg chg="add mod">
          <ac:chgData name="Leonie Smith" userId="fed1330f33f5650e" providerId="LiveId" clId="{2664936D-44DB-4A80-9BBB-13429A42CB83}" dt="2023-05-15T05:02:26.551" v="115"/>
          <ac:picMkLst>
            <pc:docMk/>
            <pc:sldMk cId="3279066978" sldId="295"/>
            <ac:picMk id="17" creationId="{B2121961-349A-7A10-1799-1F811518C9CE}"/>
          </ac:picMkLst>
        </pc:picChg>
      </pc:sldChg>
      <pc:sldChg chg="addSp delSp modSp mod modTransition modAnim">
        <pc:chgData name="Leonie Smith" userId="fed1330f33f5650e" providerId="LiveId" clId="{2664936D-44DB-4A80-9BBB-13429A42CB83}" dt="2023-05-15T05:05:45.707" v="122"/>
        <pc:sldMkLst>
          <pc:docMk/>
          <pc:sldMk cId="1740864946" sldId="298"/>
        </pc:sldMkLst>
        <pc:picChg chg="add del mod">
          <ac:chgData name="Leonie Smith" userId="fed1330f33f5650e" providerId="LiveId" clId="{2664936D-44DB-4A80-9BBB-13429A42CB83}" dt="2023-05-15T05:05:11.359" v="118"/>
          <ac:picMkLst>
            <pc:docMk/>
            <pc:sldMk cId="1740864946" sldId="298"/>
            <ac:picMk id="8" creationId="{7EE05B8E-A5DA-F105-9721-72B485526AA1}"/>
          </ac:picMkLst>
        </pc:picChg>
        <pc:picChg chg="add del mod">
          <ac:chgData name="Leonie Smith" userId="fed1330f33f5650e" providerId="LiveId" clId="{2664936D-44DB-4A80-9BBB-13429A42CB83}" dt="2023-05-15T05:05:20.240" v="119"/>
          <ac:picMkLst>
            <pc:docMk/>
            <pc:sldMk cId="1740864946" sldId="298"/>
            <ac:picMk id="11" creationId="{DDDCDD4A-FF62-11E4-E6C6-B30FDD3FE4A1}"/>
          </ac:picMkLst>
        </pc:picChg>
        <pc:picChg chg="add del mod">
          <ac:chgData name="Leonie Smith" userId="fed1330f33f5650e" providerId="LiveId" clId="{2664936D-44DB-4A80-9BBB-13429A42CB83}" dt="2023-05-15T05:05:22.645" v="121"/>
          <ac:picMkLst>
            <pc:docMk/>
            <pc:sldMk cId="1740864946" sldId="298"/>
            <ac:picMk id="12" creationId="{04687F9A-8068-139F-4190-F4A1B883F590}"/>
          </ac:picMkLst>
        </pc:picChg>
        <pc:picChg chg="add del mod ord">
          <ac:chgData name="Leonie Smith" userId="fed1330f33f5650e" providerId="LiveId" clId="{2664936D-44DB-4A80-9BBB-13429A42CB83}" dt="2023-05-15T05:05:45.707" v="122"/>
          <ac:picMkLst>
            <pc:docMk/>
            <pc:sldMk cId="1740864946" sldId="298"/>
            <ac:picMk id="15" creationId="{CCFF2DDF-6A48-CA45-20B0-7C050AD4A171}"/>
          </ac:picMkLst>
        </pc:picChg>
        <pc:picChg chg="add mod">
          <ac:chgData name="Leonie Smith" userId="fed1330f33f5650e" providerId="LiveId" clId="{2664936D-44DB-4A80-9BBB-13429A42CB83}" dt="2023-05-15T05:05:45.707" v="122"/>
          <ac:picMkLst>
            <pc:docMk/>
            <pc:sldMk cId="1740864946" sldId="298"/>
            <ac:picMk id="16" creationId="{8D368ABD-F373-F570-007E-0F342DD7EC22}"/>
          </ac:picMkLst>
        </pc:picChg>
      </pc:sldChg>
      <pc:sldChg chg="addSp modSp">
        <pc:chgData name="Leonie Smith" userId="fed1330f33f5650e" providerId="LiveId" clId="{2664936D-44DB-4A80-9BBB-13429A42CB83}" dt="2023-05-15T05:07:26.190" v="123"/>
        <pc:sldMkLst>
          <pc:docMk/>
          <pc:sldMk cId="2711835415" sldId="300"/>
        </pc:sldMkLst>
        <pc:picChg chg="add mod">
          <ac:chgData name="Leonie Smith" userId="fed1330f33f5650e" providerId="LiveId" clId="{2664936D-44DB-4A80-9BBB-13429A42CB83}" dt="2023-05-15T05:07:26.190" v="123"/>
          <ac:picMkLst>
            <pc:docMk/>
            <pc:sldMk cId="2711835415" sldId="300"/>
            <ac:picMk id="9" creationId="{A89B7B17-B673-E0F8-1610-0600CA5B9309}"/>
          </ac:picMkLst>
        </pc:picChg>
      </pc:sldChg>
      <pc:sldChg chg="addSp modSp">
        <pc:chgData name="Leonie Smith" userId="fed1330f33f5650e" providerId="LiveId" clId="{2664936D-44DB-4A80-9BBB-13429A42CB83}" dt="2023-05-15T05:09:17.084" v="124"/>
        <pc:sldMkLst>
          <pc:docMk/>
          <pc:sldMk cId="2735288967" sldId="302"/>
        </pc:sldMkLst>
        <pc:picChg chg="add mod">
          <ac:chgData name="Leonie Smith" userId="fed1330f33f5650e" providerId="LiveId" clId="{2664936D-44DB-4A80-9BBB-13429A42CB83}" dt="2023-05-15T05:09:17.084" v="124"/>
          <ac:picMkLst>
            <pc:docMk/>
            <pc:sldMk cId="2735288967" sldId="302"/>
            <ac:picMk id="9" creationId="{B61602B6-437E-D7A7-B318-92CD26D500B5}"/>
          </ac:picMkLst>
        </pc:picChg>
      </pc:sldChg>
      <pc:sldChg chg="addSp delSp modSp mod modTransition modAnim">
        <pc:chgData name="Leonie Smith" userId="fed1330f33f5650e" providerId="LiveId" clId="{2664936D-44DB-4A80-9BBB-13429A42CB83}" dt="2023-05-15T05:13:56.175" v="135"/>
        <pc:sldMkLst>
          <pc:docMk/>
          <pc:sldMk cId="3070555250" sldId="306"/>
        </pc:sldMkLst>
        <pc:picChg chg="add del mod">
          <ac:chgData name="Leonie Smith" userId="fed1330f33f5650e" providerId="LiveId" clId="{2664936D-44DB-4A80-9BBB-13429A42CB83}" dt="2023-05-15T05:13:37.322" v="134"/>
          <ac:picMkLst>
            <pc:docMk/>
            <pc:sldMk cId="3070555250" sldId="306"/>
            <ac:picMk id="8" creationId="{B441B032-E940-92E0-4180-1BFF35FA1166}"/>
          </ac:picMkLst>
        </pc:picChg>
        <pc:picChg chg="add del mod">
          <ac:chgData name="Leonie Smith" userId="fed1330f33f5650e" providerId="LiveId" clId="{2664936D-44DB-4A80-9BBB-13429A42CB83}" dt="2023-05-15T05:13:56.175" v="135"/>
          <ac:picMkLst>
            <pc:docMk/>
            <pc:sldMk cId="3070555250" sldId="306"/>
            <ac:picMk id="11" creationId="{1940E2CA-5B64-23E1-F803-D64ADEE38E27}"/>
          </ac:picMkLst>
        </pc:picChg>
        <pc:picChg chg="add mod">
          <ac:chgData name="Leonie Smith" userId="fed1330f33f5650e" providerId="LiveId" clId="{2664936D-44DB-4A80-9BBB-13429A42CB83}" dt="2023-05-15T05:13:56.175" v="135"/>
          <ac:picMkLst>
            <pc:docMk/>
            <pc:sldMk cId="3070555250" sldId="306"/>
            <ac:picMk id="12" creationId="{B9DF1FE4-89E0-A30F-BA40-E3A2E884AC5B}"/>
          </ac:picMkLst>
        </pc:picChg>
      </pc:sldChg>
      <pc:sldChg chg="addSp delSp modSp mod modTransition modAnim">
        <pc:chgData name="Leonie Smith" userId="fed1330f33f5650e" providerId="LiveId" clId="{2664936D-44DB-4A80-9BBB-13429A42CB83}" dt="2023-05-15T05:11:50.413" v="131"/>
        <pc:sldMkLst>
          <pc:docMk/>
          <pc:sldMk cId="3320765" sldId="308"/>
        </pc:sldMkLst>
        <pc:picChg chg="add del mod">
          <ac:chgData name="Leonie Smith" userId="fed1330f33f5650e" providerId="LiveId" clId="{2664936D-44DB-4A80-9BBB-13429A42CB83}" dt="2023-05-15T05:11:16.125" v="127"/>
          <ac:picMkLst>
            <pc:docMk/>
            <pc:sldMk cId="3320765" sldId="308"/>
            <ac:picMk id="8" creationId="{4562E6A8-B558-13D7-240D-DC2AC3D062CD}"/>
          </ac:picMkLst>
        </pc:picChg>
        <pc:picChg chg="add del mod">
          <ac:chgData name="Leonie Smith" userId="fed1330f33f5650e" providerId="LiveId" clId="{2664936D-44DB-4A80-9BBB-13429A42CB83}" dt="2023-05-15T05:11:26.705" v="128"/>
          <ac:picMkLst>
            <pc:docMk/>
            <pc:sldMk cId="3320765" sldId="308"/>
            <ac:picMk id="11" creationId="{D24F5602-6024-6846-0813-98B786B81D0E}"/>
          </ac:picMkLst>
        </pc:picChg>
        <pc:picChg chg="add del mod">
          <ac:chgData name="Leonie Smith" userId="fed1330f33f5650e" providerId="LiveId" clId="{2664936D-44DB-4A80-9BBB-13429A42CB83}" dt="2023-05-15T05:11:28.557" v="130"/>
          <ac:picMkLst>
            <pc:docMk/>
            <pc:sldMk cId="3320765" sldId="308"/>
            <ac:picMk id="12" creationId="{3E779088-0AE3-CB02-BF64-9FD5034F8B39}"/>
          </ac:picMkLst>
        </pc:picChg>
        <pc:picChg chg="add del mod ord">
          <ac:chgData name="Leonie Smith" userId="fed1330f33f5650e" providerId="LiveId" clId="{2664936D-44DB-4A80-9BBB-13429A42CB83}" dt="2023-05-15T05:11:50.413" v="131"/>
          <ac:picMkLst>
            <pc:docMk/>
            <pc:sldMk cId="3320765" sldId="308"/>
            <ac:picMk id="15" creationId="{F8C8567B-A2AD-F732-A4F4-02ED65B6DC5E}"/>
          </ac:picMkLst>
        </pc:picChg>
        <pc:picChg chg="add mod">
          <ac:chgData name="Leonie Smith" userId="fed1330f33f5650e" providerId="LiveId" clId="{2664936D-44DB-4A80-9BBB-13429A42CB83}" dt="2023-05-15T05:11:50.413" v="131"/>
          <ac:picMkLst>
            <pc:docMk/>
            <pc:sldMk cId="3320765" sldId="308"/>
            <ac:picMk id="16" creationId="{BD3D61FB-07C9-409C-59D0-2442CCF23351}"/>
          </ac:picMkLst>
        </pc:picChg>
      </pc:sldChg>
      <pc:sldChg chg="addSp delSp modSp mod modTransition modAnim">
        <pc:chgData name="Leonie Smith" userId="fed1330f33f5650e" providerId="LiveId" clId="{2664936D-44DB-4A80-9BBB-13429A42CB83}" dt="2023-05-15T05:18:54.250" v="145"/>
        <pc:sldMkLst>
          <pc:docMk/>
          <pc:sldMk cId="2452550594" sldId="310"/>
        </pc:sldMkLst>
        <pc:picChg chg="add del mod">
          <ac:chgData name="Leonie Smith" userId="fed1330f33f5650e" providerId="LiveId" clId="{2664936D-44DB-4A80-9BBB-13429A42CB83}" dt="2023-05-15T05:18:12.957" v="138"/>
          <ac:picMkLst>
            <pc:docMk/>
            <pc:sldMk cId="2452550594" sldId="310"/>
            <ac:picMk id="7" creationId="{4BC00788-AF72-F313-1E22-6F5E0C454B18}"/>
          </ac:picMkLst>
        </pc:picChg>
        <pc:picChg chg="add del mod">
          <ac:chgData name="Leonie Smith" userId="fed1330f33f5650e" providerId="LiveId" clId="{2664936D-44DB-4A80-9BBB-13429A42CB83}" dt="2023-05-15T05:18:21.466" v="139"/>
          <ac:picMkLst>
            <pc:docMk/>
            <pc:sldMk cId="2452550594" sldId="310"/>
            <ac:picMk id="12" creationId="{E192D8E3-1779-577B-A14C-6AAEE4D3578E}"/>
          </ac:picMkLst>
        </pc:picChg>
        <pc:picChg chg="add del mod">
          <ac:chgData name="Leonie Smith" userId="fed1330f33f5650e" providerId="LiveId" clId="{2664936D-44DB-4A80-9BBB-13429A42CB83}" dt="2023-05-15T05:18:24.951" v="141"/>
          <ac:picMkLst>
            <pc:docMk/>
            <pc:sldMk cId="2452550594" sldId="310"/>
            <ac:picMk id="13" creationId="{A6E520BA-E960-4162-5852-C282B979A0F8}"/>
          </ac:picMkLst>
        </pc:picChg>
        <pc:picChg chg="add del mod ord">
          <ac:chgData name="Leonie Smith" userId="fed1330f33f5650e" providerId="LiveId" clId="{2664936D-44DB-4A80-9BBB-13429A42CB83}" dt="2023-05-15T05:18:36.637" v="142"/>
          <ac:picMkLst>
            <pc:docMk/>
            <pc:sldMk cId="2452550594" sldId="310"/>
            <ac:picMk id="16" creationId="{06D6C28B-F773-6CF8-9FEA-51833529F23F}"/>
          </ac:picMkLst>
        </pc:picChg>
        <pc:picChg chg="add del mod">
          <ac:chgData name="Leonie Smith" userId="fed1330f33f5650e" providerId="LiveId" clId="{2664936D-44DB-4A80-9BBB-13429A42CB83}" dt="2023-05-15T05:18:38.491" v="144"/>
          <ac:picMkLst>
            <pc:docMk/>
            <pc:sldMk cId="2452550594" sldId="310"/>
            <ac:picMk id="17" creationId="{B2CA4F20-57B4-4BF8-1369-7B1BCE7F1D16}"/>
          </ac:picMkLst>
        </pc:picChg>
        <pc:picChg chg="add del mod ord">
          <ac:chgData name="Leonie Smith" userId="fed1330f33f5650e" providerId="LiveId" clId="{2664936D-44DB-4A80-9BBB-13429A42CB83}" dt="2023-05-15T05:18:54.250" v="145"/>
          <ac:picMkLst>
            <pc:docMk/>
            <pc:sldMk cId="2452550594" sldId="310"/>
            <ac:picMk id="20" creationId="{22AA432B-8B9A-3476-F5A6-6706BDFA3DAE}"/>
          </ac:picMkLst>
        </pc:picChg>
        <pc:picChg chg="add mod">
          <ac:chgData name="Leonie Smith" userId="fed1330f33f5650e" providerId="LiveId" clId="{2664936D-44DB-4A80-9BBB-13429A42CB83}" dt="2023-05-15T05:18:54.250" v="145"/>
          <ac:picMkLst>
            <pc:docMk/>
            <pc:sldMk cId="2452550594" sldId="310"/>
            <ac:picMk id="21" creationId="{187046CD-C502-65E7-CDA1-8039FC4FA549}"/>
          </ac:picMkLst>
        </pc:picChg>
      </pc:sldChg>
      <pc:sldChg chg="addSp modSp add">
        <pc:chgData name="Leonie Smith" userId="fed1330f33f5650e" providerId="LiveId" clId="{2664936D-44DB-4A80-9BBB-13429A42CB83}" dt="2023-05-15T04:52:30.511" v="78"/>
        <pc:sldMkLst>
          <pc:docMk/>
          <pc:sldMk cId="1777695632" sldId="311"/>
        </pc:sldMkLst>
        <pc:picChg chg="add mod">
          <ac:chgData name="Leonie Smith" userId="fed1330f33f5650e" providerId="LiveId" clId="{2664936D-44DB-4A80-9BBB-13429A42CB83}" dt="2023-05-15T04:52:30.511" v="78"/>
          <ac:picMkLst>
            <pc:docMk/>
            <pc:sldMk cId="1777695632" sldId="311"/>
            <ac:picMk id="10" creationId="{894BA946-44C0-5C2B-D760-1D983C1F16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13-09-2023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13-09-2023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13-09-2023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55-9</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8E6182-7AB9-FED7-6A3E-BFF63AF088E3}"/>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EE7EBFC-6303-35EC-BBA9-A5B9D05E8AFE}"/>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(I Brought them to the court)</a:t>
            </a:r>
            <a:r>
              <a:rPr lang="en-US" sz="4400" dirty="0">
                <a:solidFill>
                  <a:srgbClr val="777A7B"/>
                </a:solidFill>
                <a:latin typeface="Arial" panose="020B0604020202020204" pitchFamily="34" charset="0"/>
              </a:rPr>
              <a:t>18</a:t>
            </a:r>
            <a:r>
              <a:rPr lang="en-US" sz="4400" b="0" i="0" dirty="0">
                <a:solidFill>
                  <a:srgbClr val="121212"/>
                </a:solidFill>
                <a:effectLst/>
                <a:latin typeface="Inter"/>
              </a:rPr>
              <a:t>When the accusers stood up, they brought no charges against him of such things as I supposed.</a:t>
            </a:r>
            <a:endParaRPr lang="en-IN" dirty="0"/>
          </a:p>
        </p:txBody>
      </p:sp>
    </p:spTree>
    <p:extLst>
      <p:ext uri="{BB962C8B-B14F-4D97-AF65-F5344CB8AC3E}">
        <p14:creationId xmlns:p14="http://schemas.microsoft.com/office/powerpoint/2010/main" val="978260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3B8CC6-B814-0192-8954-7B45BD0C6A59}"/>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FD7863E-F88A-1BE9-4588-548E86A40396}"/>
              </a:ext>
            </a:extLst>
          </p:cNvPr>
          <p:cNvSpPr txBox="1"/>
          <p:nvPr/>
        </p:nvSpPr>
        <p:spPr>
          <a:xfrm>
            <a:off x="449546" y="568965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19</a:t>
            </a:r>
            <a:r>
              <a:rPr lang="en-US" sz="4400" b="0" i="0" dirty="0">
                <a:solidFill>
                  <a:srgbClr val="121212"/>
                </a:solidFill>
                <a:effectLst/>
                <a:latin typeface="Inter"/>
              </a:rPr>
              <a:t>but instead they had certain questions against him about their own religion and about one Jesus, who was dead, whom Paul affirmed to be alive. </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6EAF75-E0AE-6E3A-FB88-890A82C1EB43}"/>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76B92BB-701A-CF4A-1A85-B3BC1F2CEA2F}"/>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20</a:t>
            </a:r>
            <a:r>
              <a:rPr lang="en-US" sz="4400" b="0" i="0" dirty="0">
                <a:solidFill>
                  <a:srgbClr val="121212"/>
                </a:solidFill>
                <a:effectLst/>
                <a:latin typeface="Inter"/>
              </a:rPr>
              <a:t>Being perplexed how to inquire concerning these things, I asked whether he was willing to go to Jerusalem and there be judged concerning these matters.</a:t>
            </a:r>
            <a:endParaRPr lang="en-IN" dirty="0"/>
          </a:p>
        </p:txBody>
      </p:sp>
    </p:spTree>
    <p:extLst>
      <p:ext uri="{BB962C8B-B14F-4D97-AF65-F5344CB8AC3E}">
        <p14:creationId xmlns:p14="http://schemas.microsoft.com/office/powerpoint/2010/main" val="4017137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1D1D8-C8E7-0493-FD25-8D5D579BD93D}"/>
              </a:ext>
            </a:extLst>
          </p:cNvPr>
          <p:cNvPicPr>
            <a:picLocks noChangeAspect="1"/>
          </p:cNvPicPr>
          <p:nvPr/>
        </p:nvPicPr>
        <p:blipFill>
          <a:blip r:embed="rId2"/>
          <a:stretch>
            <a:fillRect/>
          </a:stretch>
        </p:blipFill>
        <p:spPr>
          <a:xfrm>
            <a:off x="0" y="-651383"/>
            <a:ext cx="13422086" cy="7509383"/>
          </a:xfrm>
          <a:prstGeom prst="rect">
            <a:avLst/>
          </a:prstGeom>
        </p:spPr>
      </p:pic>
      <p:sp>
        <p:nvSpPr>
          <p:cNvPr id="4" name="TextBox 3">
            <a:extLst>
              <a:ext uri="{FF2B5EF4-FFF2-40B4-BE49-F238E27FC236}">
                <a16:creationId xmlns:a16="http://schemas.microsoft.com/office/drawing/2014/main" id="{A4C1B0B4-25AE-AF46-B4AB-540773A76F7A}"/>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21</a:t>
            </a:r>
            <a:r>
              <a:rPr lang="en-US" sz="4400" b="0" i="0" dirty="0">
                <a:solidFill>
                  <a:srgbClr val="121212"/>
                </a:solidFill>
                <a:effectLst/>
                <a:latin typeface="Inter"/>
              </a:rPr>
              <a:t>But when Paul had appealed to be kept for the decision of the emperor, I commanded him to be kept until I could send him to Caesar.”</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D3B2CD-053C-8679-95DA-C99B4D6E285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C0D38F3-BA39-FCC9-0CF2-5EF24C7EAD0E}"/>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dirty="0">
                <a:solidFill>
                  <a:srgbClr val="777A7B"/>
                </a:solidFill>
                <a:latin typeface="Arial" panose="020B0604020202020204" pitchFamily="34" charset="0"/>
              </a:rPr>
              <a:t>22</a:t>
            </a:r>
            <a:r>
              <a:rPr lang="en-US" sz="4400" b="0" i="0" dirty="0">
                <a:solidFill>
                  <a:srgbClr val="121212"/>
                </a:solidFill>
                <a:effectLst/>
                <a:latin typeface="Inter"/>
              </a:rPr>
              <a:t>Agrippa said to Festus, “I also would like to hear the man myself.”</a:t>
            </a:r>
          </a:p>
          <a:p>
            <a:pPr algn="l"/>
            <a:r>
              <a:rPr lang="en-US" sz="4400" b="0" i="0" dirty="0">
                <a:solidFill>
                  <a:srgbClr val="121212"/>
                </a:solidFill>
                <a:effectLst/>
                <a:latin typeface="Inter"/>
              </a:rPr>
              <a:t>“Tomorrow,” he said, “you shall hear him.”</a:t>
            </a:r>
          </a:p>
          <a:p>
            <a:endParaRPr lang="en-IN" dirty="0"/>
          </a:p>
        </p:txBody>
      </p:sp>
    </p:spTree>
    <p:extLst>
      <p:ext uri="{BB962C8B-B14F-4D97-AF65-F5344CB8AC3E}">
        <p14:creationId xmlns:p14="http://schemas.microsoft.com/office/powerpoint/2010/main" val="100491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904F033-19A4-29B8-E3EF-5E27CD93D08E}"/>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D83344B-4A51-4591-C3B5-9958DD63A541}"/>
              </a:ext>
            </a:extLst>
          </p:cNvPr>
          <p:cNvSpPr txBox="1"/>
          <p:nvPr/>
        </p:nvSpPr>
        <p:spPr>
          <a:xfrm>
            <a:off x="695459" y="4288665"/>
            <a:ext cx="10620777" cy="2427096"/>
          </a:xfrm>
          <a:prstGeom prst="rect">
            <a:avLst/>
          </a:prstGeom>
          <a:noFill/>
        </p:spPr>
        <p:txBody>
          <a:bodyPr wrap="square" rtlCol="0">
            <a:noAutofit/>
          </a:bodyPr>
          <a:lstStyle/>
          <a:p>
            <a:r>
              <a:rPr lang="en-US" sz="6000" b="0" i="0" u="none" strike="noStrike" baseline="0" dirty="0">
                <a:solidFill>
                  <a:schemeClr val="bg1"/>
                </a:solidFill>
                <a:latin typeface="TimesNewRomanPSMT"/>
              </a:rPr>
              <a:t>Paul before Agrippa – </a:t>
            </a:r>
          </a:p>
          <a:p>
            <a:r>
              <a:rPr lang="en-US" sz="6000" b="0" i="0" u="none" strike="noStrike" baseline="0" dirty="0">
                <a:solidFill>
                  <a:schemeClr val="bg1"/>
                </a:solidFill>
                <a:latin typeface="TimesNewRomanPSMT"/>
              </a:rPr>
              <a:t>Acts 25:13 – 26:32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2CE06E4-9030-ED89-E2B7-65D05A4F5390}"/>
              </a:ext>
            </a:extLst>
          </p:cNvPr>
          <p:cNvPicPr>
            <a:picLocks noChangeAspect="1"/>
          </p:cNvPicPr>
          <p:nvPr/>
        </p:nvPicPr>
        <p:blipFill rotWithShape="1">
          <a:blip r:embed="rId2"/>
          <a:srcRect l="572" r="74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DBFE33D-979F-519B-71D2-5BF918F17BE8}"/>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23</a:t>
            </a:r>
            <a:r>
              <a:rPr lang="en-US" sz="3600" b="0" i="0" dirty="0">
                <a:solidFill>
                  <a:srgbClr val="121212"/>
                </a:solidFill>
                <a:effectLst/>
                <a:latin typeface="Inter"/>
              </a:rPr>
              <a:t>So on the next day, when Agrippa and Bernice had come with great pomp, and they had entered into the place of hearing with the commanding officers and the principal men of the city, at the command of Festus, Paul was brought in</a:t>
            </a:r>
            <a:endParaRPr lang="en-IN" dirty="0"/>
          </a:p>
        </p:txBody>
      </p:sp>
    </p:spTree>
    <p:extLst>
      <p:ext uri="{BB962C8B-B14F-4D97-AF65-F5344CB8AC3E}">
        <p14:creationId xmlns:p14="http://schemas.microsoft.com/office/powerpoint/2010/main" val="1922139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BAA214-BA79-BA22-9CF5-C8D16FD2A4E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A32842B-BCF4-8370-BCA8-5C1BB15297B7}"/>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dirty="0">
                <a:solidFill>
                  <a:srgbClr val="777A7B"/>
                </a:solidFill>
                <a:latin typeface="Arial" panose="020B0604020202020204" pitchFamily="34" charset="0"/>
              </a:rPr>
              <a:t>1</a:t>
            </a:r>
            <a:r>
              <a:rPr lang="en-US" sz="4000" b="0" i="0" dirty="0">
                <a:solidFill>
                  <a:srgbClr val="121212"/>
                </a:solidFill>
                <a:effectLst/>
                <a:latin typeface="Inter"/>
              </a:rPr>
              <a:t>Agrippa said to Paul, “You may speak for yourself.”</a:t>
            </a:r>
          </a:p>
          <a:p>
            <a:pPr algn="l"/>
            <a:r>
              <a:rPr lang="en-US" sz="4000" b="0" i="0" dirty="0">
                <a:solidFill>
                  <a:srgbClr val="121212"/>
                </a:solidFill>
                <a:effectLst/>
                <a:latin typeface="Inter"/>
              </a:rPr>
              <a:t>Then Paul stretched out his hand, and made his defense. </a:t>
            </a:r>
          </a:p>
          <a:p>
            <a:endParaRPr lang="en-IN" dirty="0"/>
          </a:p>
        </p:txBody>
      </p:sp>
    </p:spTree>
    <p:extLst>
      <p:ext uri="{BB962C8B-B14F-4D97-AF65-F5344CB8AC3E}">
        <p14:creationId xmlns:p14="http://schemas.microsoft.com/office/powerpoint/2010/main" val="3166251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83D341-5F7B-E97B-C6A7-FA682401BFC9}"/>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0E9C5DB-2B00-4408-4368-957D96EF06A2}"/>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2</a:t>
            </a:r>
            <a:r>
              <a:rPr lang="en-US" sz="3600" b="0" i="0" dirty="0">
                <a:solidFill>
                  <a:srgbClr val="121212"/>
                </a:solidFill>
                <a:effectLst/>
                <a:latin typeface="Inter"/>
              </a:rPr>
              <a:t>“I think myself happy, King Agrippa, that I am to make my defense before you today concerning all the things that I am accused by the Jews. </a:t>
            </a:r>
            <a:r>
              <a:rPr lang="en-US" sz="3600" dirty="0">
                <a:solidFill>
                  <a:srgbClr val="121212"/>
                </a:solidFill>
                <a:latin typeface="Arial" panose="020B0604020202020204" pitchFamily="34" charset="0"/>
              </a:rPr>
              <a:t>(The Jews know that I lived by the rules of the Pharisees)</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A756B8-45D5-0A22-4278-A7154BB824A1}"/>
              </a:ext>
            </a:extLst>
          </p:cNvPr>
          <p:cNvPicPr>
            <a:picLocks noChangeAspect="1"/>
          </p:cNvPicPr>
          <p:nvPr/>
        </p:nvPicPr>
        <p:blipFill rotWithShape="1">
          <a:blip r:embed="rId2"/>
          <a:srcRect l="2952" r="325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264DB9-C464-A9C2-6882-E1EE3235F806}"/>
              </a:ext>
            </a:extLst>
          </p:cNvPr>
          <p:cNvSpPr txBox="1"/>
          <p:nvPr/>
        </p:nvSpPr>
        <p:spPr>
          <a:xfrm>
            <a:off x="230605" y="583132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5400" dirty="0">
              <a:solidFill>
                <a:srgbClr val="121212"/>
              </a:solidFill>
              <a:latin typeface="Arial" panose="020B0604020202020204" pitchFamily="34"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dirty="0">
                <a:solidFill>
                  <a:srgbClr val="777A7B"/>
                </a:solidFill>
                <a:latin typeface="Arial" panose="020B0604020202020204" pitchFamily="34" charset="0"/>
              </a:rPr>
              <a:t>6</a:t>
            </a:r>
            <a:r>
              <a:rPr lang="en-US" sz="4400" b="0" i="0" dirty="0">
                <a:solidFill>
                  <a:srgbClr val="121212"/>
                </a:solidFill>
                <a:effectLst/>
                <a:latin typeface="Inter"/>
              </a:rPr>
              <a:t>Now I stand here to be judged for the hope of the promise made by God to our fathers.</a:t>
            </a:r>
            <a:endParaRPr lang="en-US" sz="4400" dirty="0">
              <a:solidFill>
                <a:srgbClr val="121212"/>
              </a:solidFill>
              <a:latin typeface="Arial" panose="020B0604020202020204" pitchFamily="34" charset="0"/>
            </a:endParaRPr>
          </a:p>
        </p:txBody>
      </p:sp>
    </p:spTree>
    <p:extLst>
      <p:ext uri="{BB962C8B-B14F-4D97-AF65-F5344CB8AC3E}">
        <p14:creationId xmlns:p14="http://schemas.microsoft.com/office/powerpoint/2010/main" val="233277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301524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8</a:t>
            </a:r>
            <a:r>
              <a:rPr lang="en-US" sz="4400" b="0" i="0" dirty="0">
                <a:solidFill>
                  <a:srgbClr val="121212"/>
                </a:solidFill>
                <a:effectLst/>
                <a:latin typeface="Inter"/>
              </a:rPr>
              <a:t>Why is it judged incredible with you if God does raise the dead?</a:t>
            </a:r>
            <a:endParaRPr lang="en-IN" sz="4400" dirty="0"/>
          </a:p>
        </p:txBody>
      </p:sp>
    </p:spTree>
    <p:extLst>
      <p:ext uri="{BB962C8B-B14F-4D97-AF65-F5344CB8AC3E}">
        <p14:creationId xmlns:p14="http://schemas.microsoft.com/office/powerpoint/2010/main" val="177769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Agrippa – Acts 25:13 – 26:32 </a:t>
            </a:r>
            <a:endParaRPr lang="en-IN" sz="6000"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260" y="0"/>
            <a:ext cx="12194260" cy="6858000"/>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a:t>
            </a:r>
            <a:r>
              <a:rPr lang="en-US" sz="4000" dirty="0">
                <a:solidFill>
                  <a:srgbClr val="777A7B"/>
                </a:solidFill>
                <a:latin typeface="Arial" panose="020B0604020202020204" pitchFamily="34" charset="0"/>
              </a:rPr>
              <a:t>9</a:t>
            </a:r>
            <a:r>
              <a:rPr lang="en-US" sz="4000" b="0" i="0" dirty="0">
                <a:solidFill>
                  <a:srgbClr val="121212"/>
                </a:solidFill>
                <a:effectLst/>
                <a:latin typeface="Inter"/>
              </a:rPr>
              <a:t>“I myself most certainly thought that I ought to do many things contrary to the name of Jesus of Nazareth. </a:t>
            </a:r>
            <a:r>
              <a:rPr lang="en-US" sz="4000" dirty="0">
                <a:solidFill>
                  <a:srgbClr val="121212"/>
                </a:solidFill>
                <a:latin typeface="Arial" panose="020B0604020202020204" pitchFamily="34" charset="0"/>
              </a:rPr>
              <a:t>(I put many believers in prison and sentenced them to death)</a:t>
            </a:r>
            <a:endParaRPr lang="en-IN" sz="4000" dirty="0"/>
          </a:p>
        </p:txBody>
      </p:sp>
    </p:spTree>
    <p:extLst>
      <p:ext uri="{BB962C8B-B14F-4D97-AF65-F5344CB8AC3E}">
        <p14:creationId xmlns:p14="http://schemas.microsoft.com/office/powerpoint/2010/main" val="3153919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F3652A-EC14-7688-908A-12329372355D}"/>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2002EB3-5A29-ABFA-3CF6-B1C09CF64795}"/>
              </a:ext>
            </a:extLst>
          </p:cNvPr>
          <p:cNvSpPr txBox="1"/>
          <p:nvPr/>
        </p:nvSpPr>
        <p:spPr>
          <a:xfrm>
            <a:off x="230605" y="583132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 </a:t>
            </a:r>
            <a:r>
              <a:rPr lang="en-US" sz="3600" dirty="0">
                <a:solidFill>
                  <a:srgbClr val="777A7B"/>
                </a:solidFill>
                <a:latin typeface="Arial" panose="020B0604020202020204" pitchFamily="34" charset="0"/>
              </a:rPr>
              <a:t>12</a:t>
            </a:r>
            <a:r>
              <a:rPr lang="en-US" sz="3600" b="0" i="0" dirty="0">
                <a:solidFill>
                  <a:srgbClr val="121212"/>
                </a:solidFill>
                <a:effectLst/>
                <a:latin typeface="Inter"/>
              </a:rPr>
              <a:t>“As I traveled to Damascus with the authority and commission from the chief priests, </a:t>
            </a:r>
            <a:r>
              <a:rPr lang="en-US" sz="3600" dirty="0">
                <a:solidFill>
                  <a:srgbClr val="121212"/>
                </a:solidFill>
                <a:latin typeface="Arial" panose="020B0604020202020204" pitchFamily="34" charset="0"/>
              </a:rPr>
              <a:t>13….(When I saw a light coming from heaven) </a:t>
            </a:r>
            <a:r>
              <a:rPr lang="en-US" sz="3600" b="0" i="0" dirty="0">
                <a:solidFill>
                  <a:srgbClr val="777A7B"/>
                </a:solidFill>
                <a:effectLst/>
                <a:latin typeface="Arial" panose="020B0604020202020204" pitchFamily="34" charset="0"/>
              </a:rPr>
              <a:t>14</a:t>
            </a:r>
            <a:r>
              <a:rPr lang="en-US" sz="3600" dirty="0">
                <a:solidFill>
                  <a:srgbClr val="121212"/>
                </a:solidFill>
                <a:latin typeface="Arial" panose="020B0604020202020204" pitchFamily="34" charset="0"/>
              </a:rPr>
              <a:t>…</a:t>
            </a:r>
            <a:r>
              <a:rPr lang="en-US" sz="3600" b="0" i="0" dirty="0">
                <a:solidFill>
                  <a:srgbClr val="121212"/>
                </a:solidFill>
                <a:effectLst/>
                <a:latin typeface="Arial" panose="020B0604020202020204" pitchFamily="34" charset="0"/>
              </a:rPr>
              <a:t>I heard a voice speak to me </a:t>
            </a:r>
            <a:r>
              <a:rPr lang="en-US" sz="3600" dirty="0">
                <a:solidFill>
                  <a:srgbClr val="121212"/>
                </a:solidFill>
                <a:latin typeface="Arial" panose="020B0604020202020204" pitchFamily="34" charset="0"/>
              </a:rPr>
              <a:t>..</a:t>
            </a:r>
            <a:r>
              <a:rPr lang="en-US" sz="3600" b="0" i="0" dirty="0">
                <a:solidFill>
                  <a:srgbClr val="121212"/>
                </a:solidFill>
                <a:effectLst/>
                <a:latin typeface="Arial" panose="020B0604020202020204" pitchFamily="34" charset="0"/>
              </a:rPr>
              <a:t>. </a:t>
            </a:r>
            <a:r>
              <a:rPr lang="en-US" sz="3600" b="0" i="0" dirty="0">
                <a:solidFill>
                  <a:srgbClr val="121212"/>
                </a:solidFill>
                <a:effectLst/>
                <a:latin typeface="Inter"/>
              </a:rPr>
              <a:t>I heard a voice saying to me in the Hebrew language, </a:t>
            </a:r>
            <a:r>
              <a:rPr lang="en-US" sz="3600" b="0" i="0" dirty="0">
                <a:solidFill>
                  <a:srgbClr val="FF3D4D"/>
                </a:solidFill>
                <a:effectLst/>
                <a:latin typeface="Inter"/>
              </a:rPr>
              <a:t>‘Saul, Saul, why are you persecuting me?</a:t>
            </a:r>
            <a:r>
              <a:rPr lang="en-US" sz="3600" b="0" i="0" dirty="0">
                <a:solidFill>
                  <a:srgbClr val="121212"/>
                </a:solidFill>
                <a:effectLst/>
                <a:latin typeface="Arial" panose="020B0604020202020204" pitchFamily="34" charset="0"/>
              </a:rPr>
              <a:t>…</a:t>
            </a:r>
            <a:endParaRPr lang="en-IN" sz="3600" dirty="0"/>
          </a:p>
        </p:txBody>
      </p:sp>
    </p:spTree>
    <p:extLst>
      <p:ext uri="{BB962C8B-B14F-4D97-AF65-F5344CB8AC3E}">
        <p14:creationId xmlns:p14="http://schemas.microsoft.com/office/powerpoint/2010/main" val="1878919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20C20-AB22-1054-5975-A17E500FF1EF}"/>
              </a:ext>
            </a:extLst>
          </p:cNvPr>
          <p:cNvPicPr>
            <a:picLocks noChangeAspect="1"/>
          </p:cNvPicPr>
          <p:nvPr/>
        </p:nvPicPr>
        <p:blipFill>
          <a:blip r:embed="rId2"/>
          <a:stretch>
            <a:fillRect/>
          </a:stretch>
        </p:blipFill>
        <p:spPr>
          <a:xfrm>
            <a:off x="0" y="0"/>
            <a:ext cx="12192000" cy="8267178"/>
          </a:xfrm>
          <a:prstGeom prst="rect">
            <a:avLst/>
          </a:prstGeom>
        </p:spPr>
      </p:pic>
      <p:sp>
        <p:nvSpPr>
          <p:cNvPr id="4" name="TextBox 3">
            <a:extLst>
              <a:ext uri="{FF2B5EF4-FFF2-40B4-BE49-F238E27FC236}">
                <a16:creationId xmlns:a16="http://schemas.microsoft.com/office/drawing/2014/main" id="{6D85979A-D36A-50D8-A2CD-EFCC4B5794B4}"/>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3600" dirty="0"/>
              <a:t> </a:t>
            </a:r>
            <a:r>
              <a:rPr lang="en-US" sz="3600" dirty="0">
                <a:solidFill>
                  <a:srgbClr val="777A7B"/>
                </a:solidFill>
                <a:latin typeface="Arial" panose="020B0604020202020204" pitchFamily="34" charset="0"/>
              </a:rPr>
              <a:t>15</a:t>
            </a:r>
            <a:r>
              <a:rPr lang="en-US" sz="3600" b="0" i="0" dirty="0">
                <a:solidFill>
                  <a:srgbClr val="121212"/>
                </a:solidFill>
                <a:effectLst/>
                <a:latin typeface="Inter"/>
              </a:rPr>
              <a:t>“I said, ‘Who are you, Lord?’ He said, </a:t>
            </a:r>
            <a:r>
              <a:rPr lang="en-US" sz="3600" b="0" i="0" dirty="0">
                <a:solidFill>
                  <a:srgbClr val="FF3D4D"/>
                </a:solidFill>
                <a:effectLst/>
                <a:latin typeface="Inter"/>
              </a:rPr>
              <a:t>‘I am Jesus, whom you are persecuting. </a:t>
            </a:r>
            <a:r>
              <a:rPr lang="en-US" sz="3600" b="0" i="0" dirty="0">
                <a:solidFill>
                  <a:srgbClr val="777A7B"/>
                </a:solidFill>
                <a:effectLst/>
                <a:latin typeface="Inter"/>
              </a:rPr>
              <a:t>16</a:t>
            </a:r>
            <a:r>
              <a:rPr lang="en-US" sz="3600" b="0" i="0" dirty="0">
                <a:solidFill>
                  <a:srgbClr val="FF3D4D"/>
                </a:solidFill>
                <a:effectLst/>
                <a:latin typeface="Inter"/>
              </a:rPr>
              <a:t>But arise, and stand on your feet, for I have appeared to you for this purpose: to appoint you a servant and a witness both of the things which you have seen and of the things which I will reveal to you; </a:t>
            </a:r>
            <a:r>
              <a:rPr lang="en-US" sz="3600" dirty="0">
                <a:solidFill>
                  <a:srgbClr val="121212"/>
                </a:solidFill>
                <a:latin typeface="Arial" panose="020B0604020202020204" pitchFamily="34" charset="0"/>
              </a:rPr>
              <a:t>…</a:t>
            </a:r>
          </a:p>
          <a:p>
            <a:endParaRPr lang="en-IN" sz="1600" dirty="0"/>
          </a:p>
        </p:txBody>
      </p:sp>
    </p:spTree>
    <p:extLst>
      <p:ext uri="{BB962C8B-B14F-4D97-AF65-F5344CB8AC3E}">
        <p14:creationId xmlns:p14="http://schemas.microsoft.com/office/powerpoint/2010/main" val="2219299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3951A-B028-8D52-5423-31B450E0A52B}"/>
              </a:ext>
            </a:extLst>
          </p:cNvPr>
          <p:cNvPicPr>
            <a:picLocks noChangeAspect="1"/>
          </p:cNvPicPr>
          <p:nvPr/>
        </p:nvPicPr>
        <p:blipFill>
          <a:blip r:embed="rId2"/>
          <a:stretch>
            <a:fillRect/>
          </a:stretch>
        </p:blipFill>
        <p:spPr>
          <a:xfrm>
            <a:off x="0" y="-471934"/>
            <a:ext cx="12192000" cy="7329934"/>
          </a:xfrm>
          <a:prstGeom prst="rect">
            <a:avLst/>
          </a:prstGeom>
        </p:spPr>
      </p:pic>
      <p:sp>
        <p:nvSpPr>
          <p:cNvPr id="4" name="TextBox 3">
            <a:extLst>
              <a:ext uri="{FF2B5EF4-FFF2-40B4-BE49-F238E27FC236}">
                <a16:creationId xmlns:a16="http://schemas.microsoft.com/office/drawing/2014/main" id="{71E60FD3-F7DE-B73A-8DA1-A350483421B0}"/>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200" dirty="0">
                <a:solidFill>
                  <a:srgbClr val="777A7B"/>
                </a:solidFill>
                <a:latin typeface="Arial" panose="020B0604020202020204" pitchFamily="34" charset="0"/>
              </a:rPr>
              <a:t>19</a:t>
            </a:r>
            <a:r>
              <a:rPr lang="en-US" sz="3200" b="0" i="0" dirty="0">
                <a:solidFill>
                  <a:srgbClr val="121212"/>
                </a:solidFill>
                <a:effectLst/>
                <a:latin typeface="Inter"/>
              </a:rPr>
              <a:t>“Therefore, King Agrippa, I was not disobedient to the heavenly vision, </a:t>
            </a:r>
            <a:r>
              <a:rPr lang="en-US" sz="3200" b="0" i="0" dirty="0">
                <a:solidFill>
                  <a:srgbClr val="777A7B"/>
                </a:solidFill>
                <a:effectLst/>
                <a:latin typeface="Inter"/>
              </a:rPr>
              <a:t>20</a:t>
            </a:r>
            <a:r>
              <a:rPr lang="en-US" sz="3200" b="0" i="0" dirty="0">
                <a:solidFill>
                  <a:srgbClr val="121212"/>
                </a:solidFill>
                <a:effectLst/>
                <a:latin typeface="Inter"/>
              </a:rPr>
              <a:t>but declared first to them of Damascus, at Jerusalem, and throughout all the country of Judea, and also to the Gentiles, that they should repent and turn to God, doing works worthy of repentance. </a:t>
            </a:r>
            <a:endParaRPr lang="en-IN" dirty="0"/>
          </a:p>
        </p:txBody>
      </p:sp>
    </p:spTree>
    <p:extLst>
      <p:ext uri="{BB962C8B-B14F-4D97-AF65-F5344CB8AC3E}">
        <p14:creationId xmlns:p14="http://schemas.microsoft.com/office/powerpoint/2010/main" val="3279066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DCD976C-07D5-31BF-3D5F-421F1DDF051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49665A-FC95-0A49-8FA3-1454545CF852}"/>
              </a:ext>
            </a:extLst>
          </p:cNvPr>
          <p:cNvSpPr txBox="1"/>
          <p:nvPr/>
        </p:nvSpPr>
        <p:spPr>
          <a:xfrm>
            <a:off x="230605" y="583132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p>
        </p:txBody>
      </p:sp>
    </p:spTree>
    <p:extLst>
      <p:ext uri="{BB962C8B-B14F-4D97-AF65-F5344CB8AC3E}">
        <p14:creationId xmlns:p14="http://schemas.microsoft.com/office/powerpoint/2010/main" val="3353818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3600" dirty="0">
                <a:solidFill>
                  <a:srgbClr val="777A7B"/>
                </a:solidFill>
                <a:latin typeface="Arial" panose="020B0604020202020204" pitchFamily="34" charset="0"/>
              </a:rPr>
              <a:t>24</a:t>
            </a:r>
            <a:r>
              <a:rPr lang="en-US" sz="3600" b="0" i="0" dirty="0">
                <a:solidFill>
                  <a:srgbClr val="121212"/>
                </a:solidFill>
                <a:effectLst/>
                <a:latin typeface="Inter"/>
              </a:rPr>
              <a:t>As he thus made his defense, Festus said with a loud voice, “Paul, you are crazy! Your great learning is driving you insane!”</a:t>
            </a:r>
          </a:p>
          <a:p>
            <a:pPr algn="l"/>
            <a:r>
              <a:rPr lang="en-US" sz="3600" b="0" i="0" dirty="0">
                <a:solidFill>
                  <a:srgbClr val="777A7B"/>
                </a:solidFill>
                <a:effectLst/>
                <a:latin typeface="Inter"/>
              </a:rPr>
              <a:t>25</a:t>
            </a:r>
            <a:r>
              <a:rPr lang="en-US" sz="3600" b="0" i="0" dirty="0">
                <a:solidFill>
                  <a:srgbClr val="121212"/>
                </a:solidFill>
                <a:effectLst/>
                <a:latin typeface="Inter"/>
              </a:rPr>
              <a:t>But he said, “I am not crazy, most excellent Festus, but boldly declare words of truth and reasonableness.</a:t>
            </a:r>
          </a:p>
          <a:p>
            <a:endParaRPr lang="en-IN" dirty="0"/>
          </a:p>
        </p:txBody>
      </p:sp>
    </p:spTree>
    <p:extLst>
      <p:ext uri="{BB962C8B-B14F-4D97-AF65-F5344CB8AC3E}">
        <p14:creationId xmlns:p14="http://schemas.microsoft.com/office/powerpoint/2010/main" val="1740864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8F136-951F-CC95-7E63-B4478109C3AA}"/>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17735696-17F1-8EB7-DFB1-5816B2F5A5A4}"/>
              </a:ext>
            </a:extLst>
          </p:cNvPr>
          <p:cNvSpPr txBox="1"/>
          <p:nvPr/>
        </p:nvSpPr>
        <p:spPr>
          <a:xfrm>
            <a:off x="695459" y="4288665"/>
            <a:ext cx="10620777" cy="2284856"/>
          </a:xfrm>
          <a:prstGeom prst="rect">
            <a:avLst/>
          </a:prstGeom>
          <a:noFill/>
        </p:spPr>
        <p:txBody>
          <a:bodyPr wrap="square" rtlCol="0">
            <a:noAutofit/>
          </a:bodyPr>
          <a:lstStyle/>
          <a:p>
            <a:r>
              <a:rPr lang="en-US" sz="6000" b="0" i="0" u="none" strike="noStrike" baseline="0" dirty="0">
                <a:solidFill>
                  <a:schemeClr val="bg1"/>
                </a:solidFill>
                <a:latin typeface="TimesNewRomanPSMT"/>
              </a:rPr>
              <a:t>Paul before Agrippa – </a:t>
            </a:r>
          </a:p>
          <a:p>
            <a:r>
              <a:rPr lang="en-US" sz="6000" b="0" i="0" u="none" strike="noStrike" baseline="0" dirty="0">
                <a:solidFill>
                  <a:schemeClr val="bg1"/>
                </a:solidFill>
                <a:latin typeface="TimesNewRomanPSMT"/>
              </a:rPr>
              <a:t>Acts 25:13 – 26:32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DCEB1-FD83-D262-8C35-4D53545A5FD1}"/>
              </a:ext>
            </a:extLst>
          </p:cNvPr>
          <p:cNvPicPr>
            <a:picLocks noChangeAspect="1"/>
          </p:cNvPicPr>
          <p:nvPr/>
        </p:nvPicPr>
        <p:blipFill>
          <a:blip r:embed="rId2"/>
          <a:stretch>
            <a:fillRect/>
          </a:stretch>
        </p:blipFill>
        <p:spPr>
          <a:xfrm>
            <a:off x="-1" y="0"/>
            <a:ext cx="12788153" cy="6858000"/>
          </a:xfrm>
          <a:prstGeom prst="rect">
            <a:avLst/>
          </a:prstGeom>
        </p:spPr>
      </p:pic>
      <p:sp>
        <p:nvSpPr>
          <p:cNvPr id="4" name="TextBox 3">
            <a:extLst>
              <a:ext uri="{FF2B5EF4-FFF2-40B4-BE49-F238E27FC236}">
                <a16:creationId xmlns:a16="http://schemas.microsoft.com/office/drawing/2014/main" id="{ECE3C311-9EED-971D-A645-B00A48D4827B}"/>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p>
        </p:txBody>
      </p:sp>
    </p:spTree>
    <p:extLst>
      <p:ext uri="{BB962C8B-B14F-4D97-AF65-F5344CB8AC3E}">
        <p14:creationId xmlns:p14="http://schemas.microsoft.com/office/powerpoint/2010/main" val="1328795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26</a:t>
            </a:r>
            <a:r>
              <a:rPr lang="en-US" sz="4000" b="0" i="0" dirty="0">
                <a:solidFill>
                  <a:srgbClr val="121212"/>
                </a:solidFill>
                <a:effectLst/>
                <a:latin typeface="Inter"/>
              </a:rPr>
              <a:t>For the king knows of these things, to whom also I speak freely. For I am persuaded that none of these things is hidden from him, for this has not been done in a corner. </a:t>
            </a:r>
            <a:endParaRPr lang="en-IN" dirty="0"/>
          </a:p>
        </p:txBody>
      </p:sp>
    </p:spTree>
    <p:extLst>
      <p:ext uri="{BB962C8B-B14F-4D97-AF65-F5344CB8AC3E}">
        <p14:creationId xmlns:p14="http://schemas.microsoft.com/office/powerpoint/2010/main" val="2711835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C42EFD-348C-3FAA-DAC1-40551914B430}"/>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AACF49-CAB4-5E28-6092-A3E91C367C63}"/>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595938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28</a:t>
            </a:r>
            <a:r>
              <a:rPr lang="en-US" sz="4000" b="0" i="0" dirty="0">
                <a:solidFill>
                  <a:srgbClr val="121212"/>
                </a:solidFill>
                <a:effectLst/>
                <a:latin typeface="Inter"/>
              </a:rPr>
              <a:t>Agrippa said to Paul, “With a little persuasion are you trying to make me a Christian?”</a:t>
            </a:r>
            <a:endParaRPr lang="en-IN" dirty="0"/>
          </a:p>
        </p:txBody>
      </p:sp>
    </p:spTree>
    <p:extLst>
      <p:ext uri="{BB962C8B-B14F-4D97-AF65-F5344CB8AC3E}">
        <p14:creationId xmlns:p14="http://schemas.microsoft.com/office/powerpoint/2010/main" val="2735288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E2C34-22E8-25DB-E881-91371EF3177A}"/>
              </a:ext>
            </a:extLst>
          </p:cNvPr>
          <p:cNvPicPr>
            <a:picLocks noChangeAspect="1"/>
          </p:cNvPicPr>
          <p:nvPr/>
        </p:nvPicPr>
        <p:blipFill>
          <a:blip r:embed="rId2"/>
          <a:stretch>
            <a:fillRect/>
          </a:stretch>
        </p:blipFill>
        <p:spPr>
          <a:xfrm>
            <a:off x="0" y="-89009"/>
            <a:ext cx="12192000" cy="6947009"/>
          </a:xfrm>
          <a:prstGeom prst="rect">
            <a:avLst/>
          </a:prstGeom>
        </p:spPr>
      </p:pic>
      <p:sp>
        <p:nvSpPr>
          <p:cNvPr id="4" name="TextBox 3">
            <a:extLst>
              <a:ext uri="{FF2B5EF4-FFF2-40B4-BE49-F238E27FC236}">
                <a16:creationId xmlns:a16="http://schemas.microsoft.com/office/drawing/2014/main" id="{FB0BCCCA-45E4-DCE8-BFDB-1375057AB7E8}"/>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836856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29</a:t>
            </a:r>
            <a:r>
              <a:rPr lang="en-US" sz="4400" b="0" i="0" dirty="0">
                <a:solidFill>
                  <a:srgbClr val="121212"/>
                </a:solidFill>
                <a:effectLst/>
                <a:latin typeface="Inter"/>
              </a:rPr>
              <a:t>Paul said, “I pray to God, that whether with little or with much, not only you, but also all that hear me today, might become such as I am, except for these bonds.”</a:t>
            </a:r>
            <a:endParaRPr lang="en-IN" dirty="0"/>
          </a:p>
        </p:txBody>
      </p:sp>
    </p:spTree>
    <p:extLst>
      <p:ext uri="{BB962C8B-B14F-4D97-AF65-F5344CB8AC3E}">
        <p14:creationId xmlns:p14="http://schemas.microsoft.com/office/powerpoint/2010/main" val="3320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F9BEFA0-7089-81C8-CC32-67171869E10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B9D3127-C238-EB62-EEF3-07E7134DDD9A}"/>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578585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30</a:t>
            </a:r>
            <a:r>
              <a:rPr lang="en-US" sz="3600" b="0" i="0" dirty="0">
                <a:solidFill>
                  <a:srgbClr val="121212"/>
                </a:solidFill>
                <a:effectLst/>
                <a:latin typeface="Inter"/>
              </a:rPr>
              <a:t>The king rose up with the governor and Bernice, and those who sat with them. </a:t>
            </a:r>
            <a:r>
              <a:rPr lang="en-US" sz="3600" b="0" i="0" dirty="0">
                <a:solidFill>
                  <a:srgbClr val="777A7B"/>
                </a:solidFill>
                <a:effectLst/>
                <a:latin typeface="Inter"/>
              </a:rPr>
              <a:t>31</a:t>
            </a:r>
            <a:r>
              <a:rPr lang="en-US" sz="3600" b="0" i="0" dirty="0">
                <a:solidFill>
                  <a:srgbClr val="121212"/>
                </a:solidFill>
                <a:effectLst/>
                <a:latin typeface="Inter"/>
              </a:rPr>
              <a:t>When they had withdrawn, they spoke to one another, saying, “This man does nothing worthy of death or of bonds.”</a:t>
            </a:r>
            <a:endParaRPr lang="en-IN" dirty="0"/>
          </a:p>
        </p:txBody>
      </p:sp>
    </p:spTree>
    <p:extLst>
      <p:ext uri="{BB962C8B-B14F-4D97-AF65-F5344CB8AC3E}">
        <p14:creationId xmlns:p14="http://schemas.microsoft.com/office/powerpoint/2010/main" val="3070555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C2BBB0-9D0B-F40F-37C6-141EC60A1EA2}"/>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6558296-5611-C4E9-D013-BFA5D90D5BE9}"/>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p>
        </p:txBody>
      </p:sp>
    </p:spTree>
    <p:extLst>
      <p:ext uri="{BB962C8B-B14F-4D97-AF65-F5344CB8AC3E}">
        <p14:creationId xmlns:p14="http://schemas.microsoft.com/office/powerpoint/2010/main" val="3992305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32</a:t>
            </a:r>
            <a:r>
              <a:rPr lang="en-US" sz="4400" b="0" i="0" dirty="0">
                <a:solidFill>
                  <a:srgbClr val="121212"/>
                </a:solidFill>
                <a:effectLst/>
                <a:latin typeface="Inter"/>
              </a:rPr>
              <a:t>Agrippa said to Festus, “This man might have been set free if he had not appealed to Caesar.”</a:t>
            </a:r>
            <a:endParaRPr lang="en-IN" sz="4400" dirty="0"/>
          </a:p>
        </p:txBody>
      </p:sp>
    </p:spTree>
    <p:extLst>
      <p:ext uri="{BB962C8B-B14F-4D97-AF65-F5344CB8AC3E}">
        <p14:creationId xmlns:p14="http://schemas.microsoft.com/office/powerpoint/2010/main" val="2452550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13</a:t>
            </a:r>
            <a:r>
              <a:rPr lang="en-US" sz="4800" b="0" i="0" dirty="0">
                <a:solidFill>
                  <a:srgbClr val="121212"/>
                </a:solidFill>
                <a:effectLst/>
                <a:latin typeface="Inter"/>
              </a:rPr>
              <a:t>Now when some days had passed, King Agrippa and Bernice arrived at Caesarea and greeted Festus.</a:t>
            </a:r>
            <a:endParaRPr lang="en-IN" dirty="0"/>
          </a:p>
        </p:txBody>
      </p:sp>
    </p:spTree>
    <p:extLst>
      <p:ext uri="{BB962C8B-B14F-4D97-AF65-F5344CB8AC3E}">
        <p14:creationId xmlns:p14="http://schemas.microsoft.com/office/powerpoint/2010/main" val="2346136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F357D-D29F-106F-4EC1-82E6012C3EB6}"/>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148817B-604F-BA46-4A0A-A3819D0E601D}"/>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a:solidFill>
                  <a:schemeClr val="bg1"/>
                </a:solidFill>
                <a:latin typeface="TimesNewRomanPSMT"/>
              </a:rPr>
              <a:t>Acts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0872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97A3E2-563F-E5F7-E31C-BB466C7EE886}"/>
              </a:ext>
            </a:extLst>
          </p:cNvPr>
          <p:cNvPicPr>
            <a:picLocks noChangeAspect="1"/>
          </p:cNvPicPr>
          <p:nvPr/>
        </p:nvPicPr>
        <p:blipFill rotWithShape="1">
          <a:blip r:embed="rId2"/>
          <a:srcRect l="2231" r="130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9510C5-0006-320F-1135-2C99D6FC669E}"/>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14</a:t>
            </a:r>
            <a:r>
              <a:rPr lang="en-US" sz="4400" b="0" i="0" dirty="0">
                <a:solidFill>
                  <a:srgbClr val="121212"/>
                </a:solidFill>
                <a:effectLst/>
                <a:latin typeface="Inter"/>
              </a:rPr>
              <a:t>As he stayed there many days, Festus laid Paul’s case before the king, saying, “There is a certain man left a prisoner by Felix; </a:t>
            </a:r>
            <a:endParaRPr lang="en-IN" dirty="0"/>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A8C4D2-900D-8938-C0C6-B73A0060CDC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6B7F16-51BF-124D-50EF-7DF0FC34CF2E}"/>
              </a:ext>
            </a:extLst>
          </p:cNvPr>
          <p:cNvSpPr txBox="1"/>
          <p:nvPr/>
        </p:nvSpPr>
        <p:spPr>
          <a:xfrm>
            <a:off x="385152" y="26765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15</a:t>
            </a:r>
            <a:r>
              <a:rPr lang="en-US" sz="4400" b="0" i="0" dirty="0">
                <a:solidFill>
                  <a:srgbClr val="121212"/>
                </a:solidFill>
                <a:effectLst/>
                <a:latin typeface="Inter"/>
              </a:rPr>
              <a:t>about whom, when I was at Jerusalem, the chief priests and the elders of the Jews informed me, asking for a sentence against him.</a:t>
            </a:r>
            <a:endParaRPr lang="en-IN" dirty="0"/>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6965</TotalTime>
  <Words>1064</Words>
  <Application>Microsoft Office PowerPoint</Application>
  <PresentationFormat>Widescreen</PresentationFormat>
  <Paragraphs>70</Paragraphs>
  <Slides>50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ArialMT</vt:lpstr>
      <vt:lpstr>Calibri</vt:lpstr>
      <vt:lpstr>Calibri Light</vt:lpstr>
      <vt:lpstr>Inter</vt:lpstr>
      <vt:lpstr>Microsoft Himalaya</vt:lpstr>
      <vt:lpstr>TimesNewRomanPS-BoldMT</vt:lpstr>
      <vt:lpstr>TimesNewRomanPSMT</vt:lpstr>
      <vt:lpstr>Office Theme</vt:lpstr>
      <vt:lpstr>55-9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2023-09-13T09:53:03Z</dcterms:modified>
</cp:coreProperties>
</file>