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4"/>
  </p:notesMasterIdLst>
  <p:sldIdLst>
    <p:sldId id="257" r:id="rId2"/>
    <p:sldId id="258" r:id="rId3"/>
    <p:sldId id="260" r:id="rId4"/>
    <p:sldId id="271" r:id="rId5"/>
    <p:sldId id="261" r:id="rId6"/>
    <p:sldId id="272" r:id="rId7"/>
    <p:sldId id="262" r:id="rId8"/>
    <p:sldId id="273" r:id="rId9"/>
    <p:sldId id="265" r:id="rId10"/>
    <p:sldId id="276" r:id="rId11"/>
    <p:sldId id="267" r:id="rId12"/>
    <p:sldId id="278" r:id="rId13"/>
    <p:sldId id="268" r:id="rId14"/>
    <p:sldId id="279" r:id="rId15"/>
    <p:sldId id="269" r:id="rId16"/>
    <p:sldId id="280" r:id="rId17"/>
    <p:sldId id="283" r:id="rId18"/>
    <p:sldId id="284" r:id="rId19"/>
    <p:sldId id="285" r:id="rId20"/>
    <p:sldId id="286" r:id="rId21"/>
    <p:sldId id="287" r:id="rId22"/>
    <p:sldId id="288" r:id="rId23"/>
    <p:sldId id="289" r:id="rId24"/>
    <p:sldId id="290" r:id="rId25"/>
    <p:sldId id="291" r:id="rId26"/>
    <p:sldId id="292" r:id="rId27"/>
    <p:sldId id="293" r:id="rId28"/>
    <p:sldId id="294" r:id="rId29"/>
    <p:sldId id="295" r:id="rId30"/>
    <p:sldId id="296" r:id="rId31"/>
    <p:sldId id="298" r:id="rId32"/>
    <p:sldId id="299" r:id="rId33"/>
    <p:sldId id="300" r:id="rId34"/>
    <p:sldId id="301" r:id="rId35"/>
    <p:sldId id="302" r:id="rId36"/>
    <p:sldId id="303" r:id="rId37"/>
    <p:sldId id="304" r:id="rId38"/>
    <p:sldId id="305" r:id="rId39"/>
    <p:sldId id="306" r:id="rId40"/>
    <p:sldId id="307" r:id="rId41"/>
    <p:sldId id="308" r:id="rId42"/>
    <p:sldId id="310"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A4C3434-5BDF-4D18-90CA-E065253ABBA0}" v="2" dt="2023-09-13T10:06:31.25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0467" autoAdjust="0"/>
  </p:normalViewPr>
  <p:slideViewPr>
    <p:cSldViewPr snapToGrid="0">
      <p:cViewPr varScale="1">
        <p:scale>
          <a:sx n="75" d="100"/>
          <a:sy n="75" d="100"/>
        </p:scale>
        <p:origin x="974" y="43"/>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50"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2A4C3434-5BDF-4D18-90CA-E065253ABBA0}"/>
    <pc:docChg chg="undo custSel modSld">
      <pc:chgData name="Alfred Smith" userId="3c60a3631c0db8ad" providerId="LiveId" clId="{2A4C3434-5BDF-4D18-90CA-E065253ABBA0}" dt="2023-09-13T10:08:40.114" v="119"/>
      <pc:docMkLst>
        <pc:docMk/>
      </pc:docMkLst>
      <pc:sldChg chg="delSp modTransition modAnim">
        <pc:chgData name="Alfred Smith" userId="3c60a3631c0db8ad" providerId="LiveId" clId="{2A4C3434-5BDF-4D18-90CA-E065253ABBA0}" dt="2023-09-13T10:06:31.251" v="80"/>
        <pc:sldMkLst>
          <pc:docMk/>
          <pc:sldMk cId="1499918570" sldId="257"/>
        </pc:sldMkLst>
        <pc:picChg chg="del">
          <ac:chgData name="Alfred Smith" userId="3c60a3631c0db8ad" providerId="LiveId" clId="{2A4C3434-5BDF-4D18-90CA-E065253ABBA0}" dt="2023-09-13T10:06:31.251" v="80"/>
          <ac:picMkLst>
            <pc:docMk/>
            <pc:sldMk cId="1499918570" sldId="257"/>
            <ac:picMk id="12" creationId="{D6EC8140-E07E-48CA-2296-9778BA584161}"/>
          </ac:picMkLst>
        </pc:picChg>
      </pc:sldChg>
      <pc:sldChg chg="modSp mod modTransition">
        <pc:chgData name="Alfred Smith" userId="3c60a3631c0db8ad" providerId="LiveId" clId="{2A4C3434-5BDF-4D18-90CA-E065253ABBA0}" dt="2023-09-13T10:06:31.251" v="80"/>
        <pc:sldMkLst>
          <pc:docMk/>
          <pc:sldMk cId="3788111665" sldId="258"/>
        </pc:sldMkLst>
        <pc:spChg chg="mod">
          <ac:chgData name="Alfred Smith" userId="3c60a3631c0db8ad" providerId="LiveId" clId="{2A4C3434-5BDF-4D18-90CA-E065253ABBA0}" dt="2023-09-13T09:55:40.695" v="8" actId="1076"/>
          <ac:spMkLst>
            <pc:docMk/>
            <pc:sldMk cId="3788111665" sldId="258"/>
            <ac:spMk id="2" creationId="{17CAEC1F-32BA-AE47-F2D8-D47FCB42B173}"/>
          </ac:spMkLst>
        </pc:spChg>
      </pc:sldChg>
      <pc:sldChg chg="delSp modSp mod modTransition modAnim">
        <pc:chgData name="Alfred Smith" userId="3c60a3631c0db8ad" providerId="LiveId" clId="{2A4C3434-5BDF-4D18-90CA-E065253ABBA0}" dt="2023-09-13T10:07:33.849" v="100" actId="20577"/>
        <pc:sldMkLst>
          <pc:docMk/>
          <pc:sldMk cId="2346136586" sldId="260"/>
        </pc:sldMkLst>
        <pc:spChg chg="mod">
          <ac:chgData name="Alfred Smith" userId="3c60a3631c0db8ad" providerId="LiveId" clId="{2A4C3434-5BDF-4D18-90CA-E065253ABBA0}" dt="2023-09-13T10:07:33.849" v="100" actId="20577"/>
          <ac:spMkLst>
            <pc:docMk/>
            <pc:sldMk cId="2346136586" sldId="260"/>
            <ac:spMk id="3" creationId="{A58184BD-88F1-BA02-40C1-D8403D0EEC0D}"/>
          </ac:spMkLst>
        </pc:spChg>
        <pc:picChg chg="del">
          <ac:chgData name="Alfred Smith" userId="3c60a3631c0db8ad" providerId="LiveId" clId="{2A4C3434-5BDF-4D18-90CA-E065253ABBA0}" dt="2023-09-13T10:06:31.251" v="80"/>
          <ac:picMkLst>
            <pc:docMk/>
            <pc:sldMk cId="2346136586" sldId="260"/>
            <ac:picMk id="18" creationId="{2E59C47E-4BD7-C047-0532-B945FDA97369}"/>
          </ac:picMkLst>
        </pc:picChg>
      </pc:sldChg>
      <pc:sldChg chg="delSp modSp mod modTransition modAnim">
        <pc:chgData name="Alfred Smith" userId="3c60a3631c0db8ad" providerId="LiveId" clId="{2A4C3434-5BDF-4D18-90CA-E065253ABBA0}" dt="2023-09-13T10:07:29.848" v="99" actId="20577"/>
        <pc:sldMkLst>
          <pc:docMk/>
          <pc:sldMk cId="4037329247" sldId="261"/>
        </pc:sldMkLst>
        <pc:spChg chg="mod">
          <ac:chgData name="Alfred Smith" userId="3c60a3631c0db8ad" providerId="LiveId" clId="{2A4C3434-5BDF-4D18-90CA-E065253ABBA0}" dt="2023-09-13T10:07:29.848" v="99" actId="20577"/>
          <ac:spMkLst>
            <pc:docMk/>
            <pc:sldMk cId="4037329247" sldId="261"/>
            <ac:spMk id="3" creationId="{A58184BD-88F1-BA02-40C1-D8403D0EEC0D}"/>
          </ac:spMkLst>
        </pc:spChg>
        <pc:spChg chg="mod">
          <ac:chgData name="Alfred Smith" userId="3c60a3631c0db8ad" providerId="LiveId" clId="{2A4C3434-5BDF-4D18-90CA-E065253ABBA0}" dt="2023-09-13T09:56:22.002" v="11"/>
          <ac:spMkLst>
            <pc:docMk/>
            <pc:sldMk cId="4037329247" sldId="261"/>
            <ac:spMk id="4" creationId="{EE2AC625-9141-A801-F431-DD5F79396320}"/>
          </ac:spMkLst>
        </pc:spChg>
        <pc:picChg chg="del">
          <ac:chgData name="Alfred Smith" userId="3c60a3631c0db8ad" providerId="LiveId" clId="{2A4C3434-5BDF-4D18-90CA-E065253ABBA0}" dt="2023-09-13T10:06:31.251" v="80"/>
          <ac:picMkLst>
            <pc:docMk/>
            <pc:sldMk cId="4037329247" sldId="261"/>
            <ac:picMk id="22" creationId="{3D1F98B9-3366-5DE7-4090-2A81772B71D0}"/>
          </ac:picMkLst>
        </pc:picChg>
      </pc:sldChg>
      <pc:sldChg chg="delSp modSp mod modTransition modAnim">
        <pc:chgData name="Alfred Smith" userId="3c60a3631c0db8ad" providerId="LiveId" clId="{2A4C3434-5BDF-4D18-90CA-E065253ABBA0}" dt="2023-09-13T10:07:25.756" v="98" actId="20577"/>
        <pc:sldMkLst>
          <pc:docMk/>
          <pc:sldMk cId="1909638311" sldId="262"/>
        </pc:sldMkLst>
        <pc:spChg chg="mod">
          <ac:chgData name="Alfred Smith" userId="3c60a3631c0db8ad" providerId="LiveId" clId="{2A4C3434-5BDF-4D18-90CA-E065253ABBA0}" dt="2023-09-13T10:07:25.756" v="98" actId="20577"/>
          <ac:spMkLst>
            <pc:docMk/>
            <pc:sldMk cId="1909638311" sldId="262"/>
            <ac:spMk id="3" creationId="{A58184BD-88F1-BA02-40C1-D8403D0EEC0D}"/>
          </ac:spMkLst>
        </pc:spChg>
        <pc:spChg chg="mod">
          <ac:chgData name="Alfred Smith" userId="3c60a3631c0db8ad" providerId="LiveId" clId="{2A4C3434-5BDF-4D18-90CA-E065253ABBA0}" dt="2023-09-13T09:58:07.061" v="21" actId="20577"/>
          <ac:spMkLst>
            <pc:docMk/>
            <pc:sldMk cId="1909638311" sldId="262"/>
            <ac:spMk id="4" creationId="{EE2AC625-9141-A801-F431-DD5F79396320}"/>
          </ac:spMkLst>
        </pc:spChg>
        <pc:picChg chg="del">
          <ac:chgData name="Alfred Smith" userId="3c60a3631c0db8ad" providerId="LiveId" clId="{2A4C3434-5BDF-4D18-90CA-E065253ABBA0}" dt="2023-09-13T10:06:31.251" v="80"/>
          <ac:picMkLst>
            <pc:docMk/>
            <pc:sldMk cId="1909638311" sldId="262"/>
            <ac:picMk id="7" creationId="{BA376A0F-0FB7-16F4-85A7-C3F7ED144E74}"/>
          </ac:picMkLst>
        </pc:picChg>
      </pc:sldChg>
      <pc:sldChg chg="delSp modSp mod modTransition modAnim">
        <pc:chgData name="Alfred Smith" userId="3c60a3631c0db8ad" providerId="LiveId" clId="{2A4C3434-5BDF-4D18-90CA-E065253ABBA0}" dt="2023-09-13T10:07:22.803" v="97" actId="20577"/>
        <pc:sldMkLst>
          <pc:docMk/>
          <pc:sldMk cId="978260341" sldId="265"/>
        </pc:sldMkLst>
        <pc:spChg chg="mod">
          <ac:chgData name="Alfred Smith" userId="3c60a3631c0db8ad" providerId="LiveId" clId="{2A4C3434-5BDF-4D18-90CA-E065253ABBA0}" dt="2023-09-13T10:07:22.803" v="97" actId="20577"/>
          <ac:spMkLst>
            <pc:docMk/>
            <pc:sldMk cId="978260341" sldId="265"/>
            <ac:spMk id="3" creationId="{A58184BD-88F1-BA02-40C1-D8403D0EEC0D}"/>
          </ac:spMkLst>
        </pc:spChg>
        <pc:spChg chg="mod">
          <ac:chgData name="Alfred Smith" userId="3c60a3631c0db8ad" providerId="LiveId" clId="{2A4C3434-5BDF-4D18-90CA-E065253ABBA0}" dt="2023-09-13T09:59:25.614" v="32" actId="20577"/>
          <ac:spMkLst>
            <pc:docMk/>
            <pc:sldMk cId="978260341" sldId="265"/>
            <ac:spMk id="4" creationId="{EE2AC625-9141-A801-F431-DD5F79396320}"/>
          </ac:spMkLst>
        </pc:spChg>
        <pc:picChg chg="del">
          <ac:chgData name="Alfred Smith" userId="3c60a3631c0db8ad" providerId="LiveId" clId="{2A4C3434-5BDF-4D18-90CA-E065253ABBA0}" dt="2023-09-13T10:06:31.251" v="80"/>
          <ac:picMkLst>
            <pc:docMk/>
            <pc:sldMk cId="978260341" sldId="265"/>
            <ac:picMk id="6" creationId="{8B1D6E99-ECA9-8AB1-9F9E-E8E49903F63F}"/>
          </ac:picMkLst>
        </pc:picChg>
      </pc:sldChg>
      <pc:sldChg chg="delSp modSp mod modTransition modAnim">
        <pc:chgData name="Alfred Smith" userId="3c60a3631c0db8ad" providerId="LiveId" clId="{2A4C3434-5BDF-4D18-90CA-E065253ABBA0}" dt="2023-09-13T10:07:19.158" v="96" actId="20577"/>
        <pc:sldMkLst>
          <pc:docMk/>
          <pc:sldMk cId="4017137865" sldId="267"/>
        </pc:sldMkLst>
        <pc:spChg chg="mod">
          <ac:chgData name="Alfred Smith" userId="3c60a3631c0db8ad" providerId="LiveId" clId="{2A4C3434-5BDF-4D18-90CA-E065253ABBA0}" dt="2023-09-13T10:07:19.158" v="96" actId="20577"/>
          <ac:spMkLst>
            <pc:docMk/>
            <pc:sldMk cId="4017137865" sldId="267"/>
            <ac:spMk id="3" creationId="{A58184BD-88F1-BA02-40C1-D8403D0EEC0D}"/>
          </ac:spMkLst>
        </pc:spChg>
        <pc:spChg chg="mod">
          <ac:chgData name="Alfred Smith" userId="3c60a3631c0db8ad" providerId="LiveId" clId="{2A4C3434-5BDF-4D18-90CA-E065253ABBA0}" dt="2023-09-13T09:59:44.960" v="40" actId="20577"/>
          <ac:spMkLst>
            <pc:docMk/>
            <pc:sldMk cId="4017137865" sldId="267"/>
            <ac:spMk id="4" creationId="{EE2AC625-9141-A801-F431-DD5F79396320}"/>
          </ac:spMkLst>
        </pc:spChg>
        <pc:picChg chg="del">
          <ac:chgData name="Alfred Smith" userId="3c60a3631c0db8ad" providerId="LiveId" clId="{2A4C3434-5BDF-4D18-90CA-E065253ABBA0}" dt="2023-09-13T10:06:31.251" v="80"/>
          <ac:picMkLst>
            <pc:docMk/>
            <pc:sldMk cId="4017137865" sldId="267"/>
            <ac:picMk id="41" creationId="{849E85EC-97EF-1970-BB27-D16739779D92}"/>
          </ac:picMkLst>
        </pc:picChg>
      </pc:sldChg>
      <pc:sldChg chg="delSp modSp mod modTransition modAnim">
        <pc:chgData name="Alfred Smith" userId="3c60a3631c0db8ad" providerId="LiveId" clId="{2A4C3434-5BDF-4D18-90CA-E065253ABBA0}" dt="2023-09-13T10:07:15.214" v="95" actId="20577"/>
        <pc:sldMkLst>
          <pc:docMk/>
          <pc:sldMk cId="3137811553" sldId="268"/>
        </pc:sldMkLst>
        <pc:spChg chg="mod">
          <ac:chgData name="Alfred Smith" userId="3c60a3631c0db8ad" providerId="LiveId" clId="{2A4C3434-5BDF-4D18-90CA-E065253ABBA0}" dt="2023-09-13T10:07:15.214" v="95" actId="20577"/>
          <ac:spMkLst>
            <pc:docMk/>
            <pc:sldMk cId="3137811553" sldId="268"/>
            <ac:spMk id="3" creationId="{A58184BD-88F1-BA02-40C1-D8403D0EEC0D}"/>
          </ac:spMkLst>
        </pc:spChg>
        <pc:spChg chg="mod">
          <ac:chgData name="Alfred Smith" userId="3c60a3631c0db8ad" providerId="LiveId" clId="{2A4C3434-5BDF-4D18-90CA-E065253ABBA0}" dt="2023-09-13T10:00:23.452" v="41"/>
          <ac:spMkLst>
            <pc:docMk/>
            <pc:sldMk cId="3137811553" sldId="268"/>
            <ac:spMk id="4" creationId="{EE2AC625-9141-A801-F431-DD5F79396320}"/>
          </ac:spMkLst>
        </pc:spChg>
        <pc:picChg chg="del">
          <ac:chgData name="Alfred Smith" userId="3c60a3631c0db8ad" providerId="LiveId" clId="{2A4C3434-5BDF-4D18-90CA-E065253ABBA0}" dt="2023-09-13T10:06:31.251" v="80"/>
          <ac:picMkLst>
            <pc:docMk/>
            <pc:sldMk cId="3137811553" sldId="268"/>
            <ac:picMk id="25" creationId="{734AD048-53BF-5C02-83BB-E0D259D77BBB}"/>
          </ac:picMkLst>
        </pc:picChg>
      </pc:sldChg>
      <pc:sldChg chg="delSp modSp mod modTransition modAnim">
        <pc:chgData name="Alfred Smith" userId="3c60a3631c0db8ad" providerId="LiveId" clId="{2A4C3434-5BDF-4D18-90CA-E065253ABBA0}" dt="2023-09-13T10:07:12.255" v="94" actId="20577"/>
        <pc:sldMkLst>
          <pc:docMk/>
          <pc:sldMk cId="100491716" sldId="269"/>
        </pc:sldMkLst>
        <pc:spChg chg="mod">
          <ac:chgData name="Alfred Smith" userId="3c60a3631c0db8ad" providerId="LiveId" clId="{2A4C3434-5BDF-4D18-90CA-E065253ABBA0}" dt="2023-09-13T10:07:12.255" v="94" actId="20577"/>
          <ac:spMkLst>
            <pc:docMk/>
            <pc:sldMk cId="100491716" sldId="269"/>
            <ac:spMk id="3" creationId="{A58184BD-88F1-BA02-40C1-D8403D0EEC0D}"/>
          </ac:spMkLst>
        </pc:spChg>
        <pc:spChg chg="mod">
          <ac:chgData name="Alfred Smith" userId="3c60a3631c0db8ad" providerId="LiveId" clId="{2A4C3434-5BDF-4D18-90CA-E065253ABBA0}" dt="2023-09-13T10:00:42.444" v="42"/>
          <ac:spMkLst>
            <pc:docMk/>
            <pc:sldMk cId="100491716" sldId="269"/>
            <ac:spMk id="4" creationId="{EE2AC625-9141-A801-F431-DD5F79396320}"/>
          </ac:spMkLst>
        </pc:spChg>
        <pc:picChg chg="del">
          <ac:chgData name="Alfred Smith" userId="3c60a3631c0db8ad" providerId="LiveId" clId="{2A4C3434-5BDF-4D18-90CA-E065253ABBA0}" dt="2023-09-13T10:06:31.251" v="80"/>
          <ac:picMkLst>
            <pc:docMk/>
            <pc:sldMk cId="100491716" sldId="269"/>
            <ac:picMk id="11" creationId="{EFF69F5A-CF28-41E4-D0F0-79FB5A4FB6BA}"/>
          </ac:picMkLst>
        </pc:picChg>
      </pc:sldChg>
      <pc:sldChg chg="addSp delSp modSp mod modTransition">
        <pc:chgData name="Alfred Smith" userId="3c60a3631c0db8ad" providerId="LiveId" clId="{2A4C3434-5BDF-4D18-90CA-E065253ABBA0}" dt="2023-09-13T10:06:31.251" v="80"/>
        <pc:sldMkLst>
          <pc:docMk/>
          <pc:sldMk cId="939110669" sldId="271"/>
        </pc:sldMkLst>
        <pc:spChg chg="del">
          <ac:chgData name="Alfred Smith" userId="3c60a3631c0db8ad" providerId="LiveId" clId="{2A4C3434-5BDF-4D18-90CA-E065253ABBA0}" dt="2023-09-13T09:55:50.188" v="9" actId="478"/>
          <ac:spMkLst>
            <pc:docMk/>
            <pc:sldMk cId="939110669" sldId="271"/>
            <ac:spMk id="3" creationId="{01F75751-7939-54D8-9CFF-1DFF5F8F0DA6}"/>
          </ac:spMkLst>
        </pc:spChg>
        <pc:spChg chg="add mod">
          <ac:chgData name="Alfred Smith" userId="3c60a3631c0db8ad" providerId="LiveId" clId="{2A4C3434-5BDF-4D18-90CA-E065253ABBA0}" dt="2023-09-13T09:55:50.978" v="10"/>
          <ac:spMkLst>
            <pc:docMk/>
            <pc:sldMk cId="939110669" sldId="271"/>
            <ac:spMk id="4" creationId="{968B06BC-EC34-A238-E598-612886049D93}"/>
          </ac:spMkLst>
        </pc:spChg>
      </pc:sldChg>
      <pc:sldChg chg="modSp mod modTransition">
        <pc:chgData name="Alfred Smith" userId="3c60a3631c0db8ad" providerId="LiveId" clId="{2A4C3434-5BDF-4D18-90CA-E065253ABBA0}" dt="2023-09-13T10:07:49.204" v="101"/>
        <pc:sldMkLst>
          <pc:docMk/>
          <pc:sldMk cId="4024569785" sldId="272"/>
        </pc:sldMkLst>
        <pc:spChg chg="mod">
          <ac:chgData name="Alfred Smith" userId="3c60a3631c0db8ad" providerId="LiveId" clId="{2A4C3434-5BDF-4D18-90CA-E065253ABBA0}" dt="2023-09-13T10:07:49.204" v="101"/>
          <ac:spMkLst>
            <pc:docMk/>
            <pc:sldMk cId="4024569785" sldId="272"/>
            <ac:spMk id="2" creationId="{9046DAF4-5315-A6E7-D076-6B879D78F9C8}"/>
          </ac:spMkLst>
        </pc:spChg>
      </pc:sldChg>
      <pc:sldChg chg="modSp mod modTransition">
        <pc:chgData name="Alfred Smith" userId="3c60a3631c0db8ad" providerId="LiveId" clId="{2A4C3434-5BDF-4D18-90CA-E065253ABBA0}" dt="2023-09-13T10:07:52.325" v="102"/>
        <pc:sldMkLst>
          <pc:docMk/>
          <pc:sldMk cId="487179600" sldId="273"/>
        </pc:sldMkLst>
        <pc:spChg chg="mod">
          <ac:chgData name="Alfred Smith" userId="3c60a3631c0db8ad" providerId="LiveId" clId="{2A4C3434-5BDF-4D18-90CA-E065253ABBA0}" dt="2023-09-13T10:07:52.325" v="102"/>
          <ac:spMkLst>
            <pc:docMk/>
            <pc:sldMk cId="487179600" sldId="273"/>
            <ac:spMk id="2" creationId="{AE987D55-EBC1-BE52-F556-E7B04CCEBFF4}"/>
          </ac:spMkLst>
        </pc:spChg>
      </pc:sldChg>
      <pc:sldChg chg="modSp mod modTransition">
        <pc:chgData name="Alfred Smith" userId="3c60a3631c0db8ad" providerId="LiveId" clId="{2A4C3434-5BDF-4D18-90CA-E065253ABBA0}" dt="2023-09-13T10:07:55.074" v="103"/>
        <pc:sldMkLst>
          <pc:docMk/>
          <pc:sldMk cId="2390376940" sldId="276"/>
        </pc:sldMkLst>
        <pc:spChg chg="mod">
          <ac:chgData name="Alfred Smith" userId="3c60a3631c0db8ad" providerId="LiveId" clId="{2A4C3434-5BDF-4D18-90CA-E065253ABBA0}" dt="2023-09-13T10:07:55.074" v="103"/>
          <ac:spMkLst>
            <pc:docMk/>
            <pc:sldMk cId="2390376940" sldId="276"/>
            <ac:spMk id="6" creationId="{A158183E-8655-2B9D-884E-42853F7A4EA6}"/>
          </ac:spMkLst>
        </pc:spChg>
      </pc:sldChg>
      <pc:sldChg chg="modSp mod modTransition">
        <pc:chgData name="Alfred Smith" userId="3c60a3631c0db8ad" providerId="LiveId" clId="{2A4C3434-5BDF-4D18-90CA-E065253ABBA0}" dt="2023-09-13T10:07:57.840" v="104"/>
        <pc:sldMkLst>
          <pc:docMk/>
          <pc:sldMk cId="210266664" sldId="278"/>
        </pc:sldMkLst>
        <pc:spChg chg="mod">
          <ac:chgData name="Alfred Smith" userId="3c60a3631c0db8ad" providerId="LiveId" clId="{2A4C3434-5BDF-4D18-90CA-E065253ABBA0}" dt="2023-09-13T10:07:57.840" v="104"/>
          <ac:spMkLst>
            <pc:docMk/>
            <pc:sldMk cId="210266664" sldId="278"/>
            <ac:spMk id="6" creationId="{A04E7ED7-A0FD-10AA-995C-D4587CB3D95A}"/>
          </ac:spMkLst>
        </pc:spChg>
      </pc:sldChg>
      <pc:sldChg chg="modSp mod modTransition">
        <pc:chgData name="Alfred Smith" userId="3c60a3631c0db8ad" providerId="LiveId" clId="{2A4C3434-5BDF-4D18-90CA-E065253ABBA0}" dt="2023-09-13T10:08:00.738" v="105"/>
        <pc:sldMkLst>
          <pc:docMk/>
          <pc:sldMk cId="888433145" sldId="279"/>
        </pc:sldMkLst>
        <pc:spChg chg="mod">
          <ac:chgData name="Alfred Smith" userId="3c60a3631c0db8ad" providerId="LiveId" clId="{2A4C3434-5BDF-4D18-90CA-E065253ABBA0}" dt="2023-09-13T10:08:00.738" v="105"/>
          <ac:spMkLst>
            <pc:docMk/>
            <pc:sldMk cId="888433145" sldId="279"/>
            <ac:spMk id="6" creationId="{4C1CB7F1-1922-D7AA-FB6C-55ADB6501AFB}"/>
          </ac:spMkLst>
        </pc:spChg>
      </pc:sldChg>
      <pc:sldChg chg="modSp mod modTransition">
        <pc:chgData name="Alfred Smith" userId="3c60a3631c0db8ad" providerId="LiveId" clId="{2A4C3434-5BDF-4D18-90CA-E065253ABBA0}" dt="2023-09-13T10:08:03.508" v="106"/>
        <pc:sldMkLst>
          <pc:docMk/>
          <pc:sldMk cId="791300187" sldId="280"/>
        </pc:sldMkLst>
        <pc:spChg chg="mod">
          <ac:chgData name="Alfred Smith" userId="3c60a3631c0db8ad" providerId="LiveId" clId="{2A4C3434-5BDF-4D18-90CA-E065253ABBA0}" dt="2023-09-13T10:08:03.508" v="106"/>
          <ac:spMkLst>
            <pc:docMk/>
            <pc:sldMk cId="791300187" sldId="280"/>
            <ac:spMk id="4" creationId="{16E9E348-1F7E-E76D-1A11-C01CC173D916}"/>
          </ac:spMkLst>
        </pc:spChg>
      </pc:sldChg>
      <pc:sldChg chg="delSp modSp mod modTransition modAnim">
        <pc:chgData name="Alfred Smith" userId="3c60a3631c0db8ad" providerId="LiveId" clId="{2A4C3434-5BDF-4D18-90CA-E065253ABBA0}" dt="2023-09-13T10:07:09.051" v="93" actId="20577"/>
        <pc:sldMkLst>
          <pc:docMk/>
          <pc:sldMk cId="3166251957" sldId="283"/>
        </pc:sldMkLst>
        <pc:spChg chg="mod">
          <ac:chgData name="Alfred Smith" userId="3c60a3631c0db8ad" providerId="LiveId" clId="{2A4C3434-5BDF-4D18-90CA-E065253ABBA0}" dt="2023-09-13T10:07:09.051" v="93" actId="20577"/>
          <ac:spMkLst>
            <pc:docMk/>
            <pc:sldMk cId="3166251957" sldId="283"/>
            <ac:spMk id="3" creationId="{A58184BD-88F1-BA02-40C1-D8403D0EEC0D}"/>
          </ac:spMkLst>
        </pc:spChg>
        <pc:spChg chg="mod">
          <ac:chgData name="Alfred Smith" userId="3c60a3631c0db8ad" providerId="LiveId" clId="{2A4C3434-5BDF-4D18-90CA-E065253ABBA0}" dt="2023-09-13T10:01:12.115" v="43"/>
          <ac:spMkLst>
            <pc:docMk/>
            <pc:sldMk cId="3166251957" sldId="283"/>
            <ac:spMk id="4" creationId="{EE2AC625-9141-A801-F431-DD5F79396320}"/>
          </ac:spMkLst>
        </pc:spChg>
        <pc:picChg chg="del">
          <ac:chgData name="Alfred Smith" userId="3c60a3631c0db8ad" providerId="LiveId" clId="{2A4C3434-5BDF-4D18-90CA-E065253ABBA0}" dt="2023-09-13T10:06:31.251" v="80"/>
          <ac:picMkLst>
            <pc:docMk/>
            <pc:sldMk cId="3166251957" sldId="283"/>
            <ac:picMk id="10" creationId="{122F7730-25D2-1C9C-DEF2-A8B87E35E26E}"/>
          </ac:picMkLst>
        </pc:picChg>
      </pc:sldChg>
      <pc:sldChg chg="modSp mod modTransition">
        <pc:chgData name="Alfred Smith" userId="3c60a3631c0db8ad" providerId="LiveId" clId="{2A4C3434-5BDF-4D18-90CA-E065253ABBA0}" dt="2023-09-13T10:08:06.370" v="107"/>
        <pc:sldMkLst>
          <pc:docMk/>
          <pc:sldMk cId="3922583308" sldId="284"/>
        </pc:sldMkLst>
        <pc:spChg chg="mod">
          <ac:chgData name="Alfred Smith" userId="3c60a3631c0db8ad" providerId="LiveId" clId="{2A4C3434-5BDF-4D18-90CA-E065253ABBA0}" dt="2023-09-13T10:08:06.370" v="107"/>
          <ac:spMkLst>
            <pc:docMk/>
            <pc:sldMk cId="3922583308" sldId="284"/>
            <ac:spMk id="6" creationId="{601383B1-37A2-9059-7C81-237D242F2E16}"/>
          </ac:spMkLst>
        </pc:spChg>
      </pc:sldChg>
      <pc:sldChg chg="delSp modSp mod modTransition modAnim">
        <pc:chgData name="Alfred Smith" userId="3c60a3631c0db8ad" providerId="LiveId" clId="{2A4C3434-5BDF-4D18-90CA-E065253ABBA0}" dt="2023-09-13T10:07:06.347" v="92" actId="20577"/>
        <pc:sldMkLst>
          <pc:docMk/>
          <pc:sldMk cId="1522780631" sldId="285"/>
        </pc:sldMkLst>
        <pc:spChg chg="mod">
          <ac:chgData name="Alfred Smith" userId="3c60a3631c0db8ad" providerId="LiveId" clId="{2A4C3434-5BDF-4D18-90CA-E065253ABBA0}" dt="2023-09-13T10:07:06.347" v="92" actId="20577"/>
          <ac:spMkLst>
            <pc:docMk/>
            <pc:sldMk cId="1522780631" sldId="285"/>
            <ac:spMk id="3" creationId="{A58184BD-88F1-BA02-40C1-D8403D0EEC0D}"/>
          </ac:spMkLst>
        </pc:spChg>
        <pc:spChg chg="mod">
          <ac:chgData name="Alfred Smith" userId="3c60a3631c0db8ad" providerId="LiveId" clId="{2A4C3434-5BDF-4D18-90CA-E065253ABBA0}" dt="2023-09-13T10:02:04.567" v="46"/>
          <ac:spMkLst>
            <pc:docMk/>
            <pc:sldMk cId="1522780631" sldId="285"/>
            <ac:spMk id="4" creationId="{EE2AC625-9141-A801-F431-DD5F79396320}"/>
          </ac:spMkLst>
        </pc:spChg>
        <pc:picChg chg="del">
          <ac:chgData name="Alfred Smith" userId="3c60a3631c0db8ad" providerId="LiveId" clId="{2A4C3434-5BDF-4D18-90CA-E065253ABBA0}" dt="2023-09-13T10:06:31.251" v="80"/>
          <ac:picMkLst>
            <pc:docMk/>
            <pc:sldMk cId="1522780631" sldId="285"/>
            <ac:picMk id="15" creationId="{4D699D2C-1DE2-F6FE-F5D1-68AB002366B5}"/>
          </ac:picMkLst>
        </pc:picChg>
      </pc:sldChg>
      <pc:sldChg chg="modSp mod modTransition">
        <pc:chgData name="Alfred Smith" userId="3c60a3631c0db8ad" providerId="LiveId" clId="{2A4C3434-5BDF-4D18-90CA-E065253ABBA0}" dt="2023-09-13T10:08:09.815" v="108"/>
        <pc:sldMkLst>
          <pc:docMk/>
          <pc:sldMk cId="1850742486" sldId="286"/>
        </pc:sldMkLst>
        <pc:spChg chg="mod">
          <ac:chgData name="Alfred Smith" userId="3c60a3631c0db8ad" providerId="LiveId" clId="{2A4C3434-5BDF-4D18-90CA-E065253ABBA0}" dt="2023-09-13T10:08:09.815" v="108"/>
          <ac:spMkLst>
            <pc:docMk/>
            <pc:sldMk cId="1850742486" sldId="286"/>
            <ac:spMk id="4" creationId="{6D9D7DA3-7FD1-4D3D-4E71-6E8564F18D25}"/>
          </ac:spMkLst>
        </pc:spChg>
      </pc:sldChg>
      <pc:sldChg chg="delSp modSp mod modTransition modAnim">
        <pc:chgData name="Alfred Smith" userId="3c60a3631c0db8ad" providerId="LiveId" clId="{2A4C3434-5BDF-4D18-90CA-E065253ABBA0}" dt="2023-09-13T10:07:03.379" v="91" actId="20577"/>
        <pc:sldMkLst>
          <pc:docMk/>
          <pc:sldMk cId="2332778949" sldId="287"/>
        </pc:sldMkLst>
        <pc:spChg chg="mod">
          <ac:chgData name="Alfred Smith" userId="3c60a3631c0db8ad" providerId="LiveId" clId="{2A4C3434-5BDF-4D18-90CA-E065253ABBA0}" dt="2023-09-13T10:07:03.379" v="91" actId="20577"/>
          <ac:spMkLst>
            <pc:docMk/>
            <pc:sldMk cId="2332778949" sldId="287"/>
            <ac:spMk id="3" creationId="{A58184BD-88F1-BA02-40C1-D8403D0EEC0D}"/>
          </ac:spMkLst>
        </pc:spChg>
        <pc:spChg chg="mod">
          <ac:chgData name="Alfred Smith" userId="3c60a3631c0db8ad" providerId="LiveId" clId="{2A4C3434-5BDF-4D18-90CA-E065253ABBA0}" dt="2023-09-13T10:02:23.268" v="47"/>
          <ac:spMkLst>
            <pc:docMk/>
            <pc:sldMk cId="2332778949" sldId="287"/>
            <ac:spMk id="4" creationId="{EE2AC625-9141-A801-F431-DD5F79396320}"/>
          </ac:spMkLst>
        </pc:spChg>
        <pc:picChg chg="del">
          <ac:chgData name="Alfred Smith" userId="3c60a3631c0db8ad" providerId="LiveId" clId="{2A4C3434-5BDF-4D18-90CA-E065253ABBA0}" dt="2023-09-13T10:06:31.251" v="80"/>
          <ac:picMkLst>
            <pc:docMk/>
            <pc:sldMk cId="2332778949" sldId="287"/>
            <ac:picMk id="25" creationId="{272671D1-7982-96CC-7A93-D81887FF9263}"/>
          </ac:picMkLst>
        </pc:picChg>
      </pc:sldChg>
      <pc:sldChg chg="modSp mod modTransition">
        <pc:chgData name="Alfred Smith" userId="3c60a3631c0db8ad" providerId="LiveId" clId="{2A4C3434-5BDF-4D18-90CA-E065253ABBA0}" dt="2023-09-13T10:08:12.877" v="109"/>
        <pc:sldMkLst>
          <pc:docMk/>
          <pc:sldMk cId="1828872212" sldId="288"/>
        </pc:sldMkLst>
        <pc:spChg chg="mod">
          <ac:chgData name="Alfred Smith" userId="3c60a3631c0db8ad" providerId="LiveId" clId="{2A4C3434-5BDF-4D18-90CA-E065253ABBA0}" dt="2023-09-13T10:08:12.877" v="109"/>
          <ac:spMkLst>
            <pc:docMk/>
            <pc:sldMk cId="1828872212" sldId="288"/>
            <ac:spMk id="4" creationId="{C66C01DC-2D5A-BFD9-125E-C36F5096EBB4}"/>
          </ac:spMkLst>
        </pc:spChg>
      </pc:sldChg>
      <pc:sldChg chg="delSp modSp mod modTransition modAnim">
        <pc:chgData name="Alfred Smith" userId="3c60a3631c0db8ad" providerId="LiveId" clId="{2A4C3434-5BDF-4D18-90CA-E065253ABBA0}" dt="2023-09-13T10:07:00.463" v="90" actId="20577"/>
        <pc:sldMkLst>
          <pc:docMk/>
          <pc:sldMk cId="3153919605" sldId="289"/>
        </pc:sldMkLst>
        <pc:spChg chg="mod">
          <ac:chgData name="Alfred Smith" userId="3c60a3631c0db8ad" providerId="LiveId" clId="{2A4C3434-5BDF-4D18-90CA-E065253ABBA0}" dt="2023-09-13T10:07:00.463" v="90" actId="20577"/>
          <ac:spMkLst>
            <pc:docMk/>
            <pc:sldMk cId="3153919605" sldId="289"/>
            <ac:spMk id="3" creationId="{A58184BD-88F1-BA02-40C1-D8403D0EEC0D}"/>
          </ac:spMkLst>
        </pc:spChg>
        <pc:spChg chg="mod">
          <ac:chgData name="Alfred Smith" userId="3c60a3631c0db8ad" providerId="LiveId" clId="{2A4C3434-5BDF-4D18-90CA-E065253ABBA0}" dt="2023-09-13T10:02:39.379" v="48"/>
          <ac:spMkLst>
            <pc:docMk/>
            <pc:sldMk cId="3153919605" sldId="289"/>
            <ac:spMk id="4" creationId="{EE2AC625-9141-A801-F431-DD5F79396320}"/>
          </ac:spMkLst>
        </pc:spChg>
        <pc:picChg chg="del">
          <ac:chgData name="Alfred Smith" userId="3c60a3631c0db8ad" providerId="LiveId" clId="{2A4C3434-5BDF-4D18-90CA-E065253ABBA0}" dt="2023-09-13T10:06:31.251" v="80"/>
          <ac:picMkLst>
            <pc:docMk/>
            <pc:sldMk cId="3153919605" sldId="289"/>
            <ac:picMk id="8" creationId="{1683FF3F-9F79-969F-284C-54DA6B82CC22}"/>
          </ac:picMkLst>
        </pc:picChg>
      </pc:sldChg>
      <pc:sldChg chg="modSp mod modTransition">
        <pc:chgData name="Alfred Smith" userId="3c60a3631c0db8ad" providerId="LiveId" clId="{2A4C3434-5BDF-4D18-90CA-E065253ABBA0}" dt="2023-09-13T10:08:15.159" v="110"/>
        <pc:sldMkLst>
          <pc:docMk/>
          <pc:sldMk cId="1292473336" sldId="290"/>
        </pc:sldMkLst>
        <pc:spChg chg="mod">
          <ac:chgData name="Alfred Smith" userId="3c60a3631c0db8ad" providerId="LiveId" clId="{2A4C3434-5BDF-4D18-90CA-E065253ABBA0}" dt="2023-09-13T10:08:15.159" v="110"/>
          <ac:spMkLst>
            <pc:docMk/>
            <pc:sldMk cId="1292473336" sldId="290"/>
            <ac:spMk id="4" creationId="{272BE8CA-EB90-8F47-7AE4-AA290246133A}"/>
          </ac:spMkLst>
        </pc:spChg>
      </pc:sldChg>
      <pc:sldChg chg="delSp modSp mod modTransition modAnim">
        <pc:chgData name="Alfred Smith" userId="3c60a3631c0db8ad" providerId="LiveId" clId="{2A4C3434-5BDF-4D18-90CA-E065253ABBA0}" dt="2023-09-13T10:06:57.667" v="89" actId="20577"/>
        <pc:sldMkLst>
          <pc:docMk/>
          <pc:sldMk cId="1878919862" sldId="291"/>
        </pc:sldMkLst>
        <pc:spChg chg="mod">
          <ac:chgData name="Alfred Smith" userId="3c60a3631c0db8ad" providerId="LiveId" clId="{2A4C3434-5BDF-4D18-90CA-E065253ABBA0}" dt="2023-09-13T10:06:57.667" v="89" actId="20577"/>
          <ac:spMkLst>
            <pc:docMk/>
            <pc:sldMk cId="1878919862" sldId="291"/>
            <ac:spMk id="3" creationId="{A58184BD-88F1-BA02-40C1-D8403D0EEC0D}"/>
          </ac:spMkLst>
        </pc:spChg>
        <pc:spChg chg="mod">
          <ac:chgData name="Alfred Smith" userId="3c60a3631c0db8ad" providerId="LiveId" clId="{2A4C3434-5BDF-4D18-90CA-E065253ABBA0}" dt="2023-09-13T10:02:56.099" v="49"/>
          <ac:spMkLst>
            <pc:docMk/>
            <pc:sldMk cId="1878919862" sldId="291"/>
            <ac:spMk id="4" creationId="{EE2AC625-9141-A801-F431-DD5F79396320}"/>
          </ac:spMkLst>
        </pc:spChg>
        <pc:picChg chg="del">
          <ac:chgData name="Alfred Smith" userId="3c60a3631c0db8ad" providerId="LiveId" clId="{2A4C3434-5BDF-4D18-90CA-E065253ABBA0}" dt="2023-09-13T10:06:31.251" v="80"/>
          <ac:picMkLst>
            <pc:docMk/>
            <pc:sldMk cId="1878919862" sldId="291"/>
            <ac:picMk id="20" creationId="{06905A27-6353-D43E-71E0-452726AAA564}"/>
          </ac:picMkLst>
        </pc:picChg>
      </pc:sldChg>
      <pc:sldChg chg="modSp mod modTransition">
        <pc:chgData name="Alfred Smith" userId="3c60a3631c0db8ad" providerId="LiveId" clId="{2A4C3434-5BDF-4D18-90CA-E065253ABBA0}" dt="2023-09-13T10:08:17.762" v="111"/>
        <pc:sldMkLst>
          <pc:docMk/>
          <pc:sldMk cId="1014080634" sldId="292"/>
        </pc:sldMkLst>
        <pc:spChg chg="mod">
          <ac:chgData name="Alfred Smith" userId="3c60a3631c0db8ad" providerId="LiveId" clId="{2A4C3434-5BDF-4D18-90CA-E065253ABBA0}" dt="2023-09-13T10:08:17.762" v="111"/>
          <ac:spMkLst>
            <pc:docMk/>
            <pc:sldMk cId="1014080634" sldId="292"/>
            <ac:spMk id="4" creationId="{393F401D-9053-8DA5-9F58-158D7E530B8F}"/>
          </ac:spMkLst>
        </pc:spChg>
      </pc:sldChg>
      <pc:sldChg chg="delSp modSp mod modTransition modAnim">
        <pc:chgData name="Alfred Smith" userId="3c60a3631c0db8ad" providerId="LiveId" clId="{2A4C3434-5BDF-4D18-90CA-E065253ABBA0}" dt="2023-09-13T10:06:54.562" v="88" actId="20577"/>
        <pc:sldMkLst>
          <pc:docMk/>
          <pc:sldMk cId="2219299321" sldId="293"/>
        </pc:sldMkLst>
        <pc:spChg chg="mod">
          <ac:chgData name="Alfred Smith" userId="3c60a3631c0db8ad" providerId="LiveId" clId="{2A4C3434-5BDF-4D18-90CA-E065253ABBA0}" dt="2023-09-13T10:06:54.562" v="88" actId="20577"/>
          <ac:spMkLst>
            <pc:docMk/>
            <pc:sldMk cId="2219299321" sldId="293"/>
            <ac:spMk id="3" creationId="{A58184BD-88F1-BA02-40C1-D8403D0EEC0D}"/>
          </ac:spMkLst>
        </pc:spChg>
        <pc:spChg chg="mod">
          <ac:chgData name="Alfred Smith" userId="3c60a3631c0db8ad" providerId="LiveId" clId="{2A4C3434-5BDF-4D18-90CA-E065253ABBA0}" dt="2023-09-13T10:03:11.002" v="50"/>
          <ac:spMkLst>
            <pc:docMk/>
            <pc:sldMk cId="2219299321" sldId="293"/>
            <ac:spMk id="4" creationId="{EE2AC625-9141-A801-F431-DD5F79396320}"/>
          </ac:spMkLst>
        </pc:spChg>
        <pc:picChg chg="del">
          <ac:chgData name="Alfred Smith" userId="3c60a3631c0db8ad" providerId="LiveId" clId="{2A4C3434-5BDF-4D18-90CA-E065253ABBA0}" dt="2023-09-13T10:06:31.251" v="80"/>
          <ac:picMkLst>
            <pc:docMk/>
            <pc:sldMk cId="2219299321" sldId="293"/>
            <ac:picMk id="10" creationId="{1C1E52DB-50EF-3D19-DCB2-D470B8DA7E25}"/>
          </ac:picMkLst>
        </pc:picChg>
      </pc:sldChg>
      <pc:sldChg chg="modSp mod modTransition">
        <pc:chgData name="Alfred Smith" userId="3c60a3631c0db8ad" providerId="LiveId" clId="{2A4C3434-5BDF-4D18-90CA-E065253ABBA0}" dt="2023-09-13T10:08:20.138" v="112"/>
        <pc:sldMkLst>
          <pc:docMk/>
          <pc:sldMk cId="2859407553" sldId="294"/>
        </pc:sldMkLst>
        <pc:spChg chg="mod">
          <ac:chgData name="Alfred Smith" userId="3c60a3631c0db8ad" providerId="LiveId" clId="{2A4C3434-5BDF-4D18-90CA-E065253ABBA0}" dt="2023-09-13T10:08:20.138" v="112"/>
          <ac:spMkLst>
            <pc:docMk/>
            <pc:sldMk cId="2859407553" sldId="294"/>
            <ac:spMk id="4" creationId="{01D3AAA0-6878-EB0F-5AE4-CCB5ABC411F6}"/>
          </ac:spMkLst>
        </pc:spChg>
      </pc:sldChg>
      <pc:sldChg chg="delSp modSp mod modTransition modAnim">
        <pc:chgData name="Alfred Smith" userId="3c60a3631c0db8ad" providerId="LiveId" clId="{2A4C3434-5BDF-4D18-90CA-E065253ABBA0}" dt="2023-09-13T10:06:51.795" v="87" actId="20577"/>
        <pc:sldMkLst>
          <pc:docMk/>
          <pc:sldMk cId="3279066978" sldId="295"/>
        </pc:sldMkLst>
        <pc:spChg chg="mod">
          <ac:chgData name="Alfred Smith" userId="3c60a3631c0db8ad" providerId="LiveId" clId="{2A4C3434-5BDF-4D18-90CA-E065253ABBA0}" dt="2023-09-13T10:06:51.795" v="87" actId="20577"/>
          <ac:spMkLst>
            <pc:docMk/>
            <pc:sldMk cId="3279066978" sldId="295"/>
            <ac:spMk id="3" creationId="{A58184BD-88F1-BA02-40C1-D8403D0EEC0D}"/>
          </ac:spMkLst>
        </pc:spChg>
        <pc:spChg chg="mod">
          <ac:chgData name="Alfred Smith" userId="3c60a3631c0db8ad" providerId="LiveId" clId="{2A4C3434-5BDF-4D18-90CA-E065253ABBA0}" dt="2023-09-13T10:03:29.872" v="51"/>
          <ac:spMkLst>
            <pc:docMk/>
            <pc:sldMk cId="3279066978" sldId="295"/>
            <ac:spMk id="4" creationId="{EE2AC625-9141-A801-F431-DD5F79396320}"/>
          </ac:spMkLst>
        </pc:spChg>
        <pc:picChg chg="del">
          <ac:chgData name="Alfred Smith" userId="3c60a3631c0db8ad" providerId="LiveId" clId="{2A4C3434-5BDF-4D18-90CA-E065253ABBA0}" dt="2023-09-13T10:06:31.251" v="80"/>
          <ac:picMkLst>
            <pc:docMk/>
            <pc:sldMk cId="3279066978" sldId="295"/>
            <ac:picMk id="25" creationId="{68B503B5-0056-D85D-9912-AB5A4767339B}"/>
          </ac:picMkLst>
        </pc:picChg>
      </pc:sldChg>
      <pc:sldChg chg="modSp mod modTransition">
        <pc:chgData name="Alfred Smith" userId="3c60a3631c0db8ad" providerId="LiveId" clId="{2A4C3434-5BDF-4D18-90CA-E065253ABBA0}" dt="2023-09-13T10:08:22.490" v="113"/>
        <pc:sldMkLst>
          <pc:docMk/>
          <pc:sldMk cId="3548933193" sldId="296"/>
        </pc:sldMkLst>
        <pc:spChg chg="mod">
          <ac:chgData name="Alfred Smith" userId="3c60a3631c0db8ad" providerId="LiveId" clId="{2A4C3434-5BDF-4D18-90CA-E065253ABBA0}" dt="2023-09-13T10:08:22.490" v="113"/>
          <ac:spMkLst>
            <pc:docMk/>
            <pc:sldMk cId="3548933193" sldId="296"/>
            <ac:spMk id="6" creationId="{92C27F6A-A6F2-4A16-A4AF-387BB39F5E25}"/>
          </ac:spMkLst>
        </pc:spChg>
      </pc:sldChg>
      <pc:sldChg chg="delSp modSp mod modTransition modAnim">
        <pc:chgData name="Alfred Smith" userId="3c60a3631c0db8ad" providerId="LiveId" clId="{2A4C3434-5BDF-4D18-90CA-E065253ABBA0}" dt="2023-09-13T10:06:48.897" v="86" actId="20577"/>
        <pc:sldMkLst>
          <pc:docMk/>
          <pc:sldMk cId="2213354303" sldId="298"/>
        </pc:sldMkLst>
        <pc:spChg chg="mod">
          <ac:chgData name="Alfred Smith" userId="3c60a3631c0db8ad" providerId="LiveId" clId="{2A4C3434-5BDF-4D18-90CA-E065253ABBA0}" dt="2023-09-13T10:06:48.897" v="86" actId="20577"/>
          <ac:spMkLst>
            <pc:docMk/>
            <pc:sldMk cId="2213354303" sldId="298"/>
            <ac:spMk id="3" creationId="{A58184BD-88F1-BA02-40C1-D8403D0EEC0D}"/>
          </ac:spMkLst>
        </pc:spChg>
        <pc:spChg chg="mod">
          <ac:chgData name="Alfred Smith" userId="3c60a3631c0db8ad" providerId="LiveId" clId="{2A4C3434-5BDF-4D18-90CA-E065253ABBA0}" dt="2023-09-13T10:03:44.886" v="52"/>
          <ac:spMkLst>
            <pc:docMk/>
            <pc:sldMk cId="2213354303" sldId="298"/>
            <ac:spMk id="4" creationId="{EE2AC625-9141-A801-F431-DD5F79396320}"/>
          </ac:spMkLst>
        </pc:spChg>
        <pc:picChg chg="del">
          <ac:chgData name="Alfred Smith" userId="3c60a3631c0db8ad" providerId="LiveId" clId="{2A4C3434-5BDF-4D18-90CA-E065253ABBA0}" dt="2023-09-13T10:06:31.251" v="80"/>
          <ac:picMkLst>
            <pc:docMk/>
            <pc:sldMk cId="2213354303" sldId="298"/>
            <ac:picMk id="45" creationId="{ADB9940D-3D55-351F-E904-AAEE76FD8F13}"/>
          </ac:picMkLst>
        </pc:picChg>
      </pc:sldChg>
      <pc:sldChg chg="modSp mod modTransition">
        <pc:chgData name="Alfred Smith" userId="3c60a3631c0db8ad" providerId="LiveId" clId="{2A4C3434-5BDF-4D18-90CA-E065253ABBA0}" dt="2023-09-13T10:08:25.005" v="114"/>
        <pc:sldMkLst>
          <pc:docMk/>
          <pc:sldMk cId="3446706236" sldId="299"/>
        </pc:sldMkLst>
        <pc:spChg chg="mod">
          <ac:chgData name="Alfred Smith" userId="3c60a3631c0db8ad" providerId="LiveId" clId="{2A4C3434-5BDF-4D18-90CA-E065253ABBA0}" dt="2023-09-13T10:08:25.005" v="114"/>
          <ac:spMkLst>
            <pc:docMk/>
            <pc:sldMk cId="3446706236" sldId="299"/>
            <ac:spMk id="4" creationId="{EAFBBDA5-6D80-31E4-E85F-A9F802EA6501}"/>
          </ac:spMkLst>
        </pc:spChg>
      </pc:sldChg>
      <pc:sldChg chg="delSp modSp mod modTransition modAnim">
        <pc:chgData name="Alfred Smith" userId="3c60a3631c0db8ad" providerId="LiveId" clId="{2A4C3434-5BDF-4D18-90CA-E065253ABBA0}" dt="2023-09-13T10:06:45.795" v="85" actId="20577"/>
        <pc:sldMkLst>
          <pc:docMk/>
          <pc:sldMk cId="2429113777" sldId="300"/>
        </pc:sldMkLst>
        <pc:spChg chg="mod">
          <ac:chgData name="Alfred Smith" userId="3c60a3631c0db8ad" providerId="LiveId" clId="{2A4C3434-5BDF-4D18-90CA-E065253ABBA0}" dt="2023-09-13T10:06:45.795" v="85" actId="20577"/>
          <ac:spMkLst>
            <pc:docMk/>
            <pc:sldMk cId="2429113777" sldId="300"/>
            <ac:spMk id="3" creationId="{A58184BD-88F1-BA02-40C1-D8403D0EEC0D}"/>
          </ac:spMkLst>
        </pc:spChg>
        <pc:spChg chg="mod">
          <ac:chgData name="Alfred Smith" userId="3c60a3631c0db8ad" providerId="LiveId" clId="{2A4C3434-5BDF-4D18-90CA-E065253ABBA0}" dt="2023-09-13T10:04:06.695" v="54" actId="20577"/>
          <ac:spMkLst>
            <pc:docMk/>
            <pc:sldMk cId="2429113777" sldId="300"/>
            <ac:spMk id="4" creationId="{EE2AC625-9141-A801-F431-DD5F79396320}"/>
          </ac:spMkLst>
        </pc:spChg>
        <pc:picChg chg="del">
          <ac:chgData name="Alfred Smith" userId="3c60a3631c0db8ad" providerId="LiveId" clId="{2A4C3434-5BDF-4D18-90CA-E065253ABBA0}" dt="2023-09-13T10:06:31.251" v="80"/>
          <ac:picMkLst>
            <pc:docMk/>
            <pc:sldMk cId="2429113777" sldId="300"/>
            <ac:picMk id="15" creationId="{43CB97D5-5A37-2DF9-B265-2E1D384867D0}"/>
          </ac:picMkLst>
        </pc:picChg>
      </pc:sldChg>
      <pc:sldChg chg="modSp mod modTransition">
        <pc:chgData name="Alfred Smith" userId="3c60a3631c0db8ad" providerId="LiveId" clId="{2A4C3434-5BDF-4D18-90CA-E065253ABBA0}" dt="2023-09-13T10:08:27.884" v="115"/>
        <pc:sldMkLst>
          <pc:docMk/>
          <pc:sldMk cId="201027915" sldId="301"/>
        </pc:sldMkLst>
        <pc:spChg chg="mod">
          <ac:chgData name="Alfred Smith" userId="3c60a3631c0db8ad" providerId="LiveId" clId="{2A4C3434-5BDF-4D18-90CA-E065253ABBA0}" dt="2023-09-13T10:08:27.884" v="115"/>
          <ac:spMkLst>
            <pc:docMk/>
            <pc:sldMk cId="201027915" sldId="301"/>
            <ac:spMk id="4" creationId="{9AFF04D4-47B6-6A9C-69FC-F4B6A0E46175}"/>
          </ac:spMkLst>
        </pc:spChg>
      </pc:sldChg>
      <pc:sldChg chg="delSp modSp mod modTransition modAnim">
        <pc:chgData name="Alfred Smith" userId="3c60a3631c0db8ad" providerId="LiveId" clId="{2A4C3434-5BDF-4D18-90CA-E065253ABBA0}" dt="2023-09-13T10:06:42.748" v="84" actId="20577"/>
        <pc:sldMkLst>
          <pc:docMk/>
          <pc:sldMk cId="1658070982" sldId="302"/>
        </pc:sldMkLst>
        <pc:spChg chg="mod">
          <ac:chgData name="Alfred Smith" userId="3c60a3631c0db8ad" providerId="LiveId" clId="{2A4C3434-5BDF-4D18-90CA-E065253ABBA0}" dt="2023-09-13T10:06:42.748" v="84" actId="20577"/>
          <ac:spMkLst>
            <pc:docMk/>
            <pc:sldMk cId="1658070982" sldId="302"/>
            <ac:spMk id="3" creationId="{A58184BD-88F1-BA02-40C1-D8403D0EEC0D}"/>
          </ac:spMkLst>
        </pc:spChg>
        <pc:spChg chg="mod">
          <ac:chgData name="Alfred Smith" userId="3c60a3631c0db8ad" providerId="LiveId" clId="{2A4C3434-5BDF-4D18-90CA-E065253ABBA0}" dt="2023-09-13T10:04:55.962" v="73" actId="20577"/>
          <ac:spMkLst>
            <pc:docMk/>
            <pc:sldMk cId="1658070982" sldId="302"/>
            <ac:spMk id="4" creationId="{EE2AC625-9141-A801-F431-DD5F79396320}"/>
          </ac:spMkLst>
        </pc:spChg>
        <pc:picChg chg="del">
          <ac:chgData name="Alfred Smith" userId="3c60a3631c0db8ad" providerId="LiveId" clId="{2A4C3434-5BDF-4D18-90CA-E065253ABBA0}" dt="2023-09-13T10:06:31.251" v="80"/>
          <ac:picMkLst>
            <pc:docMk/>
            <pc:sldMk cId="1658070982" sldId="302"/>
            <ac:picMk id="10" creationId="{EBA6A925-12C7-8645-E8C2-8CD26E4BFA72}"/>
          </ac:picMkLst>
        </pc:picChg>
      </pc:sldChg>
      <pc:sldChg chg="modSp mod modTransition">
        <pc:chgData name="Alfred Smith" userId="3c60a3631c0db8ad" providerId="LiveId" clId="{2A4C3434-5BDF-4D18-90CA-E065253ABBA0}" dt="2023-09-13T10:08:32.275" v="116"/>
        <pc:sldMkLst>
          <pc:docMk/>
          <pc:sldMk cId="2390673983" sldId="303"/>
        </pc:sldMkLst>
        <pc:spChg chg="mod">
          <ac:chgData name="Alfred Smith" userId="3c60a3631c0db8ad" providerId="LiveId" clId="{2A4C3434-5BDF-4D18-90CA-E065253ABBA0}" dt="2023-09-13T10:08:32.275" v="116"/>
          <ac:spMkLst>
            <pc:docMk/>
            <pc:sldMk cId="2390673983" sldId="303"/>
            <ac:spMk id="4" creationId="{14F6AC0F-738C-056D-1A7D-ACE8CB3BFA2E}"/>
          </ac:spMkLst>
        </pc:spChg>
      </pc:sldChg>
      <pc:sldChg chg="delSp modSp mod modTransition modAnim">
        <pc:chgData name="Alfred Smith" userId="3c60a3631c0db8ad" providerId="LiveId" clId="{2A4C3434-5BDF-4D18-90CA-E065253ABBA0}" dt="2023-09-13T10:06:39.673" v="83" actId="20577"/>
        <pc:sldMkLst>
          <pc:docMk/>
          <pc:sldMk cId="8400830" sldId="304"/>
        </pc:sldMkLst>
        <pc:spChg chg="mod">
          <ac:chgData name="Alfred Smith" userId="3c60a3631c0db8ad" providerId="LiveId" clId="{2A4C3434-5BDF-4D18-90CA-E065253ABBA0}" dt="2023-09-13T10:06:39.673" v="83" actId="20577"/>
          <ac:spMkLst>
            <pc:docMk/>
            <pc:sldMk cId="8400830" sldId="304"/>
            <ac:spMk id="3" creationId="{A58184BD-88F1-BA02-40C1-D8403D0EEC0D}"/>
          </ac:spMkLst>
        </pc:spChg>
        <pc:spChg chg="mod">
          <ac:chgData name="Alfred Smith" userId="3c60a3631c0db8ad" providerId="LiveId" clId="{2A4C3434-5BDF-4D18-90CA-E065253ABBA0}" dt="2023-09-13T10:05:15.155" v="74"/>
          <ac:spMkLst>
            <pc:docMk/>
            <pc:sldMk cId="8400830" sldId="304"/>
            <ac:spMk id="4" creationId="{EE2AC625-9141-A801-F431-DD5F79396320}"/>
          </ac:spMkLst>
        </pc:spChg>
        <pc:picChg chg="del">
          <ac:chgData name="Alfred Smith" userId="3c60a3631c0db8ad" providerId="LiveId" clId="{2A4C3434-5BDF-4D18-90CA-E065253ABBA0}" dt="2023-09-13T10:06:31.251" v="80"/>
          <ac:picMkLst>
            <pc:docMk/>
            <pc:sldMk cId="8400830" sldId="304"/>
            <ac:picMk id="11" creationId="{890AB66F-F827-1C75-432B-1C7154B6B0B9}"/>
          </ac:picMkLst>
        </pc:picChg>
      </pc:sldChg>
      <pc:sldChg chg="modSp mod modTransition">
        <pc:chgData name="Alfred Smith" userId="3c60a3631c0db8ad" providerId="LiveId" clId="{2A4C3434-5BDF-4D18-90CA-E065253ABBA0}" dt="2023-09-13T10:08:34.854" v="117"/>
        <pc:sldMkLst>
          <pc:docMk/>
          <pc:sldMk cId="1222728727" sldId="305"/>
        </pc:sldMkLst>
        <pc:spChg chg="mod">
          <ac:chgData name="Alfred Smith" userId="3c60a3631c0db8ad" providerId="LiveId" clId="{2A4C3434-5BDF-4D18-90CA-E065253ABBA0}" dt="2023-09-13T10:08:34.854" v="117"/>
          <ac:spMkLst>
            <pc:docMk/>
            <pc:sldMk cId="1222728727" sldId="305"/>
            <ac:spMk id="4" creationId="{6611681E-53FD-39D1-CD04-CC721F8FE9E6}"/>
          </ac:spMkLst>
        </pc:spChg>
      </pc:sldChg>
      <pc:sldChg chg="delSp modSp mod modTransition modAnim">
        <pc:chgData name="Alfred Smith" userId="3c60a3631c0db8ad" providerId="LiveId" clId="{2A4C3434-5BDF-4D18-90CA-E065253ABBA0}" dt="2023-09-13T10:06:36.685" v="82" actId="20577"/>
        <pc:sldMkLst>
          <pc:docMk/>
          <pc:sldMk cId="406786513" sldId="306"/>
        </pc:sldMkLst>
        <pc:spChg chg="mod">
          <ac:chgData name="Alfred Smith" userId="3c60a3631c0db8ad" providerId="LiveId" clId="{2A4C3434-5BDF-4D18-90CA-E065253ABBA0}" dt="2023-09-13T10:06:36.685" v="82" actId="20577"/>
          <ac:spMkLst>
            <pc:docMk/>
            <pc:sldMk cId="406786513" sldId="306"/>
            <ac:spMk id="3" creationId="{A58184BD-88F1-BA02-40C1-D8403D0EEC0D}"/>
          </ac:spMkLst>
        </pc:spChg>
        <pc:spChg chg="mod">
          <ac:chgData name="Alfred Smith" userId="3c60a3631c0db8ad" providerId="LiveId" clId="{2A4C3434-5BDF-4D18-90CA-E065253ABBA0}" dt="2023-09-13T10:05:37.674" v="78" actId="20577"/>
          <ac:spMkLst>
            <pc:docMk/>
            <pc:sldMk cId="406786513" sldId="306"/>
            <ac:spMk id="4" creationId="{EE2AC625-9141-A801-F431-DD5F79396320}"/>
          </ac:spMkLst>
        </pc:spChg>
        <pc:picChg chg="del">
          <ac:chgData name="Alfred Smith" userId="3c60a3631c0db8ad" providerId="LiveId" clId="{2A4C3434-5BDF-4D18-90CA-E065253ABBA0}" dt="2023-09-13T10:06:31.251" v="80"/>
          <ac:picMkLst>
            <pc:docMk/>
            <pc:sldMk cId="406786513" sldId="306"/>
            <ac:picMk id="11" creationId="{D2A98DA4-186E-728B-EDBD-6D084E99F46C}"/>
          </ac:picMkLst>
        </pc:picChg>
      </pc:sldChg>
      <pc:sldChg chg="modSp mod modTransition">
        <pc:chgData name="Alfred Smith" userId="3c60a3631c0db8ad" providerId="LiveId" clId="{2A4C3434-5BDF-4D18-90CA-E065253ABBA0}" dt="2023-09-13T10:08:37.540" v="118"/>
        <pc:sldMkLst>
          <pc:docMk/>
          <pc:sldMk cId="3903676226" sldId="307"/>
        </pc:sldMkLst>
        <pc:spChg chg="mod">
          <ac:chgData name="Alfred Smith" userId="3c60a3631c0db8ad" providerId="LiveId" clId="{2A4C3434-5BDF-4D18-90CA-E065253ABBA0}" dt="2023-09-13T10:08:37.540" v="118"/>
          <ac:spMkLst>
            <pc:docMk/>
            <pc:sldMk cId="3903676226" sldId="307"/>
            <ac:spMk id="4" creationId="{EC0FD82A-5609-3775-9D7D-3F03B8CF8745}"/>
          </ac:spMkLst>
        </pc:spChg>
      </pc:sldChg>
      <pc:sldChg chg="delSp modSp mod modTransition modAnim">
        <pc:chgData name="Alfred Smith" userId="3c60a3631c0db8ad" providerId="LiveId" clId="{2A4C3434-5BDF-4D18-90CA-E065253ABBA0}" dt="2023-09-13T10:06:33.447" v="81" actId="20577"/>
        <pc:sldMkLst>
          <pc:docMk/>
          <pc:sldMk cId="2877587285" sldId="308"/>
        </pc:sldMkLst>
        <pc:spChg chg="mod">
          <ac:chgData name="Alfred Smith" userId="3c60a3631c0db8ad" providerId="LiveId" clId="{2A4C3434-5BDF-4D18-90CA-E065253ABBA0}" dt="2023-09-13T10:06:33.447" v="81" actId="20577"/>
          <ac:spMkLst>
            <pc:docMk/>
            <pc:sldMk cId="2877587285" sldId="308"/>
            <ac:spMk id="3" creationId="{A58184BD-88F1-BA02-40C1-D8403D0EEC0D}"/>
          </ac:spMkLst>
        </pc:spChg>
        <pc:spChg chg="mod">
          <ac:chgData name="Alfred Smith" userId="3c60a3631c0db8ad" providerId="LiveId" clId="{2A4C3434-5BDF-4D18-90CA-E065253ABBA0}" dt="2023-09-13T10:05:56.914" v="79"/>
          <ac:spMkLst>
            <pc:docMk/>
            <pc:sldMk cId="2877587285" sldId="308"/>
            <ac:spMk id="4" creationId="{EE2AC625-9141-A801-F431-DD5F79396320}"/>
          </ac:spMkLst>
        </pc:spChg>
        <pc:picChg chg="del">
          <ac:chgData name="Alfred Smith" userId="3c60a3631c0db8ad" providerId="LiveId" clId="{2A4C3434-5BDF-4D18-90CA-E065253ABBA0}" dt="2023-09-13T10:06:31.251" v="80"/>
          <ac:picMkLst>
            <pc:docMk/>
            <pc:sldMk cId="2877587285" sldId="308"/>
            <ac:picMk id="10" creationId="{D053E963-6733-5DDD-5D29-7701BC1060B8}"/>
          </ac:picMkLst>
        </pc:picChg>
      </pc:sldChg>
      <pc:sldChg chg="modSp mod modTransition">
        <pc:chgData name="Alfred Smith" userId="3c60a3631c0db8ad" providerId="LiveId" clId="{2A4C3434-5BDF-4D18-90CA-E065253ABBA0}" dt="2023-09-13T10:08:40.114" v="119"/>
        <pc:sldMkLst>
          <pc:docMk/>
          <pc:sldMk cId="989257720" sldId="310"/>
        </pc:sldMkLst>
        <pc:spChg chg="mod">
          <ac:chgData name="Alfred Smith" userId="3c60a3631c0db8ad" providerId="LiveId" clId="{2A4C3434-5BDF-4D18-90CA-E065253ABBA0}" dt="2023-09-13T10:08:40.114" v="119"/>
          <ac:spMkLst>
            <pc:docMk/>
            <pc:sldMk cId="989257720" sldId="310"/>
            <ac:spMk id="5" creationId="{6EE96557-E346-D658-85A3-5AF8826A7231}"/>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13-09-2023</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1" i="0" u="none" strike="noStrike" baseline="0">
                <a:latin typeface="TimesNewRomanPS-BoldMT"/>
              </a:rPr>
              <a:t>Ch</a:t>
            </a:r>
          </a:p>
          <a:p>
            <a:pPr algn="l"/>
            <a:r>
              <a:rPr lang="en-US" sz="1800" b="1" i="0" u="none" strike="noStrike" baseline="0">
                <a:latin typeface="TimesNewRomanPS-BoldMT"/>
              </a:rPr>
              <a:t>56 </a:t>
            </a:r>
            <a:r>
              <a:rPr lang="en-US" sz="1800" b="1" i="0" u="none" strike="noStrike" baseline="0" dirty="0">
                <a:latin typeface="TimesNewRomanPS-BoldMT"/>
              </a:rPr>
              <a:t>Paul goes to Rome</a:t>
            </a:r>
          </a:p>
          <a:p>
            <a:pPr algn="l"/>
            <a:r>
              <a:rPr lang="en-US" sz="1800" b="0" i="0" u="none" strike="noStrike" baseline="0" dirty="0">
                <a:latin typeface="TimesNewRomanPSMT"/>
              </a:rPr>
              <a:t>1. Paul on the ship – Acts 27:1-32 (Top)</a:t>
            </a:r>
          </a:p>
          <a:p>
            <a:pPr algn="l"/>
            <a:r>
              <a:rPr lang="en-US" sz="1800" b="0" i="0" u="none" strike="noStrike" baseline="0" dirty="0">
                <a:latin typeface="TimesNewRomanPSMT"/>
              </a:rPr>
              <a:t>2. The Shipwreck – Acts 27:33-44 (Center)</a:t>
            </a:r>
          </a:p>
          <a:p>
            <a:pPr algn="l"/>
            <a:r>
              <a:rPr lang="en-US" sz="1800" b="0" i="0" u="none" strike="noStrike" baseline="0" dirty="0">
                <a:latin typeface="TimesNewRomanPSMT"/>
              </a:rPr>
              <a:t>3. Snakebite – Acts 28:1-10 (Right Bottom)</a:t>
            </a:r>
          </a:p>
          <a:p>
            <a:pPr algn="l"/>
            <a:r>
              <a:rPr lang="en-US" sz="1800" b="0" i="0" u="none" strike="noStrike" baseline="0" dirty="0">
                <a:latin typeface="TimesNewRomanPSMT"/>
              </a:rPr>
              <a:t>4. Paul arrives in Rome – Acts 28:11-31 (Left Bottom)</a:t>
            </a:r>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13-09-2023</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13-09-2023</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13-09-2023</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13-09-2023</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13-09-2023</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13-09-2023</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13-09-2023</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13-09-2023</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13-09-2023</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13-09-2023</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13-09-2023</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13-09-2023</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dirty="0"/>
              <a:t>56-1</a:t>
            </a:r>
          </a:p>
        </p:txBody>
      </p:sp>
      <p:sp>
        <p:nvSpPr>
          <p:cNvPr id="3" name="Content Placeholder 2">
            <a:extLst>
              <a:ext uri="{FF2B5EF4-FFF2-40B4-BE49-F238E27FC236}">
                <a16:creationId xmlns:a16="http://schemas.microsoft.com/office/drawing/2014/main" id="{0228937D-0D81-2DA1-1C55-FD99B23FE1AE}"/>
              </a:ext>
            </a:extLst>
          </p:cNvPr>
          <p:cNvSpPr>
            <a:spLocks noGrp="1"/>
          </p:cNvSpPr>
          <p:nvPr>
            <p:ph idx="1"/>
          </p:nvPr>
        </p:nvSpPr>
        <p:spPr/>
        <p:txBody>
          <a:bodyPr/>
          <a:lstStyle/>
          <a:p>
            <a:r>
              <a:rPr lang="en-US" dirty="0"/>
              <a:t>This work is licensed under a Creative Commons Attribution-</a:t>
            </a:r>
            <a:r>
              <a:rPr lang="en-US" dirty="0" err="1"/>
              <a:t>ShareAlike</a:t>
            </a:r>
            <a:r>
              <a:rPr lang="en-US" dirty="0"/>
              <a:t> 4.0 International License.</a:t>
            </a:r>
          </a:p>
          <a:p>
            <a:r>
              <a:rPr lang="en-US" dirty="0"/>
              <a:t>Please add this statement to all the videos you create.</a:t>
            </a:r>
          </a:p>
          <a:p>
            <a:r>
              <a:rPr lang="en-US"/>
              <a:t>English Bible quotes are from the World English Bible US, which is in the public domain.</a:t>
            </a:r>
            <a:endParaRPr lang="en-IN" dirty="0"/>
          </a:p>
        </p:txBody>
      </p:sp>
    </p:spTree>
    <p:extLst>
      <p:ext uri="{BB962C8B-B14F-4D97-AF65-F5344CB8AC3E}">
        <p14:creationId xmlns:p14="http://schemas.microsoft.com/office/powerpoint/2010/main" val="14999185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F9C6BD3-6CD4-B6D2-A07C-1EF225DFC3F9}"/>
              </a:ext>
            </a:extLst>
          </p:cNvPr>
          <p:cNvPicPr>
            <a:picLocks noChangeAspect="1"/>
          </p:cNvPicPr>
          <p:nvPr/>
        </p:nvPicPr>
        <p:blipFill>
          <a:blip r:embed="rId2"/>
          <a:stretch>
            <a:fillRect/>
          </a:stretch>
        </p:blipFill>
        <p:spPr>
          <a:xfrm>
            <a:off x="0" y="0"/>
            <a:ext cx="12940393" cy="6858000"/>
          </a:xfrm>
          <a:prstGeom prst="rect">
            <a:avLst/>
          </a:prstGeom>
        </p:spPr>
      </p:pic>
      <p:sp>
        <p:nvSpPr>
          <p:cNvPr id="6" name="TextBox 5">
            <a:extLst>
              <a:ext uri="{FF2B5EF4-FFF2-40B4-BE49-F238E27FC236}">
                <a16:creationId xmlns:a16="http://schemas.microsoft.com/office/drawing/2014/main" id="{A158183E-8655-2B9D-884E-42853F7A4EA6}"/>
              </a:ext>
            </a:extLst>
          </p:cNvPr>
          <p:cNvSpPr txBox="1"/>
          <p:nvPr/>
        </p:nvSpPr>
        <p:spPr>
          <a:xfrm>
            <a:off x="385152" y="267650"/>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Acts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27</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:7,9</a:t>
            </a:r>
          </a:p>
        </p:txBody>
      </p:sp>
    </p:spTree>
    <p:extLst>
      <p:ext uri="{BB962C8B-B14F-4D97-AF65-F5344CB8AC3E}">
        <p14:creationId xmlns:p14="http://schemas.microsoft.com/office/powerpoint/2010/main" val="23903769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800" dirty="0">
                <a:solidFill>
                  <a:srgbClr val="777A7B"/>
                </a:solidFill>
                <a:latin typeface="Arial" panose="020B0604020202020204" pitchFamily="34" charset="0"/>
              </a:rPr>
              <a:t>10</a:t>
            </a:r>
            <a:r>
              <a:rPr lang="en-US" sz="4800" dirty="0">
                <a:solidFill>
                  <a:srgbClr val="121212"/>
                </a:solidFill>
                <a:latin typeface="Inter"/>
              </a:rPr>
              <a:t>Paul</a:t>
            </a:r>
            <a:r>
              <a:rPr lang="en-US" sz="4800" b="0" i="0" dirty="0">
                <a:solidFill>
                  <a:srgbClr val="121212"/>
                </a:solidFill>
                <a:effectLst/>
                <a:latin typeface="Inter"/>
              </a:rPr>
              <a:t> said to them, “Sirs, I perceive that the voyage will be with injury and much loss, not only of the cargo and the ship, but also of our lives.”</a:t>
            </a:r>
            <a:endParaRPr lang="en-IN" dirty="0"/>
          </a:p>
        </p:txBody>
      </p:sp>
    </p:spTree>
    <p:extLst>
      <p:ext uri="{BB962C8B-B14F-4D97-AF65-F5344CB8AC3E}">
        <p14:creationId xmlns:p14="http://schemas.microsoft.com/office/powerpoint/2010/main" val="40171378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a:extLst>
              <a:ext uri="{FF2B5EF4-FFF2-40B4-BE49-F238E27FC236}">
                <a16:creationId xmlns:a16="http://schemas.microsoft.com/office/drawing/2014/main" id="{D4364A0C-EE7F-6358-B5F8-732E72F93B70}"/>
              </a:ext>
            </a:extLst>
          </p:cNvPr>
          <p:cNvPicPr>
            <a:picLocks noChangeAspect="1"/>
          </p:cNvPicPr>
          <p:nvPr/>
        </p:nvPicPr>
        <p:blipFill>
          <a:blip r:embed="rId2"/>
          <a:stretch>
            <a:fillRect/>
          </a:stretch>
        </p:blipFill>
        <p:spPr>
          <a:xfrm>
            <a:off x="0" y="-87025"/>
            <a:ext cx="12192000" cy="6945025"/>
          </a:xfrm>
          <a:prstGeom prst="rect">
            <a:avLst/>
          </a:prstGeom>
        </p:spPr>
      </p:pic>
      <p:sp>
        <p:nvSpPr>
          <p:cNvPr id="6" name="TextBox 5">
            <a:extLst>
              <a:ext uri="{FF2B5EF4-FFF2-40B4-BE49-F238E27FC236}">
                <a16:creationId xmlns:a16="http://schemas.microsoft.com/office/drawing/2014/main" id="{A04E7ED7-A0FD-10AA-995C-D4587CB3D95A}"/>
              </a:ext>
            </a:extLst>
          </p:cNvPr>
          <p:cNvSpPr txBox="1"/>
          <p:nvPr/>
        </p:nvSpPr>
        <p:spPr>
          <a:xfrm>
            <a:off x="385152" y="267650"/>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Acts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27</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a:t>
            </a:r>
          </a:p>
        </p:txBody>
      </p:sp>
    </p:spTree>
    <p:extLst>
      <p:ext uri="{BB962C8B-B14F-4D97-AF65-F5344CB8AC3E}">
        <p14:creationId xmlns:p14="http://schemas.microsoft.com/office/powerpoint/2010/main" val="2102666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sz="4000" dirty="0"/>
              <a:t> </a:t>
            </a:r>
            <a:r>
              <a:rPr lang="en-US" sz="4000" dirty="0">
                <a:solidFill>
                  <a:srgbClr val="777A7B"/>
                </a:solidFill>
                <a:latin typeface="Arial" panose="020B0604020202020204" pitchFamily="34" charset="0"/>
              </a:rPr>
              <a:t>11</a:t>
            </a:r>
            <a:r>
              <a:rPr lang="en-US" sz="4000" b="0" i="0" dirty="0">
                <a:solidFill>
                  <a:srgbClr val="121212"/>
                </a:solidFill>
                <a:effectLst/>
                <a:latin typeface="Inter"/>
              </a:rPr>
              <a:t>But the centurion gave more heed to the master and to the owner of the ship than to those things which were spoken by Paul. </a:t>
            </a:r>
            <a:r>
              <a:rPr lang="en-US" sz="4000" b="0" i="0" dirty="0">
                <a:solidFill>
                  <a:srgbClr val="777A7B"/>
                </a:solidFill>
                <a:effectLst/>
                <a:latin typeface="Inter"/>
              </a:rPr>
              <a:t>12</a:t>
            </a:r>
            <a:r>
              <a:rPr lang="en-US" sz="4000" b="0" i="0" dirty="0">
                <a:solidFill>
                  <a:srgbClr val="121212"/>
                </a:solidFill>
                <a:effectLst/>
                <a:latin typeface="Inter"/>
              </a:rPr>
              <a:t>Because the haven was not suitable to winter in, the majority advised going to sea from there</a:t>
            </a:r>
            <a:r>
              <a:rPr lang="en-US" sz="4000" b="0" i="0" dirty="0">
                <a:solidFill>
                  <a:srgbClr val="121212"/>
                </a:solidFill>
                <a:effectLst/>
                <a:latin typeface="Arial" panose="020B0604020202020204" pitchFamily="34" charset="0"/>
              </a:rPr>
              <a:t>….</a:t>
            </a:r>
            <a:endParaRPr lang="en-IN" sz="4000" dirty="0"/>
          </a:p>
        </p:txBody>
      </p:sp>
    </p:spTree>
    <p:extLst>
      <p:ext uri="{BB962C8B-B14F-4D97-AF65-F5344CB8AC3E}">
        <p14:creationId xmlns:p14="http://schemas.microsoft.com/office/powerpoint/2010/main" val="31378115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a:extLst>
              <a:ext uri="{FF2B5EF4-FFF2-40B4-BE49-F238E27FC236}">
                <a16:creationId xmlns:a16="http://schemas.microsoft.com/office/drawing/2014/main" id="{402921B5-25D8-997E-D0A5-150FE30CE0DC}"/>
              </a:ext>
            </a:extLst>
          </p:cNvPr>
          <p:cNvPicPr>
            <a:picLocks noChangeAspect="1"/>
          </p:cNvPicPr>
          <p:nvPr/>
        </p:nvPicPr>
        <p:blipFill rotWithShape="1">
          <a:blip r:embed="rId2"/>
          <a:srcRect r="1760"/>
          <a:stretch/>
        </p:blipFill>
        <p:spPr>
          <a:xfrm>
            <a:off x="20" y="1282"/>
            <a:ext cx="12191980" cy="6856718"/>
          </a:xfrm>
          <a:prstGeom prst="rect">
            <a:avLst/>
          </a:prstGeom>
        </p:spPr>
      </p:pic>
      <p:sp>
        <p:nvSpPr>
          <p:cNvPr id="6" name="TextBox 5">
            <a:extLst>
              <a:ext uri="{FF2B5EF4-FFF2-40B4-BE49-F238E27FC236}">
                <a16:creationId xmlns:a16="http://schemas.microsoft.com/office/drawing/2014/main" id="{4C1CB7F1-1922-D7AA-FB6C-55ADB6501AFB}"/>
              </a:ext>
            </a:extLst>
          </p:cNvPr>
          <p:cNvSpPr txBox="1"/>
          <p:nvPr/>
        </p:nvSpPr>
        <p:spPr>
          <a:xfrm>
            <a:off x="385152" y="267650"/>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Acts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27</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:11,12</a:t>
            </a:r>
          </a:p>
        </p:txBody>
      </p:sp>
    </p:spTree>
    <p:extLst>
      <p:ext uri="{BB962C8B-B14F-4D97-AF65-F5344CB8AC3E}">
        <p14:creationId xmlns:p14="http://schemas.microsoft.com/office/powerpoint/2010/main" val="8884331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400" dirty="0">
                <a:solidFill>
                  <a:srgbClr val="777A7B"/>
                </a:solidFill>
                <a:latin typeface="Arial" panose="020B0604020202020204" pitchFamily="34" charset="0"/>
              </a:rPr>
              <a:t>13</a:t>
            </a:r>
            <a:r>
              <a:rPr lang="en-US" sz="4400" b="0" i="0" dirty="0">
                <a:solidFill>
                  <a:srgbClr val="121212"/>
                </a:solidFill>
                <a:effectLst/>
                <a:latin typeface="Inter"/>
              </a:rPr>
              <a:t>When the south wind blew softly, supposing that they had obtained their purpose, they weighed anchor and sailed along Crete, close to shore. </a:t>
            </a:r>
            <a:endParaRPr lang="en-IN" dirty="0"/>
          </a:p>
        </p:txBody>
      </p:sp>
    </p:spTree>
    <p:extLst>
      <p:ext uri="{BB962C8B-B14F-4D97-AF65-F5344CB8AC3E}">
        <p14:creationId xmlns:p14="http://schemas.microsoft.com/office/powerpoint/2010/main" val="1004917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5BE41C2F-5E34-45F0-D233-18E7E68F4CA6}"/>
              </a:ext>
            </a:extLst>
          </p:cNvPr>
          <p:cNvPicPr>
            <a:picLocks noChangeAspect="1"/>
          </p:cNvPicPr>
          <p:nvPr/>
        </p:nvPicPr>
        <p:blipFill rotWithShape="1">
          <a:blip r:embed="rId2"/>
          <a:srcRect t="1334"/>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16E9E348-1F7E-E76D-1A11-C01CC173D916}"/>
              </a:ext>
            </a:extLst>
          </p:cNvPr>
          <p:cNvSpPr txBox="1"/>
          <p:nvPr/>
        </p:nvSpPr>
        <p:spPr>
          <a:xfrm>
            <a:off x="385152" y="267650"/>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Acts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27</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:13</a:t>
            </a:r>
          </a:p>
        </p:txBody>
      </p:sp>
    </p:spTree>
    <p:extLst>
      <p:ext uri="{BB962C8B-B14F-4D97-AF65-F5344CB8AC3E}">
        <p14:creationId xmlns:p14="http://schemas.microsoft.com/office/powerpoint/2010/main" val="7913001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sz="1400" dirty="0"/>
              <a:t> </a:t>
            </a:r>
            <a:r>
              <a:rPr lang="en-IN" sz="4000" dirty="0"/>
              <a:t> </a:t>
            </a:r>
            <a:r>
              <a:rPr lang="en-US" sz="4000" dirty="0">
                <a:solidFill>
                  <a:srgbClr val="777A7B"/>
                </a:solidFill>
                <a:latin typeface="Arial" panose="020B0604020202020204" pitchFamily="34" charset="0"/>
              </a:rPr>
              <a:t>14</a:t>
            </a:r>
            <a:r>
              <a:rPr lang="en-US" sz="4000" b="0" i="0" dirty="0">
                <a:solidFill>
                  <a:srgbClr val="121212"/>
                </a:solidFill>
                <a:effectLst/>
                <a:latin typeface="Inter"/>
              </a:rPr>
              <a:t>But before long, a stormy wind beat down from shore, which is called </a:t>
            </a:r>
            <a:r>
              <a:rPr lang="en-US" sz="4000" b="0" i="0" dirty="0" err="1">
                <a:solidFill>
                  <a:srgbClr val="121212"/>
                </a:solidFill>
                <a:effectLst/>
                <a:latin typeface="Inter"/>
              </a:rPr>
              <a:t>Euroclydon</a:t>
            </a:r>
            <a:r>
              <a:rPr lang="en-US" sz="4000" b="0" i="0" dirty="0">
                <a:solidFill>
                  <a:srgbClr val="121212"/>
                </a:solidFill>
                <a:effectLst/>
                <a:latin typeface="Inter"/>
              </a:rPr>
              <a:t>. </a:t>
            </a:r>
            <a:r>
              <a:rPr lang="en-US" sz="4000" b="0" i="0" dirty="0">
                <a:solidFill>
                  <a:srgbClr val="777A7B"/>
                </a:solidFill>
                <a:effectLst/>
                <a:latin typeface="Inter"/>
              </a:rPr>
              <a:t>15</a:t>
            </a:r>
            <a:r>
              <a:rPr lang="en-US" sz="4000" b="0" i="0" dirty="0">
                <a:solidFill>
                  <a:srgbClr val="121212"/>
                </a:solidFill>
                <a:effectLst/>
                <a:latin typeface="Inter"/>
              </a:rPr>
              <a:t>When the ship was caught and couldn’t face the wind, we gave way to it and were driven along. </a:t>
            </a:r>
            <a:endParaRPr lang="en-IN" sz="1400" dirty="0"/>
          </a:p>
        </p:txBody>
      </p:sp>
    </p:spTree>
    <p:extLst>
      <p:ext uri="{BB962C8B-B14F-4D97-AF65-F5344CB8AC3E}">
        <p14:creationId xmlns:p14="http://schemas.microsoft.com/office/powerpoint/2010/main" val="31662519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a:extLst>
              <a:ext uri="{FF2B5EF4-FFF2-40B4-BE49-F238E27FC236}">
                <a16:creationId xmlns:a16="http://schemas.microsoft.com/office/drawing/2014/main" id="{C2B680BC-0746-E092-9265-2291993581B2}"/>
              </a:ext>
            </a:extLst>
          </p:cNvPr>
          <p:cNvPicPr>
            <a:picLocks noChangeAspect="1"/>
          </p:cNvPicPr>
          <p:nvPr/>
        </p:nvPicPr>
        <p:blipFill>
          <a:blip r:embed="rId2"/>
          <a:stretch>
            <a:fillRect/>
          </a:stretch>
        </p:blipFill>
        <p:spPr>
          <a:xfrm>
            <a:off x="-1" y="0"/>
            <a:ext cx="12627429" cy="6858000"/>
          </a:xfrm>
          <a:prstGeom prst="rect">
            <a:avLst/>
          </a:prstGeom>
        </p:spPr>
      </p:pic>
      <p:sp>
        <p:nvSpPr>
          <p:cNvPr id="6" name="TextBox 5">
            <a:extLst>
              <a:ext uri="{FF2B5EF4-FFF2-40B4-BE49-F238E27FC236}">
                <a16:creationId xmlns:a16="http://schemas.microsoft.com/office/drawing/2014/main" id="{601383B1-37A2-9059-7C81-237D242F2E16}"/>
              </a:ext>
            </a:extLst>
          </p:cNvPr>
          <p:cNvSpPr txBox="1"/>
          <p:nvPr/>
        </p:nvSpPr>
        <p:spPr>
          <a:xfrm>
            <a:off x="385152" y="267650"/>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Acts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27</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:14,15</a:t>
            </a:r>
          </a:p>
        </p:txBody>
      </p:sp>
    </p:spTree>
    <p:extLst>
      <p:ext uri="{BB962C8B-B14F-4D97-AF65-F5344CB8AC3E}">
        <p14:creationId xmlns:p14="http://schemas.microsoft.com/office/powerpoint/2010/main" val="39225833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b="0" i="0" dirty="0">
                <a:solidFill>
                  <a:srgbClr val="777A7B"/>
                </a:solidFill>
                <a:effectLst/>
                <a:latin typeface="Arial" panose="020B0604020202020204" pitchFamily="34" charset="0"/>
              </a:rPr>
              <a:t>17</a:t>
            </a:r>
            <a:r>
              <a:rPr lang="en-US" sz="4400" dirty="0">
                <a:solidFill>
                  <a:srgbClr val="121212"/>
                </a:solidFill>
                <a:latin typeface="Arial" panose="020B0604020202020204" pitchFamily="34" charset="0"/>
              </a:rPr>
              <a:t>…</a:t>
            </a:r>
            <a:r>
              <a:rPr lang="en-US" sz="4400" b="0" i="0" dirty="0">
                <a:solidFill>
                  <a:srgbClr val="121212"/>
                </a:solidFill>
                <a:effectLst/>
                <a:latin typeface="Arial" panose="020B0604020202020204" pitchFamily="34" charset="0"/>
              </a:rPr>
              <a:t> </a:t>
            </a:r>
            <a:r>
              <a:rPr lang="en-US" sz="4400" b="0" i="0" dirty="0">
                <a:solidFill>
                  <a:srgbClr val="121212"/>
                </a:solidFill>
                <a:effectLst/>
                <a:latin typeface="Inter"/>
              </a:rPr>
              <a:t>they used cables to help reinforce the ship</a:t>
            </a:r>
            <a:r>
              <a:rPr lang="en-US" sz="4400" b="0" i="0" dirty="0">
                <a:solidFill>
                  <a:srgbClr val="121212"/>
                </a:solidFill>
                <a:effectLst/>
                <a:latin typeface="Arial" panose="020B0604020202020204" pitchFamily="34" charset="0"/>
              </a:rPr>
              <a:t>. …</a:t>
            </a:r>
          </a:p>
          <a:p>
            <a:r>
              <a:rPr lang="en-US" sz="4400" b="0" i="0" dirty="0">
                <a:solidFill>
                  <a:srgbClr val="777A7B"/>
                </a:solidFill>
                <a:effectLst/>
                <a:latin typeface="Arial" panose="020B0604020202020204" pitchFamily="34" charset="0"/>
              </a:rPr>
              <a:t>18</a:t>
            </a:r>
            <a:r>
              <a:rPr lang="en-US" sz="4400" b="0" i="0" dirty="0">
                <a:solidFill>
                  <a:srgbClr val="121212"/>
                </a:solidFill>
                <a:effectLst/>
                <a:latin typeface="Inter"/>
              </a:rPr>
              <a:t>As we labored exceedingly with the storm, the next day they began to throw things overboard. </a:t>
            </a:r>
            <a:endParaRPr lang="en-IN" sz="4400" dirty="0"/>
          </a:p>
        </p:txBody>
      </p:sp>
    </p:spTree>
    <p:extLst>
      <p:ext uri="{BB962C8B-B14F-4D97-AF65-F5344CB8AC3E}">
        <p14:creationId xmlns:p14="http://schemas.microsoft.com/office/powerpoint/2010/main" val="15227806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4396AA2-CBF3-0D9E-6B77-FD47EA3582EA}"/>
              </a:ext>
            </a:extLst>
          </p:cNvPr>
          <p:cNvPicPr>
            <a:picLocks noChangeAspect="1"/>
          </p:cNvPicPr>
          <p:nvPr/>
        </p:nvPicPr>
        <p:blipFill>
          <a:blip r:embed="rId2"/>
          <a:stretch>
            <a:fillRect/>
          </a:stretch>
        </p:blipFill>
        <p:spPr>
          <a:xfrm>
            <a:off x="1" y="-1"/>
            <a:ext cx="12192000" cy="7068701"/>
          </a:xfrm>
          <a:prstGeom prst="rect">
            <a:avLst/>
          </a:prstGeom>
        </p:spPr>
      </p:pic>
      <p:sp>
        <p:nvSpPr>
          <p:cNvPr id="2" name="TextBox 1">
            <a:extLst>
              <a:ext uri="{FF2B5EF4-FFF2-40B4-BE49-F238E27FC236}">
                <a16:creationId xmlns:a16="http://schemas.microsoft.com/office/drawing/2014/main" id="{17CAEC1F-32BA-AE47-F2D8-D47FCB42B173}"/>
              </a:ext>
            </a:extLst>
          </p:cNvPr>
          <p:cNvSpPr txBox="1"/>
          <p:nvPr/>
        </p:nvSpPr>
        <p:spPr>
          <a:xfrm>
            <a:off x="196598" y="5010275"/>
            <a:ext cx="8625284" cy="2304925"/>
          </a:xfrm>
          <a:prstGeom prst="rect">
            <a:avLst/>
          </a:prstGeom>
          <a:noFill/>
        </p:spPr>
        <p:txBody>
          <a:bodyPr wrap="square" rtlCol="0">
            <a:noAutofit/>
          </a:bodyPr>
          <a:lstStyle/>
          <a:p>
            <a:pPr algn="l"/>
            <a:r>
              <a:rPr lang="en-US" sz="6000" b="0" i="0" u="none" strike="noStrike" baseline="0" dirty="0">
                <a:solidFill>
                  <a:schemeClr val="bg1"/>
                </a:solidFill>
                <a:latin typeface="TimesNewRomanPSMT"/>
              </a:rPr>
              <a:t>Paul on the ship to Rome – Acts 27:1-32 </a:t>
            </a:r>
            <a:endParaRPr lang="en-IN" sz="6000" dirty="0">
              <a:solidFill>
                <a:schemeClr val="bg1"/>
              </a:solidFill>
            </a:endParaRPr>
          </a:p>
          <a:p>
            <a:endParaRPr lang="en-IN" sz="6000" dirty="0">
              <a:solidFill>
                <a:schemeClr val="bg1"/>
              </a:solidFill>
            </a:endParaRPr>
          </a:p>
        </p:txBody>
      </p:sp>
    </p:spTree>
    <p:extLst>
      <p:ext uri="{BB962C8B-B14F-4D97-AF65-F5344CB8AC3E}">
        <p14:creationId xmlns:p14="http://schemas.microsoft.com/office/powerpoint/2010/main" val="3788111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83FA3E52-57AC-993D-609C-3276AF8D73C6}"/>
              </a:ext>
            </a:extLst>
          </p:cNvPr>
          <p:cNvPicPr>
            <a:picLocks noChangeAspect="1"/>
          </p:cNvPicPr>
          <p:nvPr/>
        </p:nvPicPr>
        <p:blipFill rotWithShape="1">
          <a:blip r:embed="rId2"/>
          <a:srcRect l="1633" r="2349"/>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6D9D7DA3-7FD1-4D3D-4E71-6E8564F18D25}"/>
              </a:ext>
            </a:extLst>
          </p:cNvPr>
          <p:cNvSpPr txBox="1"/>
          <p:nvPr/>
        </p:nvSpPr>
        <p:spPr>
          <a:xfrm>
            <a:off x="398031" y="5625261"/>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Acts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27</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:17,18</a:t>
            </a:r>
          </a:p>
        </p:txBody>
      </p:sp>
    </p:spTree>
    <p:extLst>
      <p:ext uri="{BB962C8B-B14F-4D97-AF65-F5344CB8AC3E}">
        <p14:creationId xmlns:p14="http://schemas.microsoft.com/office/powerpoint/2010/main" val="18507424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b="0" i="0" dirty="0">
                <a:solidFill>
                  <a:srgbClr val="777A7B"/>
                </a:solidFill>
                <a:effectLst/>
                <a:latin typeface="Arial" panose="020B0604020202020204" pitchFamily="34" charset="0"/>
              </a:rPr>
              <a:t>19</a:t>
            </a:r>
            <a:r>
              <a:rPr lang="en-US" sz="4400" b="0" i="0" dirty="0">
                <a:solidFill>
                  <a:srgbClr val="121212"/>
                </a:solidFill>
                <a:effectLst/>
                <a:latin typeface="Inter"/>
              </a:rPr>
              <a:t>On the third day, they threw out the ship’s tackle with their own hands. </a:t>
            </a:r>
            <a:r>
              <a:rPr lang="en-US" sz="4400" b="0" i="0" dirty="0">
                <a:solidFill>
                  <a:srgbClr val="121212"/>
                </a:solidFill>
                <a:effectLst/>
                <a:latin typeface="Arial" panose="020B0604020202020204" pitchFamily="34" charset="0"/>
              </a:rPr>
              <a:t>.</a:t>
            </a:r>
            <a:endParaRPr lang="en-IN" sz="4400" dirty="0"/>
          </a:p>
        </p:txBody>
      </p:sp>
    </p:spTree>
    <p:extLst>
      <p:ext uri="{BB962C8B-B14F-4D97-AF65-F5344CB8AC3E}">
        <p14:creationId xmlns:p14="http://schemas.microsoft.com/office/powerpoint/2010/main" val="23327789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9F1FB7F-9194-3D06-A87B-5E11F1D1782B}"/>
              </a:ext>
            </a:extLst>
          </p:cNvPr>
          <p:cNvPicPr>
            <a:picLocks noChangeAspect="1"/>
          </p:cNvPicPr>
          <p:nvPr/>
        </p:nvPicPr>
        <p:blipFill>
          <a:blip r:embed="rId2"/>
          <a:stretch>
            <a:fillRect/>
          </a:stretch>
        </p:blipFill>
        <p:spPr>
          <a:xfrm>
            <a:off x="-312443" y="0"/>
            <a:ext cx="12654052" cy="6858000"/>
          </a:xfrm>
          <a:prstGeom prst="rect">
            <a:avLst/>
          </a:prstGeom>
        </p:spPr>
      </p:pic>
      <p:sp>
        <p:nvSpPr>
          <p:cNvPr id="4" name="TextBox 3">
            <a:extLst>
              <a:ext uri="{FF2B5EF4-FFF2-40B4-BE49-F238E27FC236}">
                <a16:creationId xmlns:a16="http://schemas.microsoft.com/office/drawing/2014/main" id="{C66C01DC-2D5A-BFD9-125E-C36F5096EBB4}"/>
              </a:ext>
            </a:extLst>
          </p:cNvPr>
          <p:cNvSpPr txBox="1"/>
          <p:nvPr/>
        </p:nvSpPr>
        <p:spPr>
          <a:xfrm>
            <a:off x="385152" y="267650"/>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Acts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27</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a:t>
            </a:r>
          </a:p>
        </p:txBody>
      </p:sp>
    </p:spTree>
    <p:extLst>
      <p:ext uri="{BB962C8B-B14F-4D97-AF65-F5344CB8AC3E}">
        <p14:creationId xmlns:p14="http://schemas.microsoft.com/office/powerpoint/2010/main" val="18288722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endParaRPr lang="en-IN" sz="24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800" dirty="0">
                <a:solidFill>
                  <a:srgbClr val="777A7B"/>
                </a:solidFill>
                <a:latin typeface="Arial" panose="020B0604020202020204" pitchFamily="34" charset="0"/>
              </a:rPr>
              <a:t>20</a:t>
            </a:r>
            <a:r>
              <a:rPr lang="en-US" sz="4800" b="0" i="0" dirty="0">
                <a:solidFill>
                  <a:srgbClr val="121212"/>
                </a:solidFill>
                <a:effectLst/>
                <a:latin typeface="Inter"/>
              </a:rPr>
              <a:t>When neither sun nor stars shone on us for many days, and no small storm pressed on us, all hope that we would be saved was now taken away.</a:t>
            </a:r>
            <a:endParaRPr lang="en-IN" dirty="0"/>
          </a:p>
        </p:txBody>
      </p:sp>
    </p:spTree>
    <p:extLst>
      <p:ext uri="{BB962C8B-B14F-4D97-AF65-F5344CB8AC3E}">
        <p14:creationId xmlns:p14="http://schemas.microsoft.com/office/powerpoint/2010/main" val="31539196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F5AA09DD-AAE5-9D7E-17AC-A4F52A9B6D4C}"/>
              </a:ext>
            </a:extLst>
          </p:cNvPr>
          <p:cNvPicPr>
            <a:picLocks noChangeAspect="1"/>
          </p:cNvPicPr>
          <p:nvPr/>
        </p:nvPicPr>
        <p:blipFill rotWithShape="1">
          <a:blip r:embed="rId2"/>
          <a:srcRect t="1765"/>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272BE8CA-EB90-8F47-7AE4-AA290246133A}"/>
              </a:ext>
            </a:extLst>
          </p:cNvPr>
          <p:cNvSpPr txBox="1"/>
          <p:nvPr/>
        </p:nvSpPr>
        <p:spPr>
          <a:xfrm>
            <a:off x="385152" y="267650"/>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Acts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27</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:20</a:t>
            </a:r>
          </a:p>
        </p:txBody>
      </p:sp>
    </p:spTree>
    <p:extLst>
      <p:ext uri="{BB962C8B-B14F-4D97-AF65-F5344CB8AC3E}">
        <p14:creationId xmlns:p14="http://schemas.microsoft.com/office/powerpoint/2010/main" val="12924733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000" dirty="0">
                <a:solidFill>
                  <a:srgbClr val="777A7B"/>
                </a:solidFill>
                <a:latin typeface="Arial" panose="020B0604020202020204" pitchFamily="34" charset="0"/>
              </a:rPr>
              <a:t>21</a:t>
            </a:r>
            <a:r>
              <a:rPr lang="en-US" sz="4000" b="0" i="0" dirty="0">
                <a:solidFill>
                  <a:srgbClr val="121212"/>
                </a:solidFill>
                <a:effectLst/>
                <a:latin typeface="Inter"/>
              </a:rPr>
              <a:t>When they had been long without food, Paul stood up in the middle of them and said, “Sirs, you should have listened to me, and not have set sail from Crete and have gotten this injury and loss.</a:t>
            </a:r>
            <a:endParaRPr lang="en-IN" dirty="0"/>
          </a:p>
        </p:txBody>
      </p:sp>
    </p:spTree>
    <p:extLst>
      <p:ext uri="{BB962C8B-B14F-4D97-AF65-F5344CB8AC3E}">
        <p14:creationId xmlns:p14="http://schemas.microsoft.com/office/powerpoint/2010/main" val="18789198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62E528C4-70F7-8D99-28A1-ADE5B64E15C1}"/>
              </a:ext>
            </a:extLst>
          </p:cNvPr>
          <p:cNvPicPr>
            <a:picLocks noChangeAspect="1"/>
          </p:cNvPicPr>
          <p:nvPr/>
        </p:nvPicPr>
        <p:blipFill rotWithShape="1">
          <a:blip r:embed="rId2"/>
          <a:srcRect t="46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393F401D-9053-8DA5-9F58-158D7E530B8F}"/>
              </a:ext>
            </a:extLst>
          </p:cNvPr>
          <p:cNvSpPr txBox="1"/>
          <p:nvPr/>
        </p:nvSpPr>
        <p:spPr>
          <a:xfrm>
            <a:off x="385152" y="267650"/>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Acts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27</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:21</a:t>
            </a:r>
          </a:p>
        </p:txBody>
      </p:sp>
    </p:spTree>
    <p:extLst>
      <p:ext uri="{BB962C8B-B14F-4D97-AF65-F5344CB8AC3E}">
        <p14:creationId xmlns:p14="http://schemas.microsoft.com/office/powerpoint/2010/main" val="10140806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b="0" i="0" dirty="0">
                <a:solidFill>
                  <a:srgbClr val="777A7B"/>
                </a:solidFill>
                <a:effectLst/>
                <a:latin typeface="Arial" panose="020B0604020202020204" pitchFamily="34" charset="0"/>
              </a:rPr>
              <a:t>22</a:t>
            </a:r>
            <a:r>
              <a:rPr lang="en-US" sz="4800" b="0" i="0" dirty="0">
                <a:solidFill>
                  <a:srgbClr val="121212"/>
                </a:solidFill>
                <a:effectLst/>
                <a:latin typeface="Inter"/>
              </a:rPr>
              <a:t>Now I exhort you to cheer up, for there will be no loss of life among you, but only of the ship.</a:t>
            </a:r>
            <a:endParaRPr lang="en-IN" sz="4800" dirty="0"/>
          </a:p>
        </p:txBody>
      </p:sp>
    </p:spTree>
    <p:extLst>
      <p:ext uri="{BB962C8B-B14F-4D97-AF65-F5344CB8AC3E}">
        <p14:creationId xmlns:p14="http://schemas.microsoft.com/office/powerpoint/2010/main" val="221929932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0113DA73-944A-6D72-251B-CE7935A51F37}"/>
              </a:ext>
            </a:extLst>
          </p:cNvPr>
          <p:cNvPicPr>
            <a:picLocks noChangeAspect="1"/>
          </p:cNvPicPr>
          <p:nvPr/>
        </p:nvPicPr>
        <p:blipFill rotWithShape="1">
          <a:blip r:embed="rId2"/>
          <a:srcRect l="3538" r="1"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01D3AAA0-6878-EB0F-5AE4-CCB5ABC411F6}"/>
              </a:ext>
            </a:extLst>
          </p:cNvPr>
          <p:cNvSpPr txBox="1"/>
          <p:nvPr/>
        </p:nvSpPr>
        <p:spPr>
          <a:xfrm>
            <a:off x="385152" y="267650"/>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Acts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27</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:22</a:t>
            </a:r>
          </a:p>
        </p:txBody>
      </p:sp>
    </p:spTree>
    <p:extLst>
      <p:ext uri="{BB962C8B-B14F-4D97-AF65-F5344CB8AC3E}">
        <p14:creationId xmlns:p14="http://schemas.microsoft.com/office/powerpoint/2010/main" val="285940755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000" dirty="0">
                <a:solidFill>
                  <a:srgbClr val="121212"/>
                </a:solidFill>
                <a:latin typeface="Arial" panose="020B0604020202020204" pitchFamily="34" charset="0"/>
              </a:rPr>
              <a:t> </a:t>
            </a:r>
            <a:r>
              <a:rPr lang="en-US" sz="4000" dirty="0">
                <a:solidFill>
                  <a:srgbClr val="777A7B"/>
                </a:solidFill>
                <a:latin typeface="Arial" panose="020B0604020202020204" pitchFamily="34" charset="0"/>
              </a:rPr>
              <a:t>23</a:t>
            </a:r>
            <a:r>
              <a:rPr lang="en-US" sz="4000" b="0" i="0" dirty="0">
                <a:solidFill>
                  <a:srgbClr val="121212"/>
                </a:solidFill>
                <a:effectLst/>
                <a:latin typeface="Inter"/>
              </a:rPr>
              <a:t>For there stood by me this night an angel, belonging to the God whose I am and whom I serve, </a:t>
            </a:r>
            <a:r>
              <a:rPr lang="en-US" sz="4000" b="0" i="0" dirty="0">
                <a:solidFill>
                  <a:srgbClr val="777A7B"/>
                </a:solidFill>
                <a:effectLst/>
                <a:latin typeface="Inter"/>
              </a:rPr>
              <a:t>24</a:t>
            </a:r>
            <a:r>
              <a:rPr lang="en-US" sz="4000" b="0" i="0" dirty="0">
                <a:solidFill>
                  <a:srgbClr val="121212"/>
                </a:solidFill>
                <a:effectLst/>
                <a:latin typeface="Inter"/>
              </a:rPr>
              <a:t>saying, ‘Don’t be afraid, Paul. You must stand before Caesar. Behold, God has granted you all those who sail with you.’ </a:t>
            </a:r>
            <a:endParaRPr lang="en-IN" dirty="0"/>
          </a:p>
        </p:txBody>
      </p:sp>
    </p:spTree>
    <p:extLst>
      <p:ext uri="{BB962C8B-B14F-4D97-AF65-F5344CB8AC3E}">
        <p14:creationId xmlns:p14="http://schemas.microsoft.com/office/powerpoint/2010/main" val="32790669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gn="l"/>
            <a:r>
              <a:rPr lang="en-US" sz="6000" b="1" i="0" u="none" strike="noStrike" baseline="0" dirty="0">
                <a:latin typeface="TimesNewRomanPS-BoldMT"/>
              </a:rPr>
              <a:t>Paul goes to Rome</a:t>
            </a:r>
          </a:p>
          <a:p>
            <a:pPr algn="l"/>
            <a:r>
              <a:rPr lang="en-US" sz="6000" b="0" i="0" u="none" strike="noStrike" baseline="0" dirty="0">
                <a:latin typeface="TimesNewRomanPSMT"/>
              </a:rPr>
              <a:t>Paul on the ship to Rome – Acts 27:1-32 </a:t>
            </a:r>
            <a:endParaRPr lang="en-IN" sz="6000" dirty="0"/>
          </a:p>
        </p:txBody>
      </p:sp>
    </p:spTree>
    <p:extLst>
      <p:ext uri="{BB962C8B-B14F-4D97-AF65-F5344CB8AC3E}">
        <p14:creationId xmlns:p14="http://schemas.microsoft.com/office/powerpoint/2010/main" val="23461365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a:extLst>
              <a:ext uri="{FF2B5EF4-FFF2-40B4-BE49-F238E27FC236}">
                <a16:creationId xmlns:a16="http://schemas.microsoft.com/office/drawing/2014/main" id="{F16DB7A7-5674-389A-3268-B615A403DC79}"/>
              </a:ext>
            </a:extLst>
          </p:cNvPr>
          <p:cNvPicPr>
            <a:picLocks noChangeAspect="1"/>
          </p:cNvPicPr>
          <p:nvPr/>
        </p:nvPicPr>
        <p:blipFill rotWithShape="1">
          <a:blip r:embed="rId2"/>
          <a:srcRect r="3538" b="1"/>
          <a:stretch/>
        </p:blipFill>
        <p:spPr>
          <a:xfrm>
            <a:off x="20" y="1282"/>
            <a:ext cx="12191980" cy="6856718"/>
          </a:xfrm>
          <a:prstGeom prst="rect">
            <a:avLst/>
          </a:prstGeom>
        </p:spPr>
      </p:pic>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pPr>
              <a:spcAft>
                <a:spcPts val="600"/>
              </a:spcAft>
            </a:pPr>
            <a:r>
              <a:rPr lang="en-IN" dirty="0"/>
              <a:t> </a:t>
            </a:r>
            <a:endParaRPr lang="en-IN"/>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spcAft>
                <a:spcPts val="600"/>
              </a:spcAft>
            </a:pPr>
            <a:r>
              <a:rPr lang="en-IN" dirty="0"/>
              <a:t> </a:t>
            </a:r>
            <a:endParaRPr lang="en-IN"/>
          </a:p>
        </p:txBody>
      </p:sp>
      <p:sp>
        <p:nvSpPr>
          <p:cNvPr id="6" name="TextBox 5">
            <a:extLst>
              <a:ext uri="{FF2B5EF4-FFF2-40B4-BE49-F238E27FC236}">
                <a16:creationId xmlns:a16="http://schemas.microsoft.com/office/drawing/2014/main" id="{92C27F6A-A6F2-4A16-A4AF-387BB39F5E25}"/>
              </a:ext>
            </a:extLst>
          </p:cNvPr>
          <p:cNvSpPr txBox="1"/>
          <p:nvPr/>
        </p:nvSpPr>
        <p:spPr>
          <a:xfrm>
            <a:off x="385152" y="267650"/>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Acts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27</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:23,24</a:t>
            </a:r>
          </a:p>
        </p:txBody>
      </p:sp>
    </p:spTree>
    <p:extLst>
      <p:ext uri="{BB962C8B-B14F-4D97-AF65-F5344CB8AC3E}">
        <p14:creationId xmlns:p14="http://schemas.microsoft.com/office/powerpoint/2010/main" val="354893319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800" dirty="0">
                <a:solidFill>
                  <a:srgbClr val="777A7B"/>
                </a:solidFill>
                <a:latin typeface="Arial" panose="020B0604020202020204" pitchFamily="34" charset="0"/>
              </a:rPr>
              <a:t>25</a:t>
            </a:r>
            <a:r>
              <a:rPr lang="en-US" sz="4800" b="0" i="0" dirty="0">
                <a:solidFill>
                  <a:srgbClr val="121212"/>
                </a:solidFill>
                <a:effectLst/>
                <a:latin typeface="Inter"/>
              </a:rPr>
              <a:t>Therefore, sirs, cheer up! For I believe God, that it will be just as it has been spoken to me. </a:t>
            </a:r>
            <a:r>
              <a:rPr lang="en-US" sz="4800" b="0" i="0" dirty="0">
                <a:solidFill>
                  <a:srgbClr val="777A7B"/>
                </a:solidFill>
                <a:effectLst/>
                <a:latin typeface="Inter"/>
              </a:rPr>
              <a:t>26</a:t>
            </a:r>
            <a:r>
              <a:rPr lang="en-US" sz="4800" b="0" i="0" dirty="0">
                <a:solidFill>
                  <a:srgbClr val="121212"/>
                </a:solidFill>
                <a:effectLst/>
                <a:latin typeface="Inter"/>
              </a:rPr>
              <a:t>But we must run aground on a certain island.”</a:t>
            </a:r>
            <a:endParaRPr lang="en-IN" dirty="0"/>
          </a:p>
        </p:txBody>
      </p:sp>
    </p:spTree>
    <p:extLst>
      <p:ext uri="{BB962C8B-B14F-4D97-AF65-F5344CB8AC3E}">
        <p14:creationId xmlns:p14="http://schemas.microsoft.com/office/powerpoint/2010/main" val="221335430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52F409B1-B095-0BC6-4409-E5363407CC44}"/>
              </a:ext>
            </a:extLst>
          </p:cNvPr>
          <p:cNvPicPr>
            <a:picLocks noChangeAspect="1"/>
          </p:cNvPicPr>
          <p:nvPr/>
        </p:nvPicPr>
        <p:blipFill rotWithShape="1">
          <a:blip r:embed="rId2"/>
          <a:srcRect r="1760"/>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EAFBBDA5-6D80-31E4-E85F-A9F802EA6501}"/>
              </a:ext>
            </a:extLst>
          </p:cNvPr>
          <p:cNvSpPr txBox="1"/>
          <p:nvPr/>
        </p:nvSpPr>
        <p:spPr>
          <a:xfrm>
            <a:off x="385152" y="267650"/>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Acts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27</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:25,26</a:t>
            </a:r>
          </a:p>
        </p:txBody>
      </p:sp>
    </p:spTree>
    <p:extLst>
      <p:ext uri="{BB962C8B-B14F-4D97-AF65-F5344CB8AC3E}">
        <p14:creationId xmlns:p14="http://schemas.microsoft.com/office/powerpoint/2010/main" val="34467062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800" dirty="0">
                <a:solidFill>
                  <a:srgbClr val="777A7B"/>
                </a:solidFill>
                <a:latin typeface="Arial" panose="020B0604020202020204" pitchFamily="34" charset="0"/>
              </a:rPr>
              <a:t>27</a:t>
            </a:r>
            <a:r>
              <a:rPr lang="en-US" sz="4800" b="0" i="0" dirty="0">
                <a:solidFill>
                  <a:srgbClr val="121212"/>
                </a:solidFill>
                <a:effectLst/>
                <a:latin typeface="Inter"/>
              </a:rPr>
              <a:t>But when the fourteenth night had come, as we were driven back and forth in the Adriatic Sea, about midnight the sailors surmised that they were drawing near to some land.</a:t>
            </a:r>
            <a:endParaRPr lang="en-IN" dirty="0"/>
          </a:p>
        </p:txBody>
      </p:sp>
    </p:spTree>
    <p:extLst>
      <p:ext uri="{BB962C8B-B14F-4D97-AF65-F5344CB8AC3E}">
        <p14:creationId xmlns:p14="http://schemas.microsoft.com/office/powerpoint/2010/main" val="242911377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548658DE-23E7-A4E2-0B08-BA422DCB89CA}"/>
              </a:ext>
            </a:extLst>
          </p:cNvPr>
          <p:cNvPicPr>
            <a:picLocks noChangeAspect="1"/>
          </p:cNvPicPr>
          <p:nvPr/>
        </p:nvPicPr>
        <p:blipFill rotWithShape="1">
          <a:blip r:embed="rId2"/>
          <a:srcRect l="426" r="-1"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FF04D4-47B6-6A9C-69FC-F4B6A0E46175}"/>
              </a:ext>
            </a:extLst>
          </p:cNvPr>
          <p:cNvSpPr txBox="1"/>
          <p:nvPr/>
        </p:nvSpPr>
        <p:spPr>
          <a:xfrm>
            <a:off x="385152" y="267650"/>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Acts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27</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:27</a:t>
            </a:r>
          </a:p>
        </p:txBody>
      </p:sp>
    </p:spTree>
    <p:extLst>
      <p:ext uri="{BB962C8B-B14F-4D97-AF65-F5344CB8AC3E}">
        <p14:creationId xmlns:p14="http://schemas.microsoft.com/office/powerpoint/2010/main" val="20102791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400" dirty="0">
                <a:solidFill>
                  <a:srgbClr val="777A7B"/>
                </a:solidFill>
                <a:latin typeface="Arial" panose="020B0604020202020204" pitchFamily="34" charset="0"/>
              </a:rPr>
              <a:t>28</a:t>
            </a:r>
            <a:r>
              <a:rPr lang="en-US" sz="4400" b="0" i="0" dirty="0">
                <a:solidFill>
                  <a:srgbClr val="121212"/>
                </a:solidFill>
                <a:effectLst/>
                <a:latin typeface="Inter"/>
              </a:rPr>
              <a:t>They took soundings and found 36 </a:t>
            </a:r>
            <a:r>
              <a:rPr lang="en-US" sz="4400" b="0" i="0" dirty="0" err="1">
                <a:solidFill>
                  <a:srgbClr val="121212"/>
                </a:solidFill>
                <a:effectLst/>
                <a:latin typeface="Inter"/>
              </a:rPr>
              <a:t>metres</a:t>
            </a:r>
            <a:r>
              <a:rPr lang="en-US" sz="4400" b="0" i="0" dirty="0">
                <a:solidFill>
                  <a:srgbClr val="121212"/>
                </a:solidFill>
                <a:effectLst/>
                <a:latin typeface="Inter"/>
              </a:rPr>
              <a:t>. After a little while, they took soundings again, and found 27 </a:t>
            </a:r>
            <a:r>
              <a:rPr lang="en-US" sz="4400" b="0" i="0" dirty="0" err="1">
                <a:solidFill>
                  <a:srgbClr val="121212"/>
                </a:solidFill>
                <a:effectLst/>
                <a:latin typeface="Inter"/>
              </a:rPr>
              <a:t>metres</a:t>
            </a:r>
            <a:r>
              <a:rPr lang="en-US" sz="4400" b="0" i="0" dirty="0">
                <a:solidFill>
                  <a:srgbClr val="121212"/>
                </a:solidFill>
                <a:effectLst/>
                <a:latin typeface="Inter"/>
              </a:rPr>
              <a:t>.</a:t>
            </a:r>
            <a:endParaRPr lang="en-IN" dirty="0"/>
          </a:p>
        </p:txBody>
      </p:sp>
    </p:spTree>
    <p:extLst>
      <p:ext uri="{BB962C8B-B14F-4D97-AF65-F5344CB8AC3E}">
        <p14:creationId xmlns:p14="http://schemas.microsoft.com/office/powerpoint/2010/main" val="165807098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D5A28682-D139-0085-7A44-6A1A3C4800B9}"/>
              </a:ext>
            </a:extLst>
          </p:cNvPr>
          <p:cNvPicPr>
            <a:picLocks noChangeAspect="1"/>
          </p:cNvPicPr>
          <p:nvPr/>
        </p:nvPicPr>
        <p:blipFill rotWithShape="1">
          <a:blip r:embed="rId2"/>
          <a:srcRect r="4428"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14F6AC0F-738C-056D-1A7D-ACE8CB3BFA2E}"/>
              </a:ext>
            </a:extLst>
          </p:cNvPr>
          <p:cNvSpPr txBox="1"/>
          <p:nvPr/>
        </p:nvSpPr>
        <p:spPr>
          <a:xfrm>
            <a:off x="359395" y="5612382"/>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Acts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27</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:28</a:t>
            </a:r>
          </a:p>
        </p:txBody>
      </p:sp>
    </p:spTree>
    <p:extLst>
      <p:ext uri="{BB962C8B-B14F-4D97-AF65-F5344CB8AC3E}">
        <p14:creationId xmlns:p14="http://schemas.microsoft.com/office/powerpoint/2010/main" val="239067398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400" dirty="0">
                <a:solidFill>
                  <a:srgbClr val="777A7B"/>
                </a:solidFill>
                <a:latin typeface="Arial" panose="020B0604020202020204" pitchFamily="34" charset="0"/>
              </a:rPr>
              <a:t>29</a:t>
            </a:r>
            <a:r>
              <a:rPr lang="en-US" sz="4400" b="0" i="0" dirty="0">
                <a:solidFill>
                  <a:srgbClr val="121212"/>
                </a:solidFill>
                <a:effectLst/>
                <a:latin typeface="Inter"/>
              </a:rPr>
              <a:t>Fearing that we would run aground on rocky ground, they let go four anchors from the stern, and wished for daylight.</a:t>
            </a:r>
            <a:endParaRPr lang="en-IN" dirty="0"/>
          </a:p>
        </p:txBody>
      </p:sp>
    </p:spTree>
    <p:extLst>
      <p:ext uri="{BB962C8B-B14F-4D97-AF65-F5344CB8AC3E}">
        <p14:creationId xmlns:p14="http://schemas.microsoft.com/office/powerpoint/2010/main" val="840083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179DF5BA-AD3F-550A-ADF4-6F37BAD129B9}"/>
              </a:ext>
            </a:extLst>
          </p:cNvPr>
          <p:cNvPicPr>
            <a:picLocks noChangeAspect="1"/>
          </p:cNvPicPr>
          <p:nvPr/>
        </p:nvPicPr>
        <p:blipFill rotWithShape="1">
          <a:blip r:embed="rId2"/>
          <a:srcRect r="1315"/>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6611681E-53FD-39D1-CD04-CC721F8FE9E6}"/>
              </a:ext>
            </a:extLst>
          </p:cNvPr>
          <p:cNvSpPr txBox="1"/>
          <p:nvPr/>
        </p:nvSpPr>
        <p:spPr>
          <a:xfrm>
            <a:off x="410909" y="5754050"/>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Acts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27</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:29</a:t>
            </a:r>
          </a:p>
        </p:txBody>
      </p:sp>
    </p:spTree>
    <p:extLst>
      <p:ext uri="{BB962C8B-B14F-4D97-AF65-F5344CB8AC3E}">
        <p14:creationId xmlns:p14="http://schemas.microsoft.com/office/powerpoint/2010/main" val="122272872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000" dirty="0">
                <a:solidFill>
                  <a:srgbClr val="121212"/>
                </a:solidFill>
                <a:latin typeface="Arial" panose="020B0604020202020204" pitchFamily="34" charset="0"/>
              </a:rPr>
              <a:t> </a:t>
            </a:r>
            <a:r>
              <a:rPr lang="en-US" sz="4000" dirty="0">
                <a:solidFill>
                  <a:srgbClr val="777A7B"/>
                </a:solidFill>
                <a:latin typeface="Arial" panose="020B0604020202020204" pitchFamily="34" charset="0"/>
              </a:rPr>
              <a:t>30</a:t>
            </a:r>
            <a:r>
              <a:rPr lang="en-US" sz="4000" b="0" i="0" dirty="0">
                <a:solidFill>
                  <a:srgbClr val="121212"/>
                </a:solidFill>
                <a:effectLst/>
                <a:latin typeface="Inter"/>
              </a:rPr>
              <a:t>As the sailors were trying to flee out of the ship and had lowered the boat into the sea, pretending that they would lay out anchors from the </a:t>
            </a:r>
            <a:r>
              <a:rPr lang="en-US" sz="4000" dirty="0">
                <a:solidFill>
                  <a:srgbClr val="121212"/>
                </a:solidFill>
                <a:latin typeface="Arial" panose="020B0604020202020204" pitchFamily="34" charset="0"/>
              </a:rPr>
              <a:t>front of the ship. </a:t>
            </a:r>
            <a:endParaRPr lang="en-IN" dirty="0"/>
          </a:p>
        </p:txBody>
      </p:sp>
    </p:spTree>
    <p:extLst>
      <p:ext uri="{BB962C8B-B14F-4D97-AF65-F5344CB8AC3E}">
        <p14:creationId xmlns:p14="http://schemas.microsoft.com/office/powerpoint/2010/main" val="4067865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60FC5C5-FEF5-763D-8091-E8BB070612C1}"/>
              </a:ext>
            </a:extLst>
          </p:cNvPr>
          <p:cNvPicPr>
            <a:picLocks noChangeAspect="1"/>
          </p:cNvPicPr>
          <p:nvPr/>
        </p:nvPicPr>
        <p:blipFill>
          <a:blip r:embed="rId2"/>
          <a:stretch>
            <a:fillRect/>
          </a:stretch>
        </p:blipFill>
        <p:spPr>
          <a:xfrm>
            <a:off x="1" y="-1"/>
            <a:ext cx="12192000" cy="7068701"/>
          </a:xfrm>
          <a:prstGeom prst="rect">
            <a:avLst/>
          </a:prstGeom>
        </p:spPr>
      </p:pic>
      <p:sp>
        <p:nvSpPr>
          <p:cNvPr id="4" name="TextBox 3">
            <a:extLst>
              <a:ext uri="{FF2B5EF4-FFF2-40B4-BE49-F238E27FC236}">
                <a16:creationId xmlns:a16="http://schemas.microsoft.com/office/drawing/2014/main" id="{968B06BC-EC34-A238-E598-612886049D93}"/>
              </a:ext>
            </a:extLst>
          </p:cNvPr>
          <p:cNvSpPr txBox="1"/>
          <p:nvPr/>
        </p:nvSpPr>
        <p:spPr>
          <a:xfrm>
            <a:off x="196598" y="5010275"/>
            <a:ext cx="8625284" cy="2304925"/>
          </a:xfrm>
          <a:prstGeom prst="rect">
            <a:avLst/>
          </a:prstGeom>
          <a:noFill/>
        </p:spPr>
        <p:txBody>
          <a:bodyPr wrap="square" rtlCol="0">
            <a:noAutofit/>
          </a:bodyPr>
          <a:lstStyle/>
          <a:p>
            <a:pPr algn="l"/>
            <a:r>
              <a:rPr lang="en-US" sz="6000" b="0" i="0" u="none" strike="noStrike" baseline="0" dirty="0">
                <a:solidFill>
                  <a:schemeClr val="bg1"/>
                </a:solidFill>
                <a:latin typeface="TimesNewRomanPSMT"/>
              </a:rPr>
              <a:t>Paul on the ship to Rome – Acts 27:1-32 </a:t>
            </a:r>
            <a:endParaRPr lang="en-IN" sz="6000" dirty="0">
              <a:solidFill>
                <a:schemeClr val="bg1"/>
              </a:solidFill>
            </a:endParaRPr>
          </a:p>
          <a:p>
            <a:endParaRPr lang="en-IN" sz="6000" dirty="0">
              <a:solidFill>
                <a:schemeClr val="bg1"/>
              </a:solidFill>
            </a:endParaRPr>
          </a:p>
        </p:txBody>
      </p:sp>
    </p:spTree>
    <p:extLst>
      <p:ext uri="{BB962C8B-B14F-4D97-AF65-F5344CB8AC3E}">
        <p14:creationId xmlns:p14="http://schemas.microsoft.com/office/powerpoint/2010/main" val="93911066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1FF7BE28-A377-B6FF-9B4B-D0EE4BCEFD1F}"/>
              </a:ext>
            </a:extLst>
          </p:cNvPr>
          <p:cNvPicPr>
            <a:picLocks noChangeAspect="1"/>
          </p:cNvPicPr>
          <p:nvPr/>
        </p:nvPicPr>
        <p:blipFill rotWithShape="1">
          <a:blip r:embed="rId2"/>
          <a:srcRect l="1760"/>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EC0FD82A-5609-3775-9D7D-3F03B8CF8745}"/>
              </a:ext>
            </a:extLst>
          </p:cNvPr>
          <p:cNvSpPr txBox="1"/>
          <p:nvPr/>
        </p:nvSpPr>
        <p:spPr>
          <a:xfrm>
            <a:off x="385152" y="267650"/>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Acts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27</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:30</a:t>
            </a:r>
          </a:p>
        </p:txBody>
      </p:sp>
    </p:spTree>
    <p:extLst>
      <p:ext uri="{BB962C8B-B14F-4D97-AF65-F5344CB8AC3E}">
        <p14:creationId xmlns:p14="http://schemas.microsoft.com/office/powerpoint/2010/main" val="390367622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000" dirty="0">
                <a:solidFill>
                  <a:srgbClr val="777A7B"/>
                </a:solidFill>
                <a:latin typeface="Arial" panose="020B0604020202020204" pitchFamily="34" charset="0"/>
              </a:rPr>
              <a:t>31</a:t>
            </a:r>
            <a:r>
              <a:rPr lang="en-US" sz="4000" b="0" i="0" dirty="0">
                <a:solidFill>
                  <a:srgbClr val="121212"/>
                </a:solidFill>
                <a:effectLst/>
                <a:latin typeface="Inter"/>
              </a:rPr>
              <a:t>Paul said to the centurion and to the soldiers, “Unless these stay in the ship, you can’t be saved.” </a:t>
            </a:r>
            <a:r>
              <a:rPr lang="en-US" sz="4000" b="0" i="0" dirty="0">
                <a:solidFill>
                  <a:srgbClr val="777A7B"/>
                </a:solidFill>
                <a:effectLst/>
                <a:latin typeface="Inter"/>
              </a:rPr>
              <a:t>32</a:t>
            </a:r>
            <a:r>
              <a:rPr lang="en-US" sz="4000" b="0" i="0" dirty="0">
                <a:solidFill>
                  <a:srgbClr val="121212"/>
                </a:solidFill>
                <a:effectLst/>
                <a:latin typeface="Inter"/>
              </a:rPr>
              <a:t>Then the soldiers cut away the ropes of the boat and let it fall off.</a:t>
            </a:r>
            <a:endParaRPr lang="en-IN" dirty="0"/>
          </a:p>
        </p:txBody>
      </p:sp>
    </p:spTree>
    <p:extLst>
      <p:ext uri="{BB962C8B-B14F-4D97-AF65-F5344CB8AC3E}">
        <p14:creationId xmlns:p14="http://schemas.microsoft.com/office/powerpoint/2010/main" val="287758728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a:extLst>
              <a:ext uri="{FF2B5EF4-FFF2-40B4-BE49-F238E27FC236}">
                <a16:creationId xmlns:a16="http://schemas.microsoft.com/office/drawing/2014/main" id="{8C29DB41-A703-E091-76E4-F01035BAA8C5}"/>
              </a:ext>
            </a:extLst>
          </p:cNvPr>
          <p:cNvPicPr>
            <a:picLocks noChangeAspect="1"/>
          </p:cNvPicPr>
          <p:nvPr/>
        </p:nvPicPr>
        <p:blipFill rotWithShape="1">
          <a:blip r:embed="rId2"/>
          <a:srcRect l="1831" r="817" b="-1"/>
          <a:stretch/>
        </p:blipFill>
        <p:spPr>
          <a:xfrm>
            <a:off x="20" y="1282"/>
            <a:ext cx="12191980" cy="6856718"/>
          </a:xfrm>
          <a:prstGeom prst="rect">
            <a:avLst/>
          </a:prstGeom>
        </p:spPr>
      </p:pic>
      <p:sp>
        <p:nvSpPr>
          <p:cNvPr id="5" name="TextBox 4">
            <a:extLst>
              <a:ext uri="{FF2B5EF4-FFF2-40B4-BE49-F238E27FC236}">
                <a16:creationId xmlns:a16="http://schemas.microsoft.com/office/drawing/2014/main" id="{6EE96557-E346-D658-85A3-5AF8826A7231}"/>
              </a:ext>
            </a:extLst>
          </p:cNvPr>
          <p:cNvSpPr txBox="1"/>
          <p:nvPr/>
        </p:nvSpPr>
        <p:spPr>
          <a:xfrm>
            <a:off x="385152" y="267650"/>
            <a:ext cx="2853917" cy="769441"/>
          </a:xfrm>
          <a:prstGeom prst="rect">
            <a:avLst/>
          </a:prstGeom>
          <a:noFill/>
        </p:spPr>
        <p:txBody>
          <a:bodyPr wrap="square" rtlCol="0">
            <a:spAutoFit/>
          </a:bodyPr>
          <a:lstStyle/>
          <a:p>
            <a:r>
              <a:rPr lang="en-US" sz="4400" b="0" i="0" u="none" strike="noStrike" baseline="0">
                <a:solidFill>
                  <a:schemeClr val="bg1"/>
                </a:solidFill>
                <a:latin typeface="TimesNewRomanPSMT"/>
              </a:rPr>
              <a:t>Acts </a:t>
            </a:r>
            <a:r>
              <a:rPr lang="en-IN" sz="4400" b="1" i="0" cap="all">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27</a:t>
            </a:r>
            <a:r>
              <a:rPr lang="en-IN" sz="4400" b="1" cap="all">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:31,32</a:t>
            </a:r>
            <a:endPar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9892577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IN" sz="4400" dirty="0"/>
              <a:t>Luke writes </a:t>
            </a:r>
            <a:r>
              <a:rPr lang="en-US" sz="4400" dirty="0">
                <a:solidFill>
                  <a:srgbClr val="777A7B"/>
                </a:solidFill>
                <a:latin typeface="Arial" panose="020B0604020202020204" pitchFamily="34" charset="0"/>
              </a:rPr>
              <a:t>1</a:t>
            </a:r>
            <a:r>
              <a:rPr lang="en-US" sz="4400" b="0" i="0" dirty="0">
                <a:solidFill>
                  <a:srgbClr val="121212"/>
                </a:solidFill>
                <a:effectLst/>
                <a:latin typeface="Inter"/>
              </a:rPr>
              <a:t>When it was determined that we should sail for Italy, they delivered Paul and certain other prisoners to a centurion named Julius, of the Augustan band.</a:t>
            </a:r>
            <a:endParaRPr lang="en-IN" dirty="0"/>
          </a:p>
        </p:txBody>
      </p:sp>
    </p:spTree>
    <p:extLst>
      <p:ext uri="{BB962C8B-B14F-4D97-AF65-F5344CB8AC3E}">
        <p14:creationId xmlns:p14="http://schemas.microsoft.com/office/powerpoint/2010/main" val="40373292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2FE398C-6CD7-1C69-E097-5BFC66D6E2A1}"/>
              </a:ext>
            </a:extLst>
          </p:cNvPr>
          <p:cNvPicPr>
            <a:picLocks noChangeAspect="1"/>
          </p:cNvPicPr>
          <p:nvPr/>
        </p:nvPicPr>
        <p:blipFill>
          <a:blip r:embed="rId2"/>
          <a:stretch>
            <a:fillRect/>
          </a:stretch>
        </p:blipFill>
        <p:spPr>
          <a:xfrm>
            <a:off x="0" y="-352323"/>
            <a:ext cx="12192000" cy="7210323"/>
          </a:xfrm>
          <a:prstGeom prst="rect">
            <a:avLst/>
          </a:prstGeom>
        </p:spPr>
      </p:pic>
      <p:sp>
        <p:nvSpPr>
          <p:cNvPr id="2" name="TextBox 1">
            <a:extLst>
              <a:ext uri="{FF2B5EF4-FFF2-40B4-BE49-F238E27FC236}">
                <a16:creationId xmlns:a16="http://schemas.microsoft.com/office/drawing/2014/main" id="{9046DAF4-5315-A6E7-D076-6B879D78F9C8}"/>
              </a:ext>
            </a:extLst>
          </p:cNvPr>
          <p:cNvSpPr txBox="1"/>
          <p:nvPr/>
        </p:nvSpPr>
        <p:spPr>
          <a:xfrm>
            <a:off x="385152" y="267650"/>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Acts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27</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a:t>
            </a:r>
          </a:p>
        </p:txBody>
      </p:sp>
    </p:spTree>
    <p:extLst>
      <p:ext uri="{BB962C8B-B14F-4D97-AF65-F5344CB8AC3E}">
        <p14:creationId xmlns:p14="http://schemas.microsoft.com/office/powerpoint/2010/main" val="40245697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endParaRPr lang="en-IN" sz="48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a:t>
            </a:r>
            <a:r>
              <a:rPr lang="en-US" sz="4400" b="0" i="0" dirty="0">
                <a:solidFill>
                  <a:srgbClr val="121212"/>
                </a:solidFill>
                <a:effectLst/>
                <a:latin typeface="Inter"/>
              </a:rPr>
              <a:t>Embarking in a ship of </a:t>
            </a:r>
            <a:r>
              <a:rPr lang="en-US" sz="4400" b="0" i="0" dirty="0" err="1">
                <a:solidFill>
                  <a:srgbClr val="121212"/>
                </a:solidFill>
                <a:effectLst/>
                <a:latin typeface="Inter"/>
              </a:rPr>
              <a:t>Adramyttium</a:t>
            </a:r>
            <a:r>
              <a:rPr lang="en-US" sz="4400" b="0" i="0" dirty="0">
                <a:solidFill>
                  <a:srgbClr val="121212"/>
                </a:solidFill>
                <a:effectLst/>
                <a:latin typeface="Inter"/>
              </a:rPr>
              <a:t>, which was about to sail to places on the coast of Asia, we put to sea</a:t>
            </a:r>
            <a:r>
              <a:rPr lang="en-US" sz="4400" dirty="0">
                <a:solidFill>
                  <a:srgbClr val="121212"/>
                </a:solidFill>
                <a:latin typeface="Arial" panose="020B0604020202020204" pitchFamily="34" charset="0"/>
              </a:rPr>
              <a:t>…</a:t>
            </a:r>
            <a:r>
              <a:rPr lang="en-US" sz="4400" dirty="0">
                <a:solidFill>
                  <a:srgbClr val="777A7B"/>
                </a:solidFill>
                <a:latin typeface="Arial" panose="020B0604020202020204" pitchFamily="34" charset="0"/>
              </a:rPr>
              <a:t>5W</a:t>
            </a:r>
            <a:r>
              <a:rPr lang="en-US" sz="4400" b="0" i="0" dirty="0">
                <a:solidFill>
                  <a:srgbClr val="121212"/>
                </a:solidFill>
                <a:effectLst/>
                <a:latin typeface="Inter"/>
              </a:rPr>
              <a:t>e sailed across the sea</a:t>
            </a:r>
            <a:r>
              <a:rPr lang="en-US" sz="4400" dirty="0">
                <a:solidFill>
                  <a:srgbClr val="121212"/>
                </a:solidFill>
                <a:latin typeface="Arial" panose="020B0604020202020204" pitchFamily="34" charset="0"/>
              </a:rPr>
              <a:t>…and …c</a:t>
            </a:r>
            <a:r>
              <a:rPr lang="en-US" sz="4400" b="0" i="0" dirty="0">
                <a:solidFill>
                  <a:srgbClr val="121212"/>
                </a:solidFill>
                <a:effectLst/>
                <a:latin typeface="Inter"/>
              </a:rPr>
              <a:t>ame to Myra, a city of Lycia. </a:t>
            </a:r>
            <a:endParaRPr lang="en-IN" sz="4400" dirty="0"/>
          </a:p>
        </p:txBody>
      </p:sp>
    </p:spTree>
    <p:extLst>
      <p:ext uri="{BB962C8B-B14F-4D97-AF65-F5344CB8AC3E}">
        <p14:creationId xmlns:p14="http://schemas.microsoft.com/office/powerpoint/2010/main" val="19096383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D9E55E7-F3B3-0B6F-B550-3E50C46B3B95}"/>
              </a:ext>
            </a:extLst>
          </p:cNvPr>
          <p:cNvPicPr>
            <a:picLocks noChangeAspect="1"/>
          </p:cNvPicPr>
          <p:nvPr/>
        </p:nvPicPr>
        <p:blipFill>
          <a:blip r:embed="rId2"/>
          <a:stretch>
            <a:fillRect/>
          </a:stretch>
        </p:blipFill>
        <p:spPr>
          <a:xfrm>
            <a:off x="-1" y="0"/>
            <a:ext cx="13543109" cy="6858000"/>
          </a:xfrm>
          <a:prstGeom prst="rect">
            <a:avLst/>
          </a:prstGeom>
        </p:spPr>
      </p:pic>
      <p:sp>
        <p:nvSpPr>
          <p:cNvPr id="2" name="TextBox 1">
            <a:extLst>
              <a:ext uri="{FF2B5EF4-FFF2-40B4-BE49-F238E27FC236}">
                <a16:creationId xmlns:a16="http://schemas.microsoft.com/office/drawing/2014/main" id="{AE987D55-EBC1-BE52-F556-E7B04CCEBFF4}"/>
              </a:ext>
            </a:extLst>
          </p:cNvPr>
          <p:cNvSpPr txBox="1"/>
          <p:nvPr/>
        </p:nvSpPr>
        <p:spPr>
          <a:xfrm>
            <a:off x="385152" y="267650"/>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Acts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27</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:2,5</a:t>
            </a:r>
          </a:p>
        </p:txBody>
      </p:sp>
    </p:spTree>
    <p:extLst>
      <p:ext uri="{BB962C8B-B14F-4D97-AF65-F5344CB8AC3E}">
        <p14:creationId xmlns:p14="http://schemas.microsoft.com/office/powerpoint/2010/main" val="4871796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endParaRPr lang="en-IN" sz="40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7W</a:t>
            </a:r>
            <a:r>
              <a:rPr lang="en-US" sz="4400" b="0" i="0" dirty="0">
                <a:solidFill>
                  <a:srgbClr val="121212"/>
                </a:solidFill>
                <a:effectLst/>
                <a:latin typeface="Inter"/>
              </a:rPr>
              <a:t>e sailed slowly many days</a:t>
            </a:r>
            <a:r>
              <a:rPr lang="en-US" sz="4400" dirty="0">
                <a:solidFill>
                  <a:srgbClr val="121212"/>
                </a:solidFill>
                <a:latin typeface="Arial" panose="020B0604020202020204" pitchFamily="34" charset="0"/>
              </a:rPr>
              <a:t>….</a:t>
            </a:r>
          </a:p>
          <a:p>
            <a:r>
              <a:rPr lang="en-IN" sz="4400" dirty="0"/>
              <a:t> </a:t>
            </a:r>
            <a:r>
              <a:rPr lang="en-US" sz="4400" dirty="0">
                <a:solidFill>
                  <a:srgbClr val="777A7B"/>
                </a:solidFill>
                <a:latin typeface="Arial" panose="020B0604020202020204" pitchFamily="34" charset="0"/>
              </a:rPr>
              <a:t>9</a:t>
            </a:r>
            <a:r>
              <a:rPr lang="en-US" sz="4400" b="0" i="0" dirty="0">
                <a:solidFill>
                  <a:srgbClr val="121212"/>
                </a:solidFill>
                <a:effectLst/>
                <a:latin typeface="Inter"/>
              </a:rPr>
              <a:t>When much time had passed and the voyage was now dangerous, Paul admonished them. </a:t>
            </a:r>
            <a:endParaRPr lang="en-IN" sz="4400" dirty="0"/>
          </a:p>
          <a:p>
            <a:endParaRPr lang="en-IN" dirty="0"/>
          </a:p>
        </p:txBody>
      </p:sp>
    </p:spTree>
    <p:extLst>
      <p:ext uri="{BB962C8B-B14F-4D97-AF65-F5344CB8AC3E}">
        <p14:creationId xmlns:p14="http://schemas.microsoft.com/office/powerpoint/2010/main" val="97826034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4840</TotalTime>
  <Words>809</Words>
  <Application>Microsoft Office PowerPoint</Application>
  <PresentationFormat>Widescreen</PresentationFormat>
  <Paragraphs>57</Paragraphs>
  <Slides>42</Slides>
  <Notes>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42</vt:i4>
      </vt:variant>
    </vt:vector>
  </HeadingPairs>
  <TitlesOfParts>
    <vt:vector size="50" baseType="lpstr">
      <vt:lpstr>Arial</vt:lpstr>
      <vt:lpstr>Calibri</vt:lpstr>
      <vt:lpstr>Calibri Light</vt:lpstr>
      <vt:lpstr>Inter</vt:lpstr>
      <vt:lpstr>Microsoft Himalaya</vt:lpstr>
      <vt:lpstr>TimesNewRomanPS-BoldMT</vt:lpstr>
      <vt:lpstr>TimesNewRomanPSMT</vt:lpstr>
      <vt:lpstr>Office Theme</vt:lpstr>
      <vt:lpstr>56-1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5</cp:revision>
  <dcterms:created xsi:type="dcterms:W3CDTF">2022-09-30T06:26:14Z</dcterms:created>
  <dcterms:modified xsi:type="dcterms:W3CDTF">2023-09-13T10:08:44Z</dcterms:modified>
</cp:coreProperties>
</file>