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90CC54-4BF9-459A-857C-DB11976C8C19}" v="3" dt="2023-09-13T10:15:01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F90CC54-4BF9-459A-857C-DB11976C8C19}"/>
    <pc:docChg chg="undo custSel modSld">
      <pc:chgData name="Alfred Smith" userId="3c60a3631c0db8ad" providerId="LiveId" clId="{7F90CC54-4BF9-459A-857C-DB11976C8C19}" dt="2023-09-13T10:15:27.339" v="57"/>
      <pc:docMkLst>
        <pc:docMk/>
      </pc:docMkLst>
      <pc:sldChg chg="delSp modTransition modAnim">
        <pc:chgData name="Alfred Smith" userId="3c60a3631c0db8ad" providerId="LiveId" clId="{7F90CC54-4BF9-459A-857C-DB11976C8C19}" dt="2023-09-13T10:13:36.317" v="32"/>
        <pc:sldMkLst>
          <pc:docMk/>
          <pc:sldMk cId="1499918570" sldId="257"/>
        </pc:sldMkLst>
        <pc:picChg chg="del">
          <ac:chgData name="Alfred Smith" userId="3c60a3631c0db8ad" providerId="LiveId" clId="{7F90CC54-4BF9-459A-857C-DB11976C8C19}" dt="2023-09-13T10:13:36.317" v="32"/>
          <ac:picMkLst>
            <pc:docMk/>
            <pc:sldMk cId="1499918570" sldId="257"/>
            <ac:picMk id="9" creationId="{5CB8E201-1E84-92F3-33DA-23107F3B071E}"/>
          </ac:picMkLst>
        </pc:picChg>
      </pc:sldChg>
      <pc:sldChg chg="modSp mod modTransition">
        <pc:chgData name="Alfred Smith" userId="3c60a3631c0db8ad" providerId="LiveId" clId="{7F90CC54-4BF9-459A-857C-DB11976C8C19}" dt="2023-09-13T10:13:36.317" v="32"/>
        <pc:sldMkLst>
          <pc:docMk/>
          <pc:sldMk cId="3788111665" sldId="258"/>
        </pc:sldMkLst>
        <pc:spChg chg="mod">
          <ac:chgData name="Alfred Smith" userId="3c60a3631c0db8ad" providerId="LiveId" clId="{7F90CC54-4BF9-459A-857C-DB11976C8C19}" dt="2023-09-13T10:10:21.668" v="7" actId="14100"/>
          <ac:spMkLst>
            <pc:docMk/>
            <pc:sldMk cId="3788111665" sldId="258"/>
            <ac:spMk id="4" creationId="{7B4739A5-A83A-97A4-0BA5-FB9822F57C37}"/>
          </ac:spMkLst>
        </pc:spChg>
        <pc:picChg chg="mod">
          <ac:chgData name="Alfred Smith" userId="3c60a3631c0db8ad" providerId="LiveId" clId="{7F90CC54-4BF9-459A-857C-DB11976C8C19}" dt="2023-09-13T10:10:13.597" v="5" actId="1076"/>
          <ac:picMkLst>
            <pc:docMk/>
            <pc:sldMk cId="3788111665" sldId="258"/>
            <ac:picMk id="3" creationId="{A3F26C31-61B6-95FE-BB8D-AA08EBBCE0F0}"/>
          </ac:picMkLst>
        </pc:picChg>
      </pc:sldChg>
      <pc:sldChg chg="delSp modSp mod modTransition modAnim">
        <pc:chgData name="Alfred Smith" userId="3c60a3631c0db8ad" providerId="LiveId" clId="{7F90CC54-4BF9-459A-857C-DB11976C8C19}" dt="2023-09-13T10:14:14.987" v="43" actId="20577"/>
        <pc:sldMkLst>
          <pc:docMk/>
          <pc:sldMk cId="2346136586" sldId="260"/>
        </pc:sldMkLst>
        <pc:spChg chg="mod">
          <ac:chgData name="Alfred Smith" userId="3c60a3631c0db8ad" providerId="LiveId" clId="{7F90CC54-4BF9-459A-857C-DB11976C8C19}" dt="2023-09-13T10:14:14.987" v="43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2346136586" sldId="260"/>
            <ac:picMk id="7" creationId="{542DF8B0-5274-820E-319D-E2763A68CB08}"/>
          </ac:picMkLst>
        </pc:picChg>
      </pc:sldChg>
      <pc:sldChg chg="delSp modSp mod modTransition modAnim">
        <pc:chgData name="Alfred Smith" userId="3c60a3631c0db8ad" providerId="LiveId" clId="{7F90CC54-4BF9-459A-857C-DB11976C8C19}" dt="2023-09-13T10:14:11.188" v="42" actId="20577"/>
        <pc:sldMkLst>
          <pc:docMk/>
          <pc:sldMk cId="4037329247" sldId="261"/>
        </pc:sldMkLst>
        <pc:spChg chg="mod">
          <ac:chgData name="Alfred Smith" userId="3c60a3631c0db8ad" providerId="LiveId" clId="{7F90CC54-4BF9-459A-857C-DB11976C8C19}" dt="2023-09-13T10:14:11.188" v="42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7F90CC54-4BF9-459A-857C-DB11976C8C19}" dt="2023-09-13T10:10:51.329" v="10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4037329247" sldId="261"/>
            <ac:picMk id="27" creationId="{3255F809-08A1-AF11-5A0C-6CEC90A2B8CE}"/>
          </ac:picMkLst>
        </pc:picChg>
      </pc:sldChg>
      <pc:sldChg chg="delSp modSp mod modTransition modAnim">
        <pc:chgData name="Alfred Smith" userId="3c60a3631c0db8ad" providerId="LiveId" clId="{7F90CC54-4BF9-459A-857C-DB11976C8C19}" dt="2023-09-13T10:14:07.902" v="41" actId="20577"/>
        <pc:sldMkLst>
          <pc:docMk/>
          <pc:sldMk cId="1909638311" sldId="262"/>
        </pc:sldMkLst>
        <pc:spChg chg="mod">
          <ac:chgData name="Alfred Smith" userId="3c60a3631c0db8ad" providerId="LiveId" clId="{7F90CC54-4BF9-459A-857C-DB11976C8C19}" dt="2023-09-13T10:14:07.902" v="41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7F90CC54-4BF9-459A-857C-DB11976C8C19}" dt="2023-09-13T10:11:04.454" v="11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1909638311" sldId="262"/>
            <ac:picMk id="41" creationId="{1B94361E-1CAA-0B8B-EFB6-0799BE72439F}"/>
          </ac:picMkLst>
        </pc:picChg>
      </pc:sldChg>
      <pc:sldChg chg="delSp modSp mod modTransition modAnim">
        <pc:chgData name="Alfred Smith" userId="3c60a3631c0db8ad" providerId="LiveId" clId="{7F90CC54-4BF9-459A-857C-DB11976C8C19}" dt="2023-09-13T10:14:04.373" v="40" actId="20577"/>
        <pc:sldMkLst>
          <pc:docMk/>
          <pc:sldMk cId="641208035" sldId="263"/>
        </pc:sldMkLst>
        <pc:spChg chg="mod">
          <ac:chgData name="Alfred Smith" userId="3c60a3631c0db8ad" providerId="LiveId" clId="{7F90CC54-4BF9-459A-857C-DB11976C8C19}" dt="2023-09-13T10:14:04.373" v="40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7F90CC54-4BF9-459A-857C-DB11976C8C19}" dt="2023-09-13T10:11:21.279" v="12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641208035" sldId="263"/>
            <ac:picMk id="17" creationId="{75045484-BB39-94AA-F46A-1E5DB39CE97D}"/>
          </ac:picMkLst>
        </pc:picChg>
      </pc:sldChg>
      <pc:sldChg chg="delSp modSp mod modTransition modAnim">
        <pc:chgData name="Alfred Smith" userId="3c60a3631c0db8ad" providerId="LiveId" clId="{7F90CC54-4BF9-459A-857C-DB11976C8C19}" dt="2023-09-13T10:14:00.589" v="39" actId="20577"/>
        <pc:sldMkLst>
          <pc:docMk/>
          <pc:sldMk cId="4044745628" sldId="264"/>
        </pc:sldMkLst>
        <pc:spChg chg="mod">
          <ac:chgData name="Alfred Smith" userId="3c60a3631c0db8ad" providerId="LiveId" clId="{7F90CC54-4BF9-459A-857C-DB11976C8C19}" dt="2023-09-13T10:14:00.589" v="39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7F90CC54-4BF9-459A-857C-DB11976C8C19}" dt="2023-09-13T10:11:35.847" v="13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4044745628" sldId="264"/>
            <ac:picMk id="11" creationId="{3E314C12-D78E-756B-D899-B7F8E9ABA303}"/>
          </ac:picMkLst>
        </pc:picChg>
      </pc:sldChg>
      <pc:sldChg chg="delSp modSp mod modTransition modAnim">
        <pc:chgData name="Alfred Smith" userId="3c60a3631c0db8ad" providerId="LiveId" clId="{7F90CC54-4BF9-459A-857C-DB11976C8C19}" dt="2023-09-13T10:13:56.840" v="38" actId="20577"/>
        <pc:sldMkLst>
          <pc:docMk/>
          <pc:sldMk cId="978260341" sldId="265"/>
        </pc:sldMkLst>
        <pc:spChg chg="mod">
          <ac:chgData name="Alfred Smith" userId="3c60a3631c0db8ad" providerId="LiveId" clId="{7F90CC54-4BF9-459A-857C-DB11976C8C19}" dt="2023-09-13T10:13:56.840" v="38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7F90CC54-4BF9-459A-857C-DB11976C8C19}" dt="2023-09-13T10:11:49.702" v="14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978260341" sldId="265"/>
            <ac:picMk id="27" creationId="{C5FE29CD-3BC3-B436-9D74-628523F180B6}"/>
          </ac:picMkLst>
        </pc:picChg>
      </pc:sldChg>
      <pc:sldChg chg="delSp modSp mod modTransition modAnim">
        <pc:chgData name="Alfred Smith" userId="3c60a3631c0db8ad" providerId="LiveId" clId="{7F90CC54-4BF9-459A-857C-DB11976C8C19}" dt="2023-09-13T10:13:53.176" v="37" actId="20577"/>
        <pc:sldMkLst>
          <pc:docMk/>
          <pc:sldMk cId="3575870363" sldId="266"/>
        </pc:sldMkLst>
        <pc:spChg chg="mod">
          <ac:chgData name="Alfred Smith" userId="3c60a3631c0db8ad" providerId="LiveId" clId="{7F90CC54-4BF9-459A-857C-DB11976C8C19}" dt="2023-09-13T10:13:53.176" v="37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7F90CC54-4BF9-459A-857C-DB11976C8C19}" dt="2023-09-13T10:12:04.279" v="15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3575870363" sldId="266"/>
            <ac:picMk id="22" creationId="{1D77C158-7A3E-7F84-2E6C-0BB0161FB3A9}"/>
          </ac:picMkLst>
        </pc:picChg>
      </pc:sldChg>
      <pc:sldChg chg="delSp modSp mod modTransition modAnim">
        <pc:chgData name="Alfred Smith" userId="3c60a3631c0db8ad" providerId="LiveId" clId="{7F90CC54-4BF9-459A-857C-DB11976C8C19}" dt="2023-09-13T10:13:49.941" v="36" actId="6549"/>
        <pc:sldMkLst>
          <pc:docMk/>
          <pc:sldMk cId="4017137865" sldId="267"/>
        </pc:sldMkLst>
        <pc:spChg chg="mod">
          <ac:chgData name="Alfred Smith" userId="3c60a3631c0db8ad" providerId="LiveId" clId="{7F90CC54-4BF9-459A-857C-DB11976C8C19}" dt="2023-09-13T10:13:49.941" v="36" actId="6549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7F90CC54-4BF9-459A-857C-DB11976C8C19}" dt="2023-09-13T10:12:35.050" v="28" actId="2057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4017137865" sldId="267"/>
            <ac:picMk id="11" creationId="{3872FBF9-B1D7-4626-19F4-1E1903F9D4B4}"/>
          </ac:picMkLst>
        </pc:picChg>
      </pc:sldChg>
      <pc:sldChg chg="delSp modSp mod modTransition modAnim">
        <pc:chgData name="Alfred Smith" userId="3c60a3631c0db8ad" providerId="LiveId" clId="{7F90CC54-4BF9-459A-857C-DB11976C8C19}" dt="2023-09-13T10:13:45.905" v="35" actId="20577"/>
        <pc:sldMkLst>
          <pc:docMk/>
          <pc:sldMk cId="3137811553" sldId="268"/>
        </pc:sldMkLst>
        <pc:spChg chg="mod">
          <ac:chgData name="Alfred Smith" userId="3c60a3631c0db8ad" providerId="LiveId" clId="{7F90CC54-4BF9-459A-857C-DB11976C8C19}" dt="2023-09-13T10:13:45.905" v="35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7F90CC54-4BF9-459A-857C-DB11976C8C19}" dt="2023-09-13T10:12:52.426" v="29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3137811553" sldId="268"/>
            <ac:picMk id="13" creationId="{9EED9D1A-7AB0-0F50-C478-6DFD886F7412}"/>
          </ac:picMkLst>
        </pc:picChg>
      </pc:sldChg>
      <pc:sldChg chg="delSp modSp mod modTransition modAnim">
        <pc:chgData name="Alfred Smith" userId="3c60a3631c0db8ad" providerId="LiveId" clId="{7F90CC54-4BF9-459A-857C-DB11976C8C19}" dt="2023-09-13T10:13:42.380" v="34" actId="20577"/>
        <pc:sldMkLst>
          <pc:docMk/>
          <pc:sldMk cId="100491716" sldId="269"/>
        </pc:sldMkLst>
        <pc:spChg chg="mod">
          <ac:chgData name="Alfred Smith" userId="3c60a3631c0db8ad" providerId="LiveId" clId="{7F90CC54-4BF9-459A-857C-DB11976C8C19}" dt="2023-09-13T10:13:42.380" v="34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7F90CC54-4BF9-459A-857C-DB11976C8C19}" dt="2023-09-13T10:13:07.157" v="30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100491716" sldId="269"/>
            <ac:picMk id="50" creationId="{C1D07B60-F64C-2DB5-89BF-CA9BEB277EC4}"/>
          </ac:picMkLst>
        </pc:picChg>
      </pc:sldChg>
      <pc:sldChg chg="addSp delSp modSp mod modTransition">
        <pc:chgData name="Alfred Smith" userId="3c60a3631c0db8ad" providerId="LiveId" clId="{7F90CC54-4BF9-459A-857C-DB11976C8C19}" dt="2023-09-13T10:13:36.317" v="32"/>
        <pc:sldMkLst>
          <pc:docMk/>
          <pc:sldMk cId="939110669" sldId="271"/>
        </pc:sldMkLst>
        <pc:spChg chg="del">
          <ac:chgData name="Alfred Smith" userId="3c60a3631c0db8ad" providerId="LiveId" clId="{7F90CC54-4BF9-459A-857C-DB11976C8C19}" dt="2023-09-13T10:10:31.302" v="8" actId="478"/>
          <ac:spMkLst>
            <pc:docMk/>
            <pc:sldMk cId="939110669" sldId="271"/>
            <ac:spMk id="3" creationId="{937B7608-35A7-3E47-D4CF-F39C31970D7F}"/>
          </ac:spMkLst>
        </pc:spChg>
        <pc:spChg chg="add mod">
          <ac:chgData name="Alfred Smith" userId="3c60a3631c0db8ad" providerId="LiveId" clId="{7F90CC54-4BF9-459A-857C-DB11976C8C19}" dt="2023-09-13T10:10:31.839" v="9"/>
          <ac:spMkLst>
            <pc:docMk/>
            <pc:sldMk cId="939110669" sldId="271"/>
            <ac:spMk id="4" creationId="{8CE21E57-128E-3468-C063-9CAF8AF17536}"/>
          </ac:spMkLst>
        </pc:spChg>
      </pc:sldChg>
      <pc:sldChg chg="modSp mod modTransition">
        <pc:chgData name="Alfred Smith" userId="3c60a3631c0db8ad" providerId="LiveId" clId="{7F90CC54-4BF9-459A-857C-DB11976C8C19}" dt="2023-09-13T10:14:25.999" v="44"/>
        <pc:sldMkLst>
          <pc:docMk/>
          <pc:sldMk cId="4024569785" sldId="272"/>
        </pc:sldMkLst>
        <pc:spChg chg="mod">
          <ac:chgData name="Alfred Smith" userId="3c60a3631c0db8ad" providerId="LiveId" clId="{7F90CC54-4BF9-459A-857C-DB11976C8C19}" dt="2023-09-13T10:14:25.999" v="44"/>
          <ac:spMkLst>
            <pc:docMk/>
            <pc:sldMk cId="4024569785" sldId="272"/>
            <ac:spMk id="4" creationId="{68E5024A-6FE8-1BD7-3DC5-CEE05610026A}"/>
          </ac:spMkLst>
        </pc:spChg>
      </pc:sldChg>
      <pc:sldChg chg="modSp mod modTransition">
        <pc:chgData name="Alfred Smith" userId="3c60a3631c0db8ad" providerId="LiveId" clId="{7F90CC54-4BF9-459A-857C-DB11976C8C19}" dt="2023-09-13T10:14:30.884" v="45"/>
        <pc:sldMkLst>
          <pc:docMk/>
          <pc:sldMk cId="487179600" sldId="273"/>
        </pc:sldMkLst>
        <pc:spChg chg="mod">
          <ac:chgData name="Alfred Smith" userId="3c60a3631c0db8ad" providerId="LiveId" clId="{7F90CC54-4BF9-459A-857C-DB11976C8C19}" dt="2023-09-13T10:14:30.884" v="45"/>
          <ac:spMkLst>
            <pc:docMk/>
            <pc:sldMk cId="487179600" sldId="273"/>
            <ac:spMk id="4" creationId="{A88755AF-C1E9-B8BF-6897-3168ACA581AD}"/>
          </ac:spMkLst>
        </pc:spChg>
      </pc:sldChg>
      <pc:sldChg chg="modSp mod modTransition">
        <pc:chgData name="Alfred Smith" userId="3c60a3631c0db8ad" providerId="LiveId" clId="{7F90CC54-4BF9-459A-857C-DB11976C8C19}" dt="2023-09-13T10:14:35.878" v="46"/>
        <pc:sldMkLst>
          <pc:docMk/>
          <pc:sldMk cId="2168401200" sldId="274"/>
        </pc:sldMkLst>
        <pc:spChg chg="mod">
          <ac:chgData name="Alfred Smith" userId="3c60a3631c0db8ad" providerId="LiveId" clId="{7F90CC54-4BF9-459A-857C-DB11976C8C19}" dt="2023-09-13T10:14:35.878" v="46"/>
          <ac:spMkLst>
            <pc:docMk/>
            <pc:sldMk cId="2168401200" sldId="274"/>
            <ac:spMk id="4" creationId="{5C41BE14-D57A-584E-C0F2-A9A4FF486A34}"/>
          </ac:spMkLst>
        </pc:spChg>
      </pc:sldChg>
      <pc:sldChg chg="modSp mod modTransition">
        <pc:chgData name="Alfred Smith" userId="3c60a3631c0db8ad" providerId="LiveId" clId="{7F90CC54-4BF9-459A-857C-DB11976C8C19}" dt="2023-09-13T10:14:40.402" v="47"/>
        <pc:sldMkLst>
          <pc:docMk/>
          <pc:sldMk cId="2996969115" sldId="275"/>
        </pc:sldMkLst>
        <pc:spChg chg="mod">
          <ac:chgData name="Alfred Smith" userId="3c60a3631c0db8ad" providerId="LiveId" clId="{7F90CC54-4BF9-459A-857C-DB11976C8C19}" dt="2023-09-13T10:14:40.402" v="47"/>
          <ac:spMkLst>
            <pc:docMk/>
            <pc:sldMk cId="2996969115" sldId="275"/>
            <ac:spMk id="4" creationId="{C54C53ED-9356-EDDB-6C01-38416B4C156A}"/>
          </ac:spMkLst>
        </pc:spChg>
      </pc:sldChg>
      <pc:sldChg chg="modSp mod modTransition">
        <pc:chgData name="Alfred Smith" userId="3c60a3631c0db8ad" providerId="LiveId" clId="{7F90CC54-4BF9-459A-857C-DB11976C8C19}" dt="2023-09-13T10:14:44.789" v="48"/>
        <pc:sldMkLst>
          <pc:docMk/>
          <pc:sldMk cId="2390376940" sldId="276"/>
        </pc:sldMkLst>
        <pc:spChg chg="mod">
          <ac:chgData name="Alfred Smith" userId="3c60a3631c0db8ad" providerId="LiveId" clId="{7F90CC54-4BF9-459A-857C-DB11976C8C19}" dt="2023-09-13T10:14:44.789" v="48"/>
          <ac:spMkLst>
            <pc:docMk/>
            <pc:sldMk cId="2390376940" sldId="276"/>
            <ac:spMk id="4" creationId="{BB014D5E-29EB-7542-EA6D-8AB74B226760}"/>
          </ac:spMkLst>
        </pc:spChg>
      </pc:sldChg>
      <pc:sldChg chg="addSp modSp mod modTransition">
        <pc:chgData name="Alfred Smith" userId="3c60a3631c0db8ad" providerId="LiveId" clId="{7F90CC54-4BF9-459A-857C-DB11976C8C19}" dt="2023-09-13T10:15:04.148" v="53" actId="20577"/>
        <pc:sldMkLst>
          <pc:docMk/>
          <pc:sldMk cId="4265919077" sldId="277"/>
        </pc:sldMkLst>
        <pc:spChg chg="add mod">
          <ac:chgData name="Alfred Smith" userId="3c60a3631c0db8ad" providerId="LiveId" clId="{7F90CC54-4BF9-459A-857C-DB11976C8C19}" dt="2023-09-13T10:15:04.148" v="53" actId="20577"/>
          <ac:spMkLst>
            <pc:docMk/>
            <pc:sldMk cId="4265919077" sldId="277"/>
            <ac:spMk id="2" creationId="{B383CE75-816C-D7E2-99BA-2FBC9188E288}"/>
          </ac:spMkLst>
        </pc:spChg>
      </pc:sldChg>
      <pc:sldChg chg="modSp mod modTransition">
        <pc:chgData name="Alfred Smith" userId="3c60a3631c0db8ad" providerId="LiveId" clId="{7F90CC54-4BF9-459A-857C-DB11976C8C19}" dt="2023-09-13T10:15:16.818" v="54"/>
        <pc:sldMkLst>
          <pc:docMk/>
          <pc:sldMk cId="210266664" sldId="278"/>
        </pc:sldMkLst>
        <pc:spChg chg="mod">
          <ac:chgData name="Alfred Smith" userId="3c60a3631c0db8ad" providerId="LiveId" clId="{7F90CC54-4BF9-459A-857C-DB11976C8C19}" dt="2023-09-13T10:15:16.818" v="54"/>
          <ac:spMkLst>
            <pc:docMk/>
            <pc:sldMk cId="210266664" sldId="278"/>
            <ac:spMk id="4" creationId="{03395755-C790-DCAB-AF20-E4CF1AEB4EA9}"/>
          </ac:spMkLst>
        </pc:spChg>
      </pc:sldChg>
      <pc:sldChg chg="modSp mod modTransition">
        <pc:chgData name="Alfred Smith" userId="3c60a3631c0db8ad" providerId="LiveId" clId="{7F90CC54-4BF9-459A-857C-DB11976C8C19}" dt="2023-09-13T10:15:20.892" v="55"/>
        <pc:sldMkLst>
          <pc:docMk/>
          <pc:sldMk cId="888433145" sldId="279"/>
        </pc:sldMkLst>
        <pc:spChg chg="mod">
          <ac:chgData name="Alfred Smith" userId="3c60a3631c0db8ad" providerId="LiveId" clId="{7F90CC54-4BF9-459A-857C-DB11976C8C19}" dt="2023-09-13T10:15:20.892" v="55"/>
          <ac:spMkLst>
            <pc:docMk/>
            <pc:sldMk cId="888433145" sldId="279"/>
            <ac:spMk id="4" creationId="{22872D01-0794-1010-9B3B-9CBFCC4CA573}"/>
          </ac:spMkLst>
        </pc:spChg>
      </pc:sldChg>
      <pc:sldChg chg="modSp mod modTransition">
        <pc:chgData name="Alfred Smith" userId="3c60a3631c0db8ad" providerId="LiveId" clId="{7F90CC54-4BF9-459A-857C-DB11976C8C19}" dt="2023-09-13T10:15:24.124" v="56"/>
        <pc:sldMkLst>
          <pc:docMk/>
          <pc:sldMk cId="791300187" sldId="280"/>
        </pc:sldMkLst>
        <pc:spChg chg="mod">
          <ac:chgData name="Alfred Smith" userId="3c60a3631c0db8ad" providerId="LiveId" clId="{7F90CC54-4BF9-459A-857C-DB11976C8C19}" dt="2023-09-13T10:15:24.124" v="56"/>
          <ac:spMkLst>
            <pc:docMk/>
            <pc:sldMk cId="791300187" sldId="280"/>
            <ac:spMk id="4" creationId="{9D857B87-F1BF-9FF9-F963-7E5D7C6C188A}"/>
          </ac:spMkLst>
        </pc:spChg>
      </pc:sldChg>
      <pc:sldChg chg="delSp modSp mod modTransition modAnim">
        <pc:chgData name="Alfred Smith" userId="3c60a3631c0db8ad" providerId="LiveId" clId="{7F90CC54-4BF9-459A-857C-DB11976C8C19}" dt="2023-09-13T10:13:38.876" v="33" actId="20577"/>
        <pc:sldMkLst>
          <pc:docMk/>
          <pc:sldMk cId="1922139011" sldId="281"/>
        </pc:sldMkLst>
        <pc:spChg chg="mod">
          <ac:chgData name="Alfred Smith" userId="3c60a3631c0db8ad" providerId="LiveId" clId="{7F90CC54-4BF9-459A-857C-DB11976C8C19}" dt="2023-09-13T10:13:38.876" v="33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7F90CC54-4BF9-459A-857C-DB11976C8C19}" dt="2023-09-13T10:13:20.279" v="31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7F90CC54-4BF9-459A-857C-DB11976C8C19}" dt="2023-09-13T10:13:36.317" v="32"/>
          <ac:picMkLst>
            <pc:docMk/>
            <pc:sldMk cId="1922139011" sldId="281"/>
            <ac:picMk id="26" creationId="{B4A180C5-A494-F217-3A8E-B512266483C2}"/>
          </ac:picMkLst>
        </pc:picChg>
      </pc:sldChg>
      <pc:sldChg chg="modSp mod modTransition">
        <pc:chgData name="Alfred Smith" userId="3c60a3631c0db8ad" providerId="LiveId" clId="{7F90CC54-4BF9-459A-857C-DB11976C8C19}" dt="2023-09-13T10:15:27.339" v="57"/>
        <pc:sldMkLst>
          <pc:docMk/>
          <pc:sldMk cId="1126511635" sldId="282"/>
        </pc:sldMkLst>
        <pc:spChg chg="mod">
          <ac:chgData name="Alfred Smith" userId="3c60a3631c0db8ad" providerId="LiveId" clId="{7F90CC54-4BF9-459A-857C-DB11976C8C19}" dt="2023-09-13T10:15:27.339" v="57"/>
          <ac:spMkLst>
            <pc:docMk/>
            <pc:sldMk cId="1126511635" sldId="282"/>
            <ac:spMk id="3" creationId="{B751E8C6-CBDC-3EF1-5520-48956467FA2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56 </a:t>
            </a:r>
            <a:r>
              <a:rPr lang="en-US" sz="1200" b="1" i="0" u="none" strike="noStrike" baseline="0" dirty="0">
                <a:latin typeface="TimesNewRomanPS-BoldMT"/>
              </a:rPr>
              <a:t>Paul goes to Rome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on the ship – Acts 27:1-32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Shipwreck – Acts 27:33-44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Snakebite – Acts 28:1-10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arrives in Rome – Acts 28:11-31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13-09-2023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56-2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6C571-0F2F-134C-9F73-221DE9691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41BE14-D57A-584E-C0F2-A9A4FF486A34}"/>
              </a:ext>
            </a:extLst>
          </p:cNvPr>
          <p:cNvSpPr txBox="1"/>
          <p:nvPr/>
        </p:nvSpPr>
        <p:spPr>
          <a:xfrm>
            <a:off x="333636" y="589571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:35,36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In all, we were two hundred seventy-six souls on the ship.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Inter"/>
              </a:rPr>
              <a:t>38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When they had eaten enough, they lightened the ship, throwing out the wheat into the sea.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2D3E8-832F-B92F-041A-791EDDADF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8688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4C53ED-9356-EDDB-6C01-38416B4C156A}"/>
              </a:ext>
            </a:extLst>
          </p:cNvPr>
          <p:cNvSpPr txBox="1"/>
          <p:nvPr/>
        </p:nvSpPr>
        <p:spPr>
          <a:xfrm>
            <a:off x="333636" y="589571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:37,38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When it was day, they didn’t recognize the land, but they noticed a certain bay with a beach, and they decided to try to drive the ship onto it.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56B62-2D78-5987-DBBF-7E2ED884F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867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014D5E-29EB-7542-EA6D-8AB74B226760}"/>
              </a:ext>
            </a:extLst>
          </p:cNvPr>
          <p:cNvSpPr txBox="1"/>
          <p:nvPr/>
        </p:nvSpPr>
        <p:spPr>
          <a:xfrm>
            <a:off x="398030" y="38356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:39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Casting off the anchors, they left them in the sea, at the same time untying the rudder ropes. Hoisting up the foresail to the wind, they made for the beach.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00A15A-7B68-603F-3744-85B937E5BA4D}"/>
              </a:ext>
            </a:extLst>
          </p:cNvPr>
          <p:cNvSpPr txBox="1"/>
          <p:nvPr/>
        </p:nvSpPr>
        <p:spPr>
          <a:xfrm>
            <a:off x="230605" y="33204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A0B22-77CD-7CA7-7A26-85D41103DACC}"/>
              </a:ext>
            </a:extLst>
          </p:cNvPr>
          <p:cNvSpPr txBox="1"/>
          <p:nvPr/>
        </p:nvSpPr>
        <p:spPr>
          <a:xfrm flipH="1" flipV="1">
            <a:off x="4022635" y="2919349"/>
            <a:ext cx="340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Sails</a:t>
            </a:r>
          </a:p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3D3E1D-F467-2F3F-53DB-E80D28220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2058" cy="68582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83CE75-816C-D7E2-99BA-2FBC9188E288}"/>
              </a:ext>
            </a:extLst>
          </p:cNvPr>
          <p:cNvSpPr txBox="1"/>
          <p:nvPr/>
        </p:nvSpPr>
        <p:spPr>
          <a:xfrm>
            <a:off x="398030" y="38356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:40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But coming to a place where two seas met, they ran the vessel aground. The front struck and remained immovable, but the back began to break up by the violence of the waves.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3B9CA-FC63-4C5C-3CCA-6BA9C2A40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30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395755-C790-DCAB-AF20-E4CF1AEB4EA9}"/>
              </a:ext>
            </a:extLst>
          </p:cNvPr>
          <p:cNvSpPr txBox="1"/>
          <p:nvPr/>
        </p:nvSpPr>
        <p:spPr>
          <a:xfrm>
            <a:off x="333636" y="589571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:41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The soldiers’ counsel was to kill the prisoners, so that none of them would swim out and escape.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26C31-61B6-95FE-BB8D-AA08EBBCE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4739A5-A83A-97A4-0BA5-FB9822F57C37}"/>
              </a:ext>
            </a:extLst>
          </p:cNvPr>
          <p:cNvSpPr txBox="1"/>
          <p:nvPr/>
        </p:nvSpPr>
        <p:spPr>
          <a:xfrm>
            <a:off x="944452" y="0"/>
            <a:ext cx="5664166" cy="41947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Shipwreck – Acts 27:33-44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B275D4-CCFC-412E-BF29-0DA1C3A85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169333"/>
            <a:ext cx="12649200" cy="7027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872D01-0794-1010-9B3B-9CBFCC4CA573}"/>
              </a:ext>
            </a:extLst>
          </p:cNvPr>
          <p:cNvSpPr txBox="1"/>
          <p:nvPr/>
        </p:nvSpPr>
        <p:spPr>
          <a:xfrm>
            <a:off x="320757" y="31916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:42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But the centurion, desiring to save Paul, stopped them from their purpose, and commanded that those who could swim should throw themselves overboard first to go toward the land;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CE804-E237-8E24-33DA-49A15C01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57B87-F1BF-9FF9-F963-7E5D7C6C188A}"/>
              </a:ext>
            </a:extLst>
          </p:cNvPr>
          <p:cNvSpPr txBox="1"/>
          <p:nvPr/>
        </p:nvSpPr>
        <p:spPr>
          <a:xfrm>
            <a:off x="333636" y="589571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:43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44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and the rest should follow, some on planks and some on other things from the ship. So they all escaped safely to the land.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1B536-714C-1E8A-4CAB-1A1F745A6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1E8C6-CBDC-3EF1-5520-48956467FA28}"/>
              </a:ext>
            </a:extLst>
          </p:cNvPr>
          <p:cNvSpPr txBox="1"/>
          <p:nvPr/>
        </p:nvSpPr>
        <p:spPr>
          <a:xfrm>
            <a:off x="346515" y="30628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:44</a:t>
            </a:r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Shipwreck – Acts 27:33-44 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4FF0E7-3D1A-E7A9-AB2C-2CC3B5E52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E21E57-128E-3468-C063-9CAF8AF17536}"/>
              </a:ext>
            </a:extLst>
          </p:cNvPr>
          <p:cNvSpPr txBox="1"/>
          <p:nvPr/>
        </p:nvSpPr>
        <p:spPr>
          <a:xfrm>
            <a:off x="944452" y="0"/>
            <a:ext cx="5664166" cy="41947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Shipwreck – Acts 27:33-44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While the day was coming on, Paul begged them all to take some food, saying, “Today is the fourteenth day that you wait and continue fasting, having taken nothing.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B79E2-AD3B-2026-DD41-D717E0531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5024A-6FE8-1BD7-3DC5-CEE05610026A}"/>
              </a:ext>
            </a:extLst>
          </p:cNvPr>
          <p:cNvSpPr txBox="1"/>
          <p:nvPr/>
        </p:nvSpPr>
        <p:spPr>
          <a:xfrm>
            <a:off x="333636" y="589571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Therefore I beg you to take some food, for this is for your safety; for not a hair will perish from any of your heads.”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FA0BB-A76E-4524-A180-8BA356F90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622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755AF-C1E9-B8BF-6897-3168ACA581AD}"/>
              </a:ext>
            </a:extLst>
          </p:cNvPr>
          <p:cNvSpPr txBox="1"/>
          <p:nvPr/>
        </p:nvSpPr>
        <p:spPr>
          <a:xfrm>
            <a:off x="333636" y="589571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When he had said this and had taken bread, he gave thanks to God in the presence of all; then he broke it and began to eat.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/>
              </a:rPr>
              <a:t>36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Then they all cheered up, and they also took food.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4254</TotalTime>
  <Words>470</Words>
  <Application>Microsoft Office PowerPoint</Application>
  <PresentationFormat>Widescreen</PresentationFormat>
  <Paragraphs>36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ArialMT</vt:lpstr>
      <vt:lpstr>Calibri</vt:lpstr>
      <vt:lpstr>Calibri Light</vt:lpstr>
      <vt:lpstr>Inter</vt:lpstr>
      <vt:lpstr>Microsoft Himalaya</vt:lpstr>
      <vt:lpstr>TimesNewRomanPS-BoldMT</vt:lpstr>
      <vt:lpstr>TimesNewRomanPSMT</vt:lpstr>
      <vt:lpstr>Office Theme</vt:lpstr>
      <vt:lpstr>56-2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2023-09-13T10:15:30Z</dcterms:modified>
</cp:coreProperties>
</file>