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900155-3CBF-4D27-AD93-3FB8D54A1CBF}" v="2" dt="2023-09-14T11:56:40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E900155-3CBF-4D27-AD93-3FB8D54A1CBF}"/>
    <pc:docChg chg="custSel modSld">
      <pc:chgData name="Alfred Smith" userId="3c60a3631c0db8ad" providerId="LiveId" clId="{0E900155-3CBF-4D27-AD93-3FB8D54A1CBF}" dt="2023-09-14T11:57:59.348" v="40"/>
      <pc:docMkLst>
        <pc:docMk/>
      </pc:docMkLst>
      <pc:sldChg chg="delSp modTransition modAnim">
        <pc:chgData name="Alfred Smith" userId="3c60a3631c0db8ad" providerId="LiveId" clId="{0E900155-3CBF-4D27-AD93-3FB8D54A1CBF}" dt="2023-09-14T11:56:40.820" v="19"/>
        <pc:sldMkLst>
          <pc:docMk/>
          <pc:sldMk cId="1499918570" sldId="257"/>
        </pc:sldMkLst>
        <pc:picChg chg="del">
          <ac:chgData name="Alfred Smith" userId="3c60a3631c0db8ad" providerId="LiveId" clId="{0E900155-3CBF-4D27-AD93-3FB8D54A1CBF}" dt="2023-09-14T11:56:40.820" v="19"/>
          <ac:picMkLst>
            <pc:docMk/>
            <pc:sldMk cId="1499918570" sldId="257"/>
            <ac:picMk id="10" creationId="{1EA4D64B-2FBA-5C60-F6E5-36E93F80D95F}"/>
          </ac:picMkLst>
        </pc:picChg>
      </pc:sldChg>
      <pc:sldChg chg="modSp mod modTransition">
        <pc:chgData name="Alfred Smith" userId="3c60a3631c0db8ad" providerId="LiveId" clId="{0E900155-3CBF-4D27-AD93-3FB8D54A1CBF}" dt="2023-09-14T11:56:40.820" v="19"/>
        <pc:sldMkLst>
          <pc:docMk/>
          <pc:sldMk cId="3788111665" sldId="258"/>
        </pc:sldMkLst>
        <pc:spChg chg="mod">
          <ac:chgData name="Alfred Smith" userId="3c60a3631c0db8ad" providerId="LiveId" clId="{0E900155-3CBF-4D27-AD93-3FB8D54A1CBF}" dt="2023-09-14T11:53:49.211" v="8" actId="1076"/>
          <ac:spMkLst>
            <pc:docMk/>
            <pc:sldMk cId="3788111665" sldId="258"/>
            <ac:spMk id="5" creationId="{3306866C-2E84-1DB0-4501-075162E149E1}"/>
          </ac:spMkLst>
        </pc:spChg>
      </pc:sldChg>
      <pc:sldChg chg="delSp modSp mod modTransition modAnim">
        <pc:chgData name="Alfred Smith" userId="3c60a3631c0db8ad" providerId="LiveId" clId="{0E900155-3CBF-4D27-AD93-3FB8D54A1CBF}" dt="2023-09-14T11:57:18.144" v="30" actId="20577"/>
        <pc:sldMkLst>
          <pc:docMk/>
          <pc:sldMk cId="2346136586" sldId="260"/>
        </pc:sldMkLst>
        <pc:spChg chg="mod">
          <ac:chgData name="Alfred Smith" userId="3c60a3631c0db8ad" providerId="LiveId" clId="{0E900155-3CBF-4D27-AD93-3FB8D54A1CBF}" dt="2023-09-14T11:57:18.144" v="30" actId="20577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0E900155-3CBF-4D27-AD93-3FB8D54A1CBF}" dt="2023-09-14T11:56:40.820" v="19"/>
          <ac:picMkLst>
            <pc:docMk/>
            <pc:sldMk cId="2346136586" sldId="260"/>
            <ac:picMk id="8" creationId="{9EBB848D-01E3-CE35-AC75-EEC5BB50FFB3}"/>
          </ac:picMkLst>
        </pc:picChg>
      </pc:sldChg>
      <pc:sldChg chg="delSp modSp mod modTransition modAnim">
        <pc:chgData name="Alfred Smith" userId="3c60a3631c0db8ad" providerId="LiveId" clId="{0E900155-3CBF-4D27-AD93-3FB8D54A1CBF}" dt="2023-09-14T11:57:14.606" v="29" actId="20577"/>
        <pc:sldMkLst>
          <pc:docMk/>
          <pc:sldMk cId="4037329247" sldId="261"/>
        </pc:sldMkLst>
        <pc:spChg chg="mod">
          <ac:chgData name="Alfred Smith" userId="3c60a3631c0db8ad" providerId="LiveId" clId="{0E900155-3CBF-4D27-AD93-3FB8D54A1CBF}" dt="2023-09-14T11:57:14.606" v="29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0E900155-3CBF-4D27-AD93-3FB8D54A1CBF}" dt="2023-09-14T11:54:19.310" v="9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0E900155-3CBF-4D27-AD93-3FB8D54A1CBF}" dt="2023-09-14T11:56:40.820" v="19"/>
          <ac:picMkLst>
            <pc:docMk/>
            <pc:sldMk cId="4037329247" sldId="261"/>
            <ac:picMk id="29" creationId="{DD0645B7-0599-BC47-ED2E-E5B3E04833E2}"/>
          </ac:picMkLst>
        </pc:picChg>
      </pc:sldChg>
      <pc:sldChg chg="delSp modSp mod modTransition modAnim">
        <pc:chgData name="Alfred Smith" userId="3c60a3631c0db8ad" providerId="LiveId" clId="{0E900155-3CBF-4D27-AD93-3FB8D54A1CBF}" dt="2023-09-14T11:57:10.892" v="28" actId="20577"/>
        <pc:sldMkLst>
          <pc:docMk/>
          <pc:sldMk cId="1909638311" sldId="262"/>
        </pc:sldMkLst>
        <pc:spChg chg="mod">
          <ac:chgData name="Alfred Smith" userId="3c60a3631c0db8ad" providerId="LiveId" clId="{0E900155-3CBF-4D27-AD93-3FB8D54A1CBF}" dt="2023-09-14T11:57:10.892" v="28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0E900155-3CBF-4D27-AD93-3FB8D54A1CBF}" dt="2023-09-14T11:54:36.043" v="10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0E900155-3CBF-4D27-AD93-3FB8D54A1CBF}" dt="2023-09-14T11:56:40.820" v="19"/>
          <ac:picMkLst>
            <pc:docMk/>
            <pc:sldMk cId="1909638311" sldId="262"/>
            <ac:picMk id="19" creationId="{46BB2114-21CF-74B5-AB65-D6CF91208434}"/>
          </ac:picMkLst>
        </pc:picChg>
      </pc:sldChg>
      <pc:sldChg chg="delSp modSp mod modTransition modAnim">
        <pc:chgData name="Alfred Smith" userId="3c60a3631c0db8ad" providerId="LiveId" clId="{0E900155-3CBF-4D27-AD93-3FB8D54A1CBF}" dt="2023-09-14T11:57:07.986" v="27" actId="20577"/>
        <pc:sldMkLst>
          <pc:docMk/>
          <pc:sldMk cId="641208035" sldId="263"/>
        </pc:sldMkLst>
        <pc:spChg chg="mod">
          <ac:chgData name="Alfred Smith" userId="3c60a3631c0db8ad" providerId="LiveId" clId="{0E900155-3CBF-4D27-AD93-3FB8D54A1CBF}" dt="2023-09-14T11:57:07.986" v="27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0E900155-3CBF-4D27-AD93-3FB8D54A1CBF}" dt="2023-09-14T11:54:48.202" v="11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0E900155-3CBF-4D27-AD93-3FB8D54A1CBF}" dt="2023-09-14T11:56:40.820" v="19"/>
          <ac:picMkLst>
            <pc:docMk/>
            <pc:sldMk cId="641208035" sldId="263"/>
            <ac:picMk id="31" creationId="{E98BFD4E-1041-4C53-C396-84D93057BCAB}"/>
          </ac:picMkLst>
        </pc:picChg>
      </pc:sldChg>
      <pc:sldChg chg="delSp modSp mod modTransition modAnim">
        <pc:chgData name="Alfred Smith" userId="3c60a3631c0db8ad" providerId="LiveId" clId="{0E900155-3CBF-4D27-AD93-3FB8D54A1CBF}" dt="2023-09-14T11:57:04.600" v="26" actId="20577"/>
        <pc:sldMkLst>
          <pc:docMk/>
          <pc:sldMk cId="4044745628" sldId="264"/>
        </pc:sldMkLst>
        <pc:spChg chg="mod">
          <ac:chgData name="Alfred Smith" userId="3c60a3631c0db8ad" providerId="LiveId" clId="{0E900155-3CBF-4D27-AD93-3FB8D54A1CBF}" dt="2023-09-14T11:57:04.600" v="26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0E900155-3CBF-4D27-AD93-3FB8D54A1CBF}" dt="2023-09-14T11:55:06.822" v="12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0E900155-3CBF-4D27-AD93-3FB8D54A1CBF}" dt="2023-09-14T11:56:40.820" v="19"/>
          <ac:picMkLst>
            <pc:docMk/>
            <pc:sldMk cId="4044745628" sldId="264"/>
            <ac:picMk id="22" creationId="{7B2AAEAA-C4CA-3014-0235-7FE96B984FAE}"/>
          </ac:picMkLst>
        </pc:picChg>
      </pc:sldChg>
      <pc:sldChg chg="delSp modSp mod modTransition modAnim">
        <pc:chgData name="Alfred Smith" userId="3c60a3631c0db8ad" providerId="LiveId" clId="{0E900155-3CBF-4D27-AD93-3FB8D54A1CBF}" dt="2023-09-14T11:57:01.409" v="25" actId="20577"/>
        <pc:sldMkLst>
          <pc:docMk/>
          <pc:sldMk cId="978260341" sldId="265"/>
        </pc:sldMkLst>
        <pc:spChg chg="mod">
          <ac:chgData name="Alfred Smith" userId="3c60a3631c0db8ad" providerId="LiveId" clId="{0E900155-3CBF-4D27-AD93-3FB8D54A1CBF}" dt="2023-09-14T11:57:01.409" v="25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0E900155-3CBF-4D27-AD93-3FB8D54A1CBF}" dt="2023-09-14T11:55:19.681" v="13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0E900155-3CBF-4D27-AD93-3FB8D54A1CBF}" dt="2023-09-14T11:56:40.820" v="19"/>
          <ac:picMkLst>
            <pc:docMk/>
            <pc:sldMk cId="978260341" sldId="265"/>
            <ac:picMk id="8" creationId="{FD4EB83B-7211-082E-209C-298932A82FAF}"/>
          </ac:picMkLst>
        </pc:picChg>
      </pc:sldChg>
      <pc:sldChg chg="delSp modSp mod modTransition modAnim">
        <pc:chgData name="Alfred Smith" userId="3c60a3631c0db8ad" providerId="LiveId" clId="{0E900155-3CBF-4D27-AD93-3FB8D54A1CBF}" dt="2023-09-14T11:56:58.374" v="24" actId="20577"/>
        <pc:sldMkLst>
          <pc:docMk/>
          <pc:sldMk cId="3575870363" sldId="266"/>
        </pc:sldMkLst>
        <pc:spChg chg="mod">
          <ac:chgData name="Alfred Smith" userId="3c60a3631c0db8ad" providerId="LiveId" clId="{0E900155-3CBF-4D27-AD93-3FB8D54A1CBF}" dt="2023-09-14T11:56:58.374" v="24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0E900155-3CBF-4D27-AD93-3FB8D54A1CBF}" dt="2023-09-14T11:55:39.357" v="14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0E900155-3CBF-4D27-AD93-3FB8D54A1CBF}" dt="2023-09-14T11:56:40.820" v="19"/>
          <ac:picMkLst>
            <pc:docMk/>
            <pc:sldMk cId="3575870363" sldId="266"/>
            <ac:picMk id="12" creationId="{46A8D6C5-E4E9-ECAA-144E-E3A0DF42A88E}"/>
          </ac:picMkLst>
        </pc:picChg>
      </pc:sldChg>
      <pc:sldChg chg="delSp modSp mod modTransition modAnim">
        <pc:chgData name="Alfred Smith" userId="3c60a3631c0db8ad" providerId="LiveId" clId="{0E900155-3CBF-4D27-AD93-3FB8D54A1CBF}" dt="2023-09-14T11:56:54.844" v="23" actId="20577"/>
        <pc:sldMkLst>
          <pc:docMk/>
          <pc:sldMk cId="4017137865" sldId="267"/>
        </pc:sldMkLst>
        <pc:spChg chg="mod">
          <ac:chgData name="Alfred Smith" userId="3c60a3631c0db8ad" providerId="LiveId" clId="{0E900155-3CBF-4D27-AD93-3FB8D54A1CBF}" dt="2023-09-14T11:56:54.844" v="23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0E900155-3CBF-4D27-AD93-3FB8D54A1CBF}" dt="2023-09-14T11:55:53.667" v="15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0E900155-3CBF-4D27-AD93-3FB8D54A1CBF}" dt="2023-09-14T11:56:40.820" v="19"/>
          <ac:picMkLst>
            <pc:docMk/>
            <pc:sldMk cId="4017137865" sldId="267"/>
            <ac:picMk id="22" creationId="{88D9924C-E66D-EB90-1714-7CFB7D73A86D}"/>
          </ac:picMkLst>
        </pc:picChg>
      </pc:sldChg>
      <pc:sldChg chg="delSp modSp mod modTransition modAnim">
        <pc:chgData name="Alfred Smith" userId="3c60a3631c0db8ad" providerId="LiveId" clId="{0E900155-3CBF-4D27-AD93-3FB8D54A1CBF}" dt="2023-09-14T11:56:51.120" v="22" actId="20577"/>
        <pc:sldMkLst>
          <pc:docMk/>
          <pc:sldMk cId="3137811553" sldId="268"/>
        </pc:sldMkLst>
        <pc:spChg chg="mod">
          <ac:chgData name="Alfred Smith" userId="3c60a3631c0db8ad" providerId="LiveId" clId="{0E900155-3CBF-4D27-AD93-3FB8D54A1CBF}" dt="2023-09-14T11:56:51.120" v="22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0E900155-3CBF-4D27-AD93-3FB8D54A1CBF}" dt="2023-09-14T11:56:07.182" v="16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0E900155-3CBF-4D27-AD93-3FB8D54A1CBF}" dt="2023-09-14T11:56:40.820" v="19"/>
          <ac:picMkLst>
            <pc:docMk/>
            <pc:sldMk cId="3137811553" sldId="268"/>
            <ac:picMk id="14" creationId="{76F360C1-9720-E832-1563-59CA2BB1D801}"/>
          </ac:picMkLst>
        </pc:picChg>
      </pc:sldChg>
      <pc:sldChg chg="delSp modSp mod modTransition modAnim">
        <pc:chgData name="Alfred Smith" userId="3c60a3631c0db8ad" providerId="LiveId" clId="{0E900155-3CBF-4D27-AD93-3FB8D54A1CBF}" dt="2023-09-14T11:56:47.724" v="21" actId="20577"/>
        <pc:sldMkLst>
          <pc:docMk/>
          <pc:sldMk cId="100491716" sldId="269"/>
        </pc:sldMkLst>
        <pc:spChg chg="mod">
          <ac:chgData name="Alfred Smith" userId="3c60a3631c0db8ad" providerId="LiveId" clId="{0E900155-3CBF-4D27-AD93-3FB8D54A1CBF}" dt="2023-09-14T11:56:47.724" v="21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0E900155-3CBF-4D27-AD93-3FB8D54A1CBF}" dt="2023-09-14T11:56:20.582" v="17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0E900155-3CBF-4D27-AD93-3FB8D54A1CBF}" dt="2023-09-14T11:56:40.820" v="19"/>
          <ac:picMkLst>
            <pc:docMk/>
            <pc:sldMk cId="100491716" sldId="269"/>
            <ac:picMk id="8" creationId="{341AE5D8-02AB-AACE-5B74-B07CA3281609}"/>
          </ac:picMkLst>
        </pc:picChg>
      </pc:sldChg>
      <pc:sldChg chg="addSp delSp modSp mod modTransition">
        <pc:chgData name="Alfred Smith" userId="3c60a3631c0db8ad" providerId="LiveId" clId="{0E900155-3CBF-4D27-AD93-3FB8D54A1CBF}" dt="2023-09-14T11:56:40.820" v="19"/>
        <pc:sldMkLst>
          <pc:docMk/>
          <pc:sldMk cId="939110669" sldId="271"/>
        </pc:sldMkLst>
        <pc:spChg chg="del">
          <ac:chgData name="Alfred Smith" userId="3c60a3631c0db8ad" providerId="LiveId" clId="{0E900155-3CBF-4D27-AD93-3FB8D54A1CBF}" dt="2023-09-14T11:53:35.817" v="5" actId="478"/>
          <ac:spMkLst>
            <pc:docMk/>
            <pc:sldMk cId="939110669" sldId="271"/>
            <ac:spMk id="3" creationId="{FFEE1202-4713-52EB-EBE1-E2A981E5427D}"/>
          </ac:spMkLst>
        </pc:spChg>
        <pc:spChg chg="add mod">
          <ac:chgData name="Alfred Smith" userId="3c60a3631c0db8ad" providerId="LiveId" clId="{0E900155-3CBF-4D27-AD93-3FB8D54A1CBF}" dt="2023-09-14T11:53:44.149" v="7" actId="1076"/>
          <ac:spMkLst>
            <pc:docMk/>
            <pc:sldMk cId="939110669" sldId="271"/>
            <ac:spMk id="4" creationId="{7EFF2837-822C-995B-4DC7-BF45A4AB7388}"/>
          </ac:spMkLst>
        </pc:spChg>
      </pc:sldChg>
      <pc:sldChg chg="modSp mod modTransition">
        <pc:chgData name="Alfred Smith" userId="3c60a3631c0db8ad" providerId="LiveId" clId="{0E900155-3CBF-4D27-AD93-3FB8D54A1CBF}" dt="2023-09-14T11:57:29.619" v="31"/>
        <pc:sldMkLst>
          <pc:docMk/>
          <pc:sldMk cId="4024569785" sldId="272"/>
        </pc:sldMkLst>
        <pc:spChg chg="mod">
          <ac:chgData name="Alfred Smith" userId="3c60a3631c0db8ad" providerId="LiveId" clId="{0E900155-3CBF-4D27-AD93-3FB8D54A1CBF}" dt="2023-09-14T11:57:29.619" v="31"/>
          <ac:spMkLst>
            <pc:docMk/>
            <pc:sldMk cId="4024569785" sldId="272"/>
            <ac:spMk id="4" creationId="{C9E720D6-D17A-5C11-B6C8-ABEBC5507CA1}"/>
          </ac:spMkLst>
        </pc:spChg>
      </pc:sldChg>
      <pc:sldChg chg="modSp mod modTransition">
        <pc:chgData name="Alfred Smith" userId="3c60a3631c0db8ad" providerId="LiveId" clId="{0E900155-3CBF-4D27-AD93-3FB8D54A1CBF}" dt="2023-09-14T11:57:32.484" v="32"/>
        <pc:sldMkLst>
          <pc:docMk/>
          <pc:sldMk cId="487179600" sldId="273"/>
        </pc:sldMkLst>
        <pc:spChg chg="mod">
          <ac:chgData name="Alfred Smith" userId="3c60a3631c0db8ad" providerId="LiveId" clId="{0E900155-3CBF-4D27-AD93-3FB8D54A1CBF}" dt="2023-09-14T11:57:32.484" v="32"/>
          <ac:spMkLst>
            <pc:docMk/>
            <pc:sldMk cId="487179600" sldId="273"/>
            <ac:spMk id="4" creationId="{0A7BBC7A-A6B5-C5B1-FC91-AB3886C936CC}"/>
          </ac:spMkLst>
        </pc:spChg>
      </pc:sldChg>
      <pc:sldChg chg="modSp mod modTransition">
        <pc:chgData name="Alfred Smith" userId="3c60a3631c0db8ad" providerId="LiveId" clId="{0E900155-3CBF-4D27-AD93-3FB8D54A1CBF}" dt="2023-09-14T11:57:37.131" v="33"/>
        <pc:sldMkLst>
          <pc:docMk/>
          <pc:sldMk cId="2168401200" sldId="274"/>
        </pc:sldMkLst>
        <pc:spChg chg="mod">
          <ac:chgData name="Alfred Smith" userId="3c60a3631c0db8ad" providerId="LiveId" clId="{0E900155-3CBF-4D27-AD93-3FB8D54A1CBF}" dt="2023-09-14T11:57:37.131" v="33"/>
          <ac:spMkLst>
            <pc:docMk/>
            <pc:sldMk cId="2168401200" sldId="274"/>
            <ac:spMk id="4" creationId="{5BC7E9AA-79E9-BADF-3D3A-AA5D81FE13D5}"/>
          </ac:spMkLst>
        </pc:spChg>
      </pc:sldChg>
      <pc:sldChg chg="modSp mod modTransition">
        <pc:chgData name="Alfred Smith" userId="3c60a3631c0db8ad" providerId="LiveId" clId="{0E900155-3CBF-4D27-AD93-3FB8D54A1CBF}" dt="2023-09-14T11:57:41.250" v="34"/>
        <pc:sldMkLst>
          <pc:docMk/>
          <pc:sldMk cId="2996969115" sldId="275"/>
        </pc:sldMkLst>
        <pc:spChg chg="mod">
          <ac:chgData name="Alfred Smith" userId="3c60a3631c0db8ad" providerId="LiveId" clId="{0E900155-3CBF-4D27-AD93-3FB8D54A1CBF}" dt="2023-09-14T11:57:41.250" v="34"/>
          <ac:spMkLst>
            <pc:docMk/>
            <pc:sldMk cId="2996969115" sldId="275"/>
            <ac:spMk id="6" creationId="{CE12A07A-E81D-2DB2-9493-F22D40D6FD38}"/>
          </ac:spMkLst>
        </pc:spChg>
      </pc:sldChg>
      <pc:sldChg chg="modSp mod modTransition">
        <pc:chgData name="Alfred Smith" userId="3c60a3631c0db8ad" providerId="LiveId" clId="{0E900155-3CBF-4D27-AD93-3FB8D54A1CBF}" dt="2023-09-14T11:57:43.964" v="35"/>
        <pc:sldMkLst>
          <pc:docMk/>
          <pc:sldMk cId="2390376940" sldId="276"/>
        </pc:sldMkLst>
        <pc:spChg chg="mod">
          <ac:chgData name="Alfred Smith" userId="3c60a3631c0db8ad" providerId="LiveId" clId="{0E900155-3CBF-4D27-AD93-3FB8D54A1CBF}" dt="2023-09-14T11:57:43.964" v="35"/>
          <ac:spMkLst>
            <pc:docMk/>
            <pc:sldMk cId="2390376940" sldId="276"/>
            <ac:spMk id="4" creationId="{A7D174B1-5E6C-4BB6-6941-E8D2BAF0EA4B}"/>
          </ac:spMkLst>
        </pc:spChg>
      </pc:sldChg>
      <pc:sldChg chg="modSp mod modTransition">
        <pc:chgData name="Alfred Smith" userId="3c60a3631c0db8ad" providerId="LiveId" clId="{0E900155-3CBF-4D27-AD93-3FB8D54A1CBF}" dt="2023-09-14T11:57:46.780" v="36"/>
        <pc:sldMkLst>
          <pc:docMk/>
          <pc:sldMk cId="4265919077" sldId="277"/>
        </pc:sldMkLst>
        <pc:spChg chg="mod">
          <ac:chgData name="Alfred Smith" userId="3c60a3631c0db8ad" providerId="LiveId" clId="{0E900155-3CBF-4D27-AD93-3FB8D54A1CBF}" dt="2023-09-14T11:57:46.780" v="36"/>
          <ac:spMkLst>
            <pc:docMk/>
            <pc:sldMk cId="4265919077" sldId="277"/>
            <ac:spMk id="4" creationId="{C57C697B-8BBF-C3A7-ED75-1D3F33FEBF66}"/>
          </ac:spMkLst>
        </pc:spChg>
      </pc:sldChg>
      <pc:sldChg chg="modSp mod modTransition">
        <pc:chgData name="Alfred Smith" userId="3c60a3631c0db8ad" providerId="LiveId" clId="{0E900155-3CBF-4D27-AD93-3FB8D54A1CBF}" dt="2023-09-14T11:57:49.187" v="37"/>
        <pc:sldMkLst>
          <pc:docMk/>
          <pc:sldMk cId="210266664" sldId="278"/>
        </pc:sldMkLst>
        <pc:spChg chg="mod">
          <ac:chgData name="Alfred Smith" userId="3c60a3631c0db8ad" providerId="LiveId" clId="{0E900155-3CBF-4D27-AD93-3FB8D54A1CBF}" dt="2023-09-14T11:57:49.187" v="37"/>
          <ac:spMkLst>
            <pc:docMk/>
            <pc:sldMk cId="210266664" sldId="278"/>
            <ac:spMk id="4" creationId="{0F6C4467-2471-2E38-0909-85C53E2FDA72}"/>
          </ac:spMkLst>
        </pc:spChg>
      </pc:sldChg>
      <pc:sldChg chg="modSp mod modTransition">
        <pc:chgData name="Alfred Smith" userId="3c60a3631c0db8ad" providerId="LiveId" clId="{0E900155-3CBF-4D27-AD93-3FB8D54A1CBF}" dt="2023-09-14T11:57:51.615" v="38"/>
        <pc:sldMkLst>
          <pc:docMk/>
          <pc:sldMk cId="888433145" sldId="279"/>
        </pc:sldMkLst>
        <pc:spChg chg="mod">
          <ac:chgData name="Alfred Smith" userId="3c60a3631c0db8ad" providerId="LiveId" clId="{0E900155-3CBF-4D27-AD93-3FB8D54A1CBF}" dt="2023-09-14T11:57:51.615" v="38"/>
          <ac:spMkLst>
            <pc:docMk/>
            <pc:sldMk cId="888433145" sldId="279"/>
            <ac:spMk id="4" creationId="{50F50393-05FB-AF70-7C03-C1E7488659FB}"/>
          </ac:spMkLst>
        </pc:spChg>
      </pc:sldChg>
      <pc:sldChg chg="modSp mod modTransition">
        <pc:chgData name="Alfred Smith" userId="3c60a3631c0db8ad" providerId="LiveId" clId="{0E900155-3CBF-4D27-AD93-3FB8D54A1CBF}" dt="2023-09-14T11:57:55.325" v="39"/>
        <pc:sldMkLst>
          <pc:docMk/>
          <pc:sldMk cId="791300187" sldId="280"/>
        </pc:sldMkLst>
        <pc:spChg chg="mod">
          <ac:chgData name="Alfred Smith" userId="3c60a3631c0db8ad" providerId="LiveId" clId="{0E900155-3CBF-4D27-AD93-3FB8D54A1CBF}" dt="2023-09-14T11:57:55.325" v="39"/>
          <ac:spMkLst>
            <pc:docMk/>
            <pc:sldMk cId="791300187" sldId="280"/>
            <ac:spMk id="4" creationId="{BD236BF3-7053-5844-57FE-8A2014051496}"/>
          </ac:spMkLst>
        </pc:spChg>
      </pc:sldChg>
      <pc:sldChg chg="delSp modSp mod modTransition modAnim">
        <pc:chgData name="Alfred Smith" userId="3c60a3631c0db8ad" providerId="LiveId" clId="{0E900155-3CBF-4D27-AD93-3FB8D54A1CBF}" dt="2023-09-14T11:56:44.354" v="20" actId="20577"/>
        <pc:sldMkLst>
          <pc:docMk/>
          <pc:sldMk cId="1922139011" sldId="281"/>
        </pc:sldMkLst>
        <pc:spChg chg="mod">
          <ac:chgData name="Alfred Smith" userId="3c60a3631c0db8ad" providerId="LiveId" clId="{0E900155-3CBF-4D27-AD93-3FB8D54A1CBF}" dt="2023-09-14T11:56:44.354" v="20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0E900155-3CBF-4D27-AD93-3FB8D54A1CBF}" dt="2023-09-14T11:56:32.370" v="18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0E900155-3CBF-4D27-AD93-3FB8D54A1CBF}" dt="2023-09-14T11:56:40.820" v="19"/>
          <ac:picMkLst>
            <pc:docMk/>
            <pc:sldMk cId="1922139011" sldId="281"/>
            <ac:picMk id="7" creationId="{4BD5D96E-B57B-D4FD-C1E0-BD0D6E764FE0}"/>
          </ac:picMkLst>
        </pc:picChg>
      </pc:sldChg>
      <pc:sldChg chg="modSp mod modTransition">
        <pc:chgData name="Alfred Smith" userId="3c60a3631c0db8ad" providerId="LiveId" clId="{0E900155-3CBF-4D27-AD93-3FB8D54A1CBF}" dt="2023-09-14T11:57:59.348" v="40"/>
        <pc:sldMkLst>
          <pc:docMk/>
          <pc:sldMk cId="1126511635" sldId="282"/>
        </pc:sldMkLst>
        <pc:spChg chg="mod">
          <ac:chgData name="Alfred Smith" userId="3c60a3631c0db8ad" providerId="LiveId" clId="{0E900155-3CBF-4D27-AD93-3FB8D54A1CBF}" dt="2023-09-14T11:57:59.348" v="40"/>
          <ac:spMkLst>
            <pc:docMk/>
            <pc:sldMk cId="1126511635" sldId="282"/>
            <ac:spMk id="3" creationId="{E1D6A55B-2964-C544-2257-EC831841CBB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14-09-2023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56 </a:t>
            </a:r>
            <a:r>
              <a:rPr lang="en-US" sz="1200" b="1" i="0" u="none" strike="noStrike" baseline="0" dirty="0">
                <a:latin typeface="TimesNewRomanPS-BoldMT"/>
              </a:rPr>
              <a:t>Paul goes to Rome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Paul on the ship – Acts 27:1-32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Shipwreck – Acts 27:33-44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Snakebite – Acts 28:1-10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arrives in Rome – Acts 28:11-31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14-09-2023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14-09-2023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14-09-2023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14-09-2023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14-09-2023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14-09-2023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14-09-2023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14-09-2023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14-09-2023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14-09-2023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14-09-2023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14-09-2023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56-3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E9995-8EC8-A537-4E8A-528C1A213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C7E9AA-79E9-BADF-3D3A-AA5D81FE13D5}"/>
              </a:ext>
            </a:extLst>
          </p:cNvPr>
          <p:cNvSpPr txBox="1"/>
          <p:nvPr/>
        </p:nvSpPr>
        <p:spPr>
          <a:xfrm>
            <a:off x="720003" y="580556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When the natives saw the creature hanging from his hand, they said to one another, “No doubt this man is a murderer, whom, though he has escaped from the sea, yet Justice has not allowed to live.”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646E3-2586-E7D8-3428-CADEB34C1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12A07A-E81D-2DB2-9493-F22D40D6FD38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However he shook off the creature into the fire, and wasn’t harmed.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85547-131C-5AE0-A9F7-9FD95334D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878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D174B1-5E6C-4BB6-6941-E8D2BAF0EA4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But they expected that he would have swollen or fallen down dead suddenly, but when they watched for a long time and saw nothing bad happen to him, they changed their minds and said that he was a god.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AF90F-CBB9-2E5A-DE89-14400E3E0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7C697B-8BBF-C3A7-ED75-1D3F33FEBF6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Now in the neighborhood of that place were lands belonging to the chief man of the island, named Publius, who received us and courteously entertained us for three days.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81334-070D-97BA-CB44-0FF97D1C1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6C4467-2471-2E38-0909-85C53E2FDA7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The father of Publius lay sick of fever and dysentery. Paul entered in to him, prayed, and laying his hands on him, healed him.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73370-1366-7141-F71E-E26ED2A9B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06866C-2E84-1DB0-4501-075162E149E1}"/>
              </a:ext>
            </a:extLst>
          </p:cNvPr>
          <p:cNvSpPr txBox="1"/>
          <p:nvPr/>
        </p:nvSpPr>
        <p:spPr>
          <a:xfrm>
            <a:off x="-301338" y="3792682"/>
            <a:ext cx="4748645" cy="2538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Snakebite – Acts 28:1-10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CEF1A-DAC7-5242-F75E-F42BFC195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F50393-05FB-AF70-7C03-C1E7488659F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Then when this was done, the rest also who had diseases in the island came and were cured.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2D0A3-F62A-19C3-8A58-6BDC2FC63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5" r="745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236BF3-7053-5844-57FE-8A2014051496}"/>
              </a:ext>
            </a:extLst>
          </p:cNvPr>
          <p:cNvSpPr txBox="1"/>
          <p:nvPr/>
        </p:nvSpPr>
        <p:spPr>
          <a:xfrm>
            <a:off x="9503394" y="2547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:9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They also honored us with many honors; and when we sailed, they put on board the things that we needed.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3254DA-3338-559F-7A48-C50ECB2B9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D6A55B-2964-C544-2257-EC831841CBBE}"/>
              </a:ext>
            </a:extLst>
          </p:cNvPr>
          <p:cNvSpPr txBox="1"/>
          <p:nvPr/>
        </p:nvSpPr>
        <p:spPr>
          <a:xfrm>
            <a:off x="385152" y="267650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:10</a:t>
            </a:r>
            <a:endParaRPr lang="en-I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endParaRPr lang="en-I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IN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 Snakebite – Acts 28:1-10 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08607A-511B-5035-CE56-BF6B4885E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FF2837-822C-995B-4DC7-BF45A4AB7388}"/>
              </a:ext>
            </a:extLst>
          </p:cNvPr>
          <p:cNvSpPr txBox="1"/>
          <p:nvPr/>
        </p:nvSpPr>
        <p:spPr>
          <a:xfrm>
            <a:off x="-394855" y="3761509"/>
            <a:ext cx="4748645" cy="2538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Snakebite – Acts 28:1-10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When we had escaped, then they learned that the island was called Malta.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9B68F3-62A0-2C58-98F5-42715F603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0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E720D6-D17A-5C11-B6C8-ABEBC5507CA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The natives showed us uncommon kindness; for they kindled a fire and received us all, because of the present rain and because of the cold.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FAD5D-0949-987D-66E3-20B2F158F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7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7BBC7A-A6B5-C5B1-FC91-AB3886C936C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Inter"/>
              </a:rPr>
              <a:t>But when Paul had gathered a bundle of sticks and laid them on the fire, a viper came out because of the heat and fastened on his hand.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2671</TotalTime>
  <Words>417</Words>
  <Application>Microsoft Office PowerPoint</Application>
  <PresentationFormat>Widescreen</PresentationFormat>
  <Paragraphs>34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Inter</vt:lpstr>
      <vt:lpstr>Microsoft Himalaya</vt:lpstr>
      <vt:lpstr>TimesNewRomanPS-BoldMT</vt:lpstr>
      <vt:lpstr>TimesNewRomanPSMT</vt:lpstr>
      <vt:lpstr>Office Theme</vt:lpstr>
      <vt:lpstr>56-3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2023-09-14T11:58:01Z</dcterms:modified>
</cp:coreProperties>
</file>