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60" r:id="rId4"/>
    <p:sldId id="271" r:id="rId5"/>
    <p:sldId id="263" r:id="rId6"/>
    <p:sldId id="274" r:id="rId7"/>
    <p:sldId id="264" r:id="rId8"/>
    <p:sldId id="275" r:id="rId9"/>
    <p:sldId id="265" r:id="rId10"/>
    <p:sldId id="276" r:id="rId11"/>
    <p:sldId id="266" r:id="rId12"/>
    <p:sldId id="277" r:id="rId13"/>
    <p:sldId id="267" r:id="rId14"/>
    <p:sldId id="278" r:id="rId15"/>
    <p:sldId id="268" r:id="rId16"/>
    <p:sldId id="279" r:id="rId17"/>
    <p:sldId id="269" r:id="rId18"/>
    <p:sldId id="280" r:id="rId19"/>
    <p:sldId id="281" r:id="rId20"/>
    <p:sldId id="284" r:id="rId21"/>
    <p:sldId id="283" r:id="rId22"/>
    <p:sldId id="282"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2" r:id="rId39"/>
    <p:sldId id="301" r:id="rId40"/>
    <p:sldId id="3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1E7C9-A08F-4619-8A54-696BA98D4B76}" v="2" dt="2023-09-14T12:08:05.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021E7C9-A08F-4619-8A54-696BA98D4B76}"/>
    <pc:docChg chg="undo custSel modSld">
      <pc:chgData name="Alfred Smith" userId="3c60a3631c0db8ad" providerId="LiveId" clId="{6021E7C9-A08F-4619-8A54-696BA98D4B76}" dt="2023-09-14T12:10:26.915" v="144"/>
      <pc:docMkLst>
        <pc:docMk/>
      </pc:docMkLst>
      <pc:sldChg chg="delSp modTransition modAnim">
        <pc:chgData name="Alfred Smith" userId="3c60a3631c0db8ad" providerId="LiveId" clId="{6021E7C9-A08F-4619-8A54-696BA98D4B76}" dt="2023-09-14T12:08:05.060" v="110"/>
        <pc:sldMkLst>
          <pc:docMk/>
          <pc:sldMk cId="1499918570" sldId="257"/>
        </pc:sldMkLst>
        <pc:picChg chg="del">
          <ac:chgData name="Alfred Smith" userId="3c60a3631c0db8ad" providerId="LiveId" clId="{6021E7C9-A08F-4619-8A54-696BA98D4B76}" dt="2023-09-14T12:08:05.060" v="110"/>
          <ac:picMkLst>
            <pc:docMk/>
            <pc:sldMk cId="1499918570" sldId="257"/>
            <ac:picMk id="9" creationId="{E76DDD38-14CD-1B17-5310-9C4336E2E3CB}"/>
          </ac:picMkLst>
        </pc:picChg>
      </pc:sldChg>
      <pc:sldChg chg="modSp mod modTransition">
        <pc:chgData name="Alfred Smith" userId="3c60a3631c0db8ad" providerId="LiveId" clId="{6021E7C9-A08F-4619-8A54-696BA98D4B76}" dt="2023-09-14T12:08:05.060" v="110"/>
        <pc:sldMkLst>
          <pc:docMk/>
          <pc:sldMk cId="3788111665" sldId="258"/>
        </pc:sldMkLst>
        <pc:spChg chg="mod">
          <ac:chgData name="Alfred Smith" userId="3c60a3631c0db8ad" providerId="LiveId" clId="{6021E7C9-A08F-4619-8A54-696BA98D4B76}" dt="2023-09-14T11:59:48.297" v="3" actId="14100"/>
          <ac:spMkLst>
            <pc:docMk/>
            <pc:sldMk cId="3788111665" sldId="258"/>
            <ac:spMk id="5" creationId="{B315A9DA-AAA1-7FBE-6101-825718EB9073}"/>
          </ac:spMkLst>
        </pc:spChg>
      </pc:sldChg>
      <pc:sldChg chg="delSp modTransition modAnim">
        <pc:chgData name="Alfred Smith" userId="3c60a3631c0db8ad" providerId="LiveId" clId="{6021E7C9-A08F-4619-8A54-696BA98D4B76}" dt="2023-09-14T12:08:05.060" v="110"/>
        <pc:sldMkLst>
          <pc:docMk/>
          <pc:sldMk cId="2346136586" sldId="260"/>
        </pc:sldMkLst>
        <pc:picChg chg="del">
          <ac:chgData name="Alfred Smith" userId="3c60a3631c0db8ad" providerId="LiveId" clId="{6021E7C9-A08F-4619-8A54-696BA98D4B76}" dt="2023-09-14T12:08:05.060" v="110"/>
          <ac:picMkLst>
            <pc:docMk/>
            <pc:sldMk cId="2346136586" sldId="260"/>
            <ac:picMk id="18" creationId="{F95E4F8A-996E-9194-4003-EF1481638B6D}"/>
          </ac:picMkLst>
        </pc:picChg>
      </pc:sldChg>
      <pc:sldChg chg="delSp modTransition modAnim">
        <pc:chgData name="Alfred Smith" userId="3c60a3631c0db8ad" providerId="LiveId" clId="{6021E7C9-A08F-4619-8A54-696BA98D4B76}" dt="2023-09-14T12:08:05.060" v="110"/>
        <pc:sldMkLst>
          <pc:docMk/>
          <pc:sldMk cId="641208035" sldId="263"/>
        </pc:sldMkLst>
        <pc:picChg chg="del">
          <ac:chgData name="Alfred Smith" userId="3c60a3631c0db8ad" providerId="LiveId" clId="{6021E7C9-A08F-4619-8A54-696BA98D4B76}" dt="2023-09-14T12:08:05.060" v="110"/>
          <ac:picMkLst>
            <pc:docMk/>
            <pc:sldMk cId="641208035" sldId="263"/>
            <ac:picMk id="14" creationId="{3105A615-144F-9BA8-B91C-754996CB1807}"/>
          </ac:picMkLst>
        </pc:picChg>
      </pc:sldChg>
      <pc:sldChg chg="delSp modSp mod modTransition modAnim">
        <pc:chgData name="Alfred Smith" userId="3c60a3631c0db8ad" providerId="LiveId" clId="{6021E7C9-A08F-4619-8A54-696BA98D4B76}" dt="2023-09-14T12:09:03.760" v="127" actId="20577"/>
        <pc:sldMkLst>
          <pc:docMk/>
          <pc:sldMk cId="4044745628" sldId="264"/>
        </pc:sldMkLst>
        <pc:spChg chg="mod">
          <ac:chgData name="Alfred Smith" userId="3c60a3631c0db8ad" providerId="LiveId" clId="{6021E7C9-A08F-4619-8A54-696BA98D4B76}" dt="2023-09-14T12:09:03.760" v="127" actId="20577"/>
          <ac:spMkLst>
            <pc:docMk/>
            <pc:sldMk cId="4044745628" sldId="264"/>
            <ac:spMk id="3" creationId="{A58184BD-88F1-BA02-40C1-D8403D0EEC0D}"/>
          </ac:spMkLst>
        </pc:spChg>
        <pc:spChg chg="mod">
          <ac:chgData name="Alfred Smith" userId="3c60a3631c0db8ad" providerId="LiveId" clId="{6021E7C9-A08F-4619-8A54-696BA98D4B76}" dt="2023-09-14T12:00:33.493" v="6"/>
          <ac:spMkLst>
            <pc:docMk/>
            <pc:sldMk cId="4044745628" sldId="264"/>
            <ac:spMk id="4" creationId="{EE2AC625-9141-A801-F431-DD5F79396320}"/>
          </ac:spMkLst>
        </pc:spChg>
        <pc:picChg chg="del">
          <ac:chgData name="Alfred Smith" userId="3c60a3631c0db8ad" providerId="LiveId" clId="{6021E7C9-A08F-4619-8A54-696BA98D4B76}" dt="2023-09-14T12:08:05.060" v="110"/>
          <ac:picMkLst>
            <pc:docMk/>
            <pc:sldMk cId="4044745628" sldId="264"/>
            <ac:picMk id="13" creationId="{B60A8588-ED15-BE99-E323-143F82934004}"/>
          </ac:picMkLst>
        </pc:picChg>
      </pc:sldChg>
      <pc:sldChg chg="delSp modSp mod modTransition modAnim">
        <pc:chgData name="Alfred Smith" userId="3c60a3631c0db8ad" providerId="LiveId" clId="{6021E7C9-A08F-4619-8A54-696BA98D4B76}" dt="2023-09-14T12:09:00.246" v="126" actId="20577"/>
        <pc:sldMkLst>
          <pc:docMk/>
          <pc:sldMk cId="978260341" sldId="265"/>
        </pc:sldMkLst>
        <pc:spChg chg="mod">
          <ac:chgData name="Alfred Smith" userId="3c60a3631c0db8ad" providerId="LiveId" clId="{6021E7C9-A08F-4619-8A54-696BA98D4B76}" dt="2023-09-14T12:09:00.246" v="126" actId="20577"/>
          <ac:spMkLst>
            <pc:docMk/>
            <pc:sldMk cId="978260341" sldId="265"/>
            <ac:spMk id="3" creationId="{A58184BD-88F1-BA02-40C1-D8403D0EEC0D}"/>
          </ac:spMkLst>
        </pc:spChg>
        <pc:spChg chg="mod">
          <ac:chgData name="Alfred Smith" userId="3c60a3631c0db8ad" providerId="LiveId" clId="{6021E7C9-A08F-4619-8A54-696BA98D4B76}" dt="2023-09-14T12:00:48.510" v="7"/>
          <ac:spMkLst>
            <pc:docMk/>
            <pc:sldMk cId="978260341" sldId="265"/>
            <ac:spMk id="4" creationId="{EE2AC625-9141-A801-F431-DD5F79396320}"/>
          </ac:spMkLst>
        </pc:spChg>
        <pc:picChg chg="del">
          <ac:chgData name="Alfred Smith" userId="3c60a3631c0db8ad" providerId="LiveId" clId="{6021E7C9-A08F-4619-8A54-696BA98D4B76}" dt="2023-09-14T12:08:05.060" v="110"/>
          <ac:picMkLst>
            <pc:docMk/>
            <pc:sldMk cId="978260341" sldId="265"/>
            <ac:picMk id="29" creationId="{E4ED349D-B7CE-58D6-0EFA-74A1AE48F8C5}"/>
          </ac:picMkLst>
        </pc:picChg>
      </pc:sldChg>
      <pc:sldChg chg="delSp modSp mod modTransition modAnim">
        <pc:chgData name="Alfred Smith" userId="3c60a3631c0db8ad" providerId="LiveId" clId="{6021E7C9-A08F-4619-8A54-696BA98D4B76}" dt="2023-09-14T12:08:57.211" v="125" actId="20577"/>
        <pc:sldMkLst>
          <pc:docMk/>
          <pc:sldMk cId="3575870363" sldId="266"/>
        </pc:sldMkLst>
        <pc:spChg chg="mod">
          <ac:chgData name="Alfred Smith" userId="3c60a3631c0db8ad" providerId="LiveId" clId="{6021E7C9-A08F-4619-8A54-696BA98D4B76}" dt="2023-09-14T12:08:57.211" v="125" actId="20577"/>
          <ac:spMkLst>
            <pc:docMk/>
            <pc:sldMk cId="3575870363" sldId="266"/>
            <ac:spMk id="3" creationId="{A58184BD-88F1-BA02-40C1-D8403D0EEC0D}"/>
          </ac:spMkLst>
        </pc:spChg>
        <pc:spChg chg="mod">
          <ac:chgData name="Alfred Smith" userId="3c60a3631c0db8ad" providerId="LiveId" clId="{6021E7C9-A08F-4619-8A54-696BA98D4B76}" dt="2023-09-14T12:01:45.908" v="20" actId="20577"/>
          <ac:spMkLst>
            <pc:docMk/>
            <pc:sldMk cId="3575870363" sldId="266"/>
            <ac:spMk id="4" creationId="{EE2AC625-9141-A801-F431-DD5F79396320}"/>
          </ac:spMkLst>
        </pc:spChg>
        <pc:picChg chg="del">
          <ac:chgData name="Alfred Smith" userId="3c60a3631c0db8ad" providerId="LiveId" clId="{6021E7C9-A08F-4619-8A54-696BA98D4B76}" dt="2023-09-14T12:08:05.060" v="110"/>
          <ac:picMkLst>
            <pc:docMk/>
            <pc:sldMk cId="3575870363" sldId="266"/>
            <ac:picMk id="15" creationId="{5E71B9F6-545F-1823-EDF7-305F6B5BC794}"/>
          </ac:picMkLst>
        </pc:picChg>
      </pc:sldChg>
      <pc:sldChg chg="delSp modSp mod modTransition modAnim">
        <pc:chgData name="Alfred Smith" userId="3c60a3631c0db8ad" providerId="LiveId" clId="{6021E7C9-A08F-4619-8A54-696BA98D4B76}" dt="2023-09-14T12:08:53.807" v="124" actId="20577"/>
        <pc:sldMkLst>
          <pc:docMk/>
          <pc:sldMk cId="4017137865" sldId="267"/>
        </pc:sldMkLst>
        <pc:spChg chg="mod">
          <ac:chgData name="Alfred Smith" userId="3c60a3631c0db8ad" providerId="LiveId" clId="{6021E7C9-A08F-4619-8A54-696BA98D4B76}" dt="2023-09-14T12:08:53.807" v="124" actId="20577"/>
          <ac:spMkLst>
            <pc:docMk/>
            <pc:sldMk cId="4017137865" sldId="267"/>
            <ac:spMk id="3" creationId="{A58184BD-88F1-BA02-40C1-D8403D0EEC0D}"/>
          </ac:spMkLst>
        </pc:spChg>
        <pc:spChg chg="mod">
          <ac:chgData name="Alfred Smith" userId="3c60a3631c0db8ad" providerId="LiveId" clId="{6021E7C9-A08F-4619-8A54-696BA98D4B76}" dt="2023-09-14T12:02:17.170" v="33" actId="20577"/>
          <ac:spMkLst>
            <pc:docMk/>
            <pc:sldMk cId="4017137865" sldId="267"/>
            <ac:spMk id="4" creationId="{EE2AC625-9141-A801-F431-DD5F79396320}"/>
          </ac:spMkLst>
        </pc:spChg>
        <pc:picChg chg="del">
          <ac:chgData name="Alfred Smith" userId="3c60a3631c0db8ad" providerId="LiveId" clId="{6021E7C9-A08F-4619-8A54-696BA98D4B76}" dt="2023-09-14T12:08:05.060" v="110"/>
          <ac:picMkLst>
            <pc:docMk/>
            <pc:sldMk cId="4017137865" sldId="267"/>
            <ac:picMk id="19" creationId="{79F45FA1-846A-F252-C858-C6B8F956B1AE}"/>
          </ac:picMkLst>
        </pc:picChg>
      </pc:sldChg>
      <pc:sldChg chg="delSp modSp mod modTransition modAnim">
        <pc:chgData name="Alfred Smith" userId="3c60a3631c0db8ad" providerId="LiveId" clId="{6021E7C9-A08F-4619-8A54-696BA98D4B76}" dt="2023-09-14T12:08:49.667" v="123" actId="20577"/>
        <pc:sldMkLst>
          <pc:docMk/>
          <pc:sldMk cId="3137811553" sldId="268"/>
        </pc:sldMkLst>
        <pc:spChg chg="mod">
          <ac:chgData name="Alfred Smith" userId="3c60a3631c0db8ad" providerId="LiveId" clId="{6021E7C9-A08F-4619-8A54-696BA98D4B76}" dt="2023-09-14T12:08:49.667" v="123" actId="20577"/>
          <ac:spMkLst>
            <pc:docMk/>
            <pc:sldMk cId="3137811553" sldId="268"/>
            <ac:spMk id="3" creationId="{A58184BD-88F1-BA02-40C1-D8403D0EEC0D}"/>
          </ac:spMkLst>
        </pc:spChg>
        <pc:spChg chg="mod">
          <ac:chgData name="Alfred Smith" userId="3c60a3631c0db8ad" providerId="LiveId" clId="{6021E7C9-A08F-4619-8A54-696BA98D4B76}" dt="2023-09-14T12:02:51.567" v="49" actId="20577"/>
          <ac:spMkLst>
            <pc:docMk/>
            <pc:sldMk cId="3137811553" sldId="268"/>
            <ac:spMk id="4" creationId="{EE2AC625-9141-A801-F431-DD5F79396320}"/>
          </ac:spMkLst>
        </pc:spChg>
        <pc:picChg chg="del">
          <ac:chgData name="Alfred Smith" userId="3c60a3631c0db8ad" providerId="LiveId" clId="{6021E7C9-A08F-4619-8A54-696BA98D4B76}" dt="2023-09-14T12:08:05.060" v="110"/>
          <ac:picMkLst>
            <pc:docMk/>
            <pc:sldMk cId="3137811553" sldId="268"/>
            <ac:picMk id="13" creationId="{9B0DE6BD-AA88-D79C-A898-38DF841E96A4}"/>
          </ac:picMkLst>
        </pc:picChg>
      </pc:sldChg>
      <pc:sldChg chg="delSp modSp mod modTransition modAnim">
        <pc:chgData name="Alfred Smith" userId="3c60a3631c0db8ad" providerId="LiveId" clId="{6021E7C9-A08F-4619-8A54-696BA98D4B76}" dt="2023-09-14T12:08:46.570" v="122" actId="20577"/>
        <pc:sldMkLst>
          <pc:docMk/>
          <pc:sldMk cId="100491716" sldId="269"/>
        </pc:sldMkLst>
        <pc:spChg chg="mod">
          <ac:chgData name="Alfred Smith" userId="3c60a3631c0db8ad" providerId="LiveId" clId="{6021E7C9-A08F-4619-8A54-696BA98D4B76}" dt="2023-09-14T12:08:46.570" v="122" actId="20577"/>
          <ac:spMkLst>
            <pc:docMk/>
            <pc:sldMk cId="100491716" sldId="269"/>
            <ac:spMk id="3" creationId="{A58184BD-88F1-BA02-40C1-D8403D0EEC0D}"/>
          </ac:spMkLst>
        </pc:spChg>
        <pc:spChg chg="mod">
          <ac:chgData name="Alfred Smith" userId="3c60a3631c0db8ad" providerId="LiveId" clId="{6021E7C9-A08F-4619-8A54-696BA98D4B76}" dt="2023-09-14T12:03:07.729" v="50"/>
          <ac:spMkLst>
            <pc:docMk/>
            <pc:sldMk cId="100491716" sldId="269"/>
            <ac:spMk id="4" creationId="{EE2AC625-9141-A801-F431-DD5F79396320}"/>
          </ac:spMkLst>
        </pc:spChg>
        <pc:picChg chg="del">
          <ac:chgData name="Alfred Smith" userId="3c60a3631c0db8ad" providerId="LiveId" clId="{6021E7C9-A08F-4619-8A54-696BA98D4B76}" dt="2023-09-14T12:08:05.060" v="110"/>
          <ac:picMkLst>
            <pc:docMk/>
            <pc:sldMk cId="100491716" sldId="269"/>
            <ac:picMk id="11" creationId="{1D25A7CA-139A-FC41-9BEB-338A5BE1526D}"/>
          </ac:picMkLst>
        </pc:picChg>
      </pc:sldChg>
      <pc:sldChg chg="addSp delSp modSp mod modTransition">
        <pc:chgData name="Alfred Smith" userId="3c60a3631c0db8ad" providerId="LiveId" clId="{6021E7C9-A08F-4619-8A54-696BA98D4B76}" dt="2023-09-14T12:08:05.060" v="110"/>
        <pc:sldMkLst>
          <pc:docMk/>
          <pc:sldMk cId="939110669" sldId="271"/>
        </pc:sldMkLst>
        <pc:spChg chg="add mod">
          <ac:chgData name="Alfred Smith" userId="3c60a3631c0db8ad" providerId="LiveId" clId="{6021E7C9-A08F-4619-8A54-696BA98D4B76}" dt="2023-09-14T11:59:56.587" v="5"/>
          <ac:spMkLst>
            <pc:docMk/>
            <pc:sldMk cId="939110669" sldId="271"/>
            <ac:spMk id="2" creationId="{F78A87EC-28AA-B8FB-9059-479EF3504687}"/>
          </ac:spMkLst>
        </pc:spChg>
        <pc:spChg chg="del">
          <ac:chgData name="Alfred Smith" userId="3c60a3631c0db8ad" providerId="LiveId" clId="{6021E7C9-A08F-4619-8A54-696BA98D4B76}" dt="2023-09-14T11:59:55.350" v="4" actId="478"/>
          <ac:spMkLst>
            <pc:docMk/>
            <pc:sldMk cId="939110669" sldId="271"/>
            <ac:spMk id="4" creationId="{ACF62FD2-666C-2B4E-C1BA-0B1F98570E56}"/>
          </ac:spMkLst>
        </pc:spChg>
      </pc:sldChg>
      <pc:sldChg chg="modTransition">
        <pc:chgData name="Alfred Smith" userId="3c60a3631c0db8ad" providerId="LiveId" clId="{6021E7C9-A08F-4619-8A54-696BA98D4B76}" dt="2023-09-14T12:08:05.060" v="110"/>
        <pc:sldMkLst>
          <pc:docMk/>
          <pc:sldMk cId="2168401200" sldId="274"/>
        </pc:sldMkLst>
      </pc:sldChg>
      <pc:sldChg chg="modSp mod modTransition">
        <pc:chgData name="Alfred Smith" userId="3c60a3631c0db8ad" providerId="LiveId" clId="{6021E7C9-A08F-4619-8A54-696BA98D4B76}" dt="2023-09-14T12:09:20.546" v="128"/>
        <pc:sldMkLst>
          <pc:docMk/>
          <pc:sldMk cId="2996969115" sldId="275"/>
        </pc:sldMkLst>
        <pc:spChg chg="mod">
          <ac:chgData name="Alfred Smith" userId="3c60a3631c0db8ad" providerId="LiveId" clId="{6021E7C9-A08F-4619-8A54-696BA98D4B76}" dt="2023-09-14T12:09:20.546" v="128"/>
          <ac:spMkLst>
            <pc:docMk/>
            <pc:sldMk cId="2996969115" sldId="275"/>
            <ac:spMk id="4" creationId="{52C859BF-08F1-FBE8-8869-9B0257833BD3}"/>
          </ac:spMkLst>
        </pc:spChg>
      </pc:sldChg>
      <pc:sldChg chg="modSp mod modTransition">
        <pc:chgData name="Alfred Smith" userId="3c60a3631c0db8ad" providerId="LiveId" clId="{6021E7C9-A08F-4619-8A54-696BA98D4B76}" dt="2023-09-14T12:09:24.150" v="129"/>
        <pc:sldMkLst>
          <pc:docMk/>
          <pc:sldMk cId="2390376940" sldId="276"/>
        </pc:sldMkLst>
        <pc:spChg chg="mod">
          <ac:chgData name="Alfred Smith" userId="3c60a3631c0db8ad" providerId="LiveId" clId="{6021E7C9-A08F-4619-8A54-696BA98D4B76}" dt="2023-09-14T12:09:24.150" v="129"/>
          <ac:spMkLst>
            <pc:docMk/>
            <pc:sldMk cId="2390376940" sldId="276"/>
            <ac:spMk id="4" creationId="{A295245D-3BEA-34B6-5996-DCDBD6D8CFF0}"/>
          </ac:spMkLst>
        </pc:spChg>
      </pc:sldChg>
      <pc:sldChg chg="modSp mod modTransition">
        <pc:chgData name="Alfred Smith" userId="3c60a3631c0db8ad" providerId="LiveId" clId="{6021E7C9-A08F-4619-8A54-696BA98D4B76}" dt="2023-09-14T12:09:27.035" v="130"/>
        <pc:sldMkLst>
          <pc:docMk/>
          <pc:sldMk cId="4265919077" sldId="277"/>
        </pc:sldMkLst>
        <pc:spChg chg="mod">
          <ac:chgData name="Alfred Smith" userId="3c60a3631c0db8ad" providerId="LiveId" clId="{6021E7C9-A08F-4619-8A54-696BA98D4B76}" dt="2023-09-14T12:09:27.035" v="130"/>
          <ac:spMkLst>
            <pc:docMk/>
            <pc:sldMk cId="4265919077" sldId="277"/>
            <ac:spMk id="4" creationId="{CB5A74D4-4AEC-88F7-B91D-DED609B83804}"/>
          </ac:spMkLst>
        </pc:spChg>
      </pc:sldChg>
      <pc:sldChg chg="modSp mod modTransition">
        <pc:chgData name="Alfred Smith" userId="3c60a3631c0db8ad" providerId="LiveId" clId="{6021E7C9-A08F-4619-8A54-696BA98D4B76}" dt="2023-09-14T12:09:29.710" v="131"/>
        <pc:sldMkLst>
          <pc:docMk/>
          <pc:sldMk cId="210266664" sldId="278"/>
        </pc:sldMkLst>
        <pc:spChg chg="mod">
          <ac:chgData name="Alfred Smith" userId="3c60a3631c0db8ad" providerId="LiveId" clId="{6021E7C9-A08F-4619-8A54-696BA98D4B76}" dt="2023-09-14T12:09:29.710" v="131"/>
          <ac:spMkLst>
            <pc:docMk/>
            <pc:sldMk cId="210266664" sldId="278"/>
            <ac:spMk id="4" creationId="{3D10E30C-F225-7953-C7C7-0C802D2680AC}"/>
          </ac:spMkLst>
        </pc:spChg>
      </pc:sldChg>
      <pc:sldChg chg="modSp mod modTransition">
        <pc:chgData name="Alfred Smith" userId="3c60a3631c0db8ad" providerId="LiveId" clId="{6021E7C9-A08F-4619-8A54-696BA98D4B76}" dt="2023-09-14T12:09:34.031" v="132"/>
        <pc:sldMkLst>
          <pc:docMk/>
          <pc:sldMk cId="888433145" sldId="279"/>
        </pc:sldMkLst>
        <pc:spChg chg="mod">
          <ac:chgData name="Alfred Smith" userId="3c60a3631c0db8ad" providerId="LiveId" clId="{6021E7C9-A08F-4619-8A54-696BA98D4B76}" dt="2023-09-14T12:09:34.031" v="132"/>
          <ac:spMkLst>
            <pc:docMk/>
            <pc:sldMk cId="888433145" sldId="279"/>
            <ac:spMk id="4" creationId="{C44282DD-108A-0CC2-FC3D-CE507A30A6E6}"/>
          </ac:spMkLst>
        </pc:spChg>
      </pc:sldChg>
      <pc:sldChg chg="modSp mod modTransition">
        <pc:chgData name="Alfred Smith" userId="3c60a3631c0db8ad" providerId="LiveId" clId="{6021E7C9-A08F-4619-8A54-696BA98D4B76}" dt="2023-09-14T12:09:36.618" v="133"/>
        <pc:sldMkLst>
          <pc:docMk/>
          <pc:sldMk cId="791300187" sldId="280"/>
        </pc:sldMkLst>
        <pc:spChg chg="mod">
          <ac:chgData name="Alfred Smith" userId="3c60a3631c0db8ad" providerId="LiveId" clId="{6021E7C9-A08F-4619-8A54-696BA98D4B76}" dt="2023-09-14T12:09:36.618" v="133"/>
          <ac:spMkLst>
            <pc:docMk/>
            <pc:sldMk cId="791300187" sldId="280"/>
            <ac:spMk id="4" creationId="{72E028CD-E88A-00F8-95BE-EDABD56F2375}"/>
          </ac:spMkLst>
        </pc:spChg>
      </pc:sldChg>
      <pc:sldChg chg="delSp modSp mod modTransition modAnim">
        <pc:chgData name="Alfred Smith" userId="3c60a3631c0db8ad" providerId="LiveId" clId="{6021E7C9-A08F-4619-8A54-696BA98D4B76}" dt="2023-09-14T12:08:43.317" v="121" actId="20577"/>
        <pc:sldMkLst>
          <pc:docMk/>
          <pc:sldMk cId="1922139011" sldId="281"/>
        </pc:sldMkLst>
        <pc:spChg chg="mod">
          <ac:chgData name="Alfred Smith" userId="3c60a3631c0db8ad" providerId="LiveId" clId="{6021E7C9-A08F-4619-8A54-696BA98D4B76}" dt="2023-09-14T12:08:43.317" v="121" actId="20577"/>
          <ac:spMkLst>
            <pc:docMk/>
            <pc:sldMk cId="1922139011" sldId="281"/>
            <ac:spMk id="3" creationId="{A58184BD-88F1-BA02-40C1-D8403D0EEC0D}"/>
          </ac:spMkLst>
        </pc:spChg>
        <pc:spChg chg="mod">
          <ac:chgData name="Alfred Smith" userId="3c60a3631c0db8ad" providerId="LiveId" clId="{6021E7C9-A08F-4619-8A54-696BA98D4B76}" dt="2023-09-14T12:03:27.086" v="51"/>
          <ac:spMkLst>
            <pc:docMk/>
            <pc:sldMk cId="1922139011" sldId="281"/>
            <ac:spMk id="4" creationId="{EE2AC625-9141-A801-F431-DD5F79396320}"/>
          </ac:spMkLst>
        </pc:spChg>
        <pc:picChg chg="del">
          <ac:chgData name="Alfred Smith" userId="3c60a3631c0db8ad" providerId="LiveId" clId="{6021E7C9-A08F-4619-8A54-696BA98D4B76}" dt="2023-09-14T12:08:05.060" v="110"/>
          <ac:picMkLst>
            <pc:docMk/>
            <pc:sldMk cId="1922139011" sldId="281"/>
            <ac:picMk id="7" creationId="{8F729925-9756-6A49-A99A-A6704568D639}"/>
          </ac:picMkLst>
        </pc:picChg>
      </pc:sldChg>
      <pc:sldChg chg="modSp mod modTransition">
        <pc:chgData name="Alfred Smith" userId="3c60a3631c0db8ad" providerId="LiveId" clId="{6021E7C9-A08F-4619-8A54-696BA98D4B76}" dt="2023-09-14T12:09:45.508" v="135"/>
        <pc:sldMkLst>
          <pc:docMk/>
          <pc:sldMk cId="1126511635" sldId="282"/>
        </pc:sldMkLst>
        <pc:spChg chg="mod">
          <ac:chgData name="Alfred Smith" userId="3c60a3631c0db8ad" providerId="LiveId" clId="{6021E7C9-A08F-4619-8A54-696BA98D4B76}" dt="2023-09-14T12:09:45.508" v="135"/>
          <ac:spMkLst>
            <pc:docMk/>
            <pc:sldMk cId="1126511635" sldId="282"/>
            <ac:spMk id="4" creationId="{D6558FE6-229C-49B3-5AD5-D935EE2C6D73}"/>
          </ac:spMkLst>
        </pc:spChg>
      </pc:sldChg>
      <pc:sldChg chg="delSp modSp mod modTransition modAnim">
        <pc:chgData name="Alfred Smith" userId="3c60a3631c0db8ad" providerId="LiveId" clId="{6021E7C9-A08F-4619-8A54-696BA98D4B76}" dt="2023-09-14T12:08:40.334" v="120" actId="20577"/>
        <pc:sldMkLst>
          <pc:docMk/>
          <pc:sldMk cId="3166251957" sldId="283"/>
        </pc:sldMkLst>
        <pc:spChg chg="mod">
          <ac:chgData name="Alfred Smith" userId="3c60a3631c0db8ad" providerId="LiveId" clId="{6021E7C9-A08F-4619-8A54-696BA98D4B76}" dt="2023-09-14T12:08:40.334" v="120" actId="20577"/>
          <ac:spMkLst>
            <pc:docMk/>
            <pc:sldMk cId="3166251957" sldId="283"/>
            <ac:spMk id="3" creationId="{A58184BD-88F1-BA02-40C1-D8403D0EEC0D}"/>
          </ac:spMkLst>
        </pc:spChg>
        <pc:spChg chg="mod">
          <ac:chgData name="Alfred Smith" userId="3c60a3631c0db8ad" providerId="LiveId" clId="{6021E7C9-A08F-4619-8A54-696BA98D4B76}" dt="2023-09-14T12:03:52.570" v="54"/>
          <ac:spMkLst>
            <pc:docMk/>
            <pc:sldMk cId="3166251957" sldId="283"/>
            <ac:spMk id="4" creationId="{EE2AC625-9141-A801-F431-DD5F79396320}"/>
          </ac:spMkLst>
        </pc:spChg>
        <pc:picChg chg="del">
          <ac:chgData name="Alfred Smith" userId="3c60a3631c0db8ad" providerId="LiveId" clId="{6021E7C9-A08F-4619-8A54-696BA98D4B76}" dt="2023-09-14T12:08:05.060" v="110"/>
          <ac:picMkLst>
            <pc:docMk/>
            <pc:sldMk cId="3166251957" sldId="283"/>
            <ac:picMk id="20" creationId="{7C4D3282-E9C6-0564-1768-E762C2DED485}"/>
          </ac:picMkLst>
        </pc:picChg>
      </pc:sldChg>
      <pc:sldChg chg="modSp mod modTransition">
        <pc:chgData name="Alfred Smith" userId="3c60a3631c0db8ad" providerId="LiveId" clId="{6021E7C9-A08F-4619-8A54-696BA98D4B76}" dt="2023-09-14T12:09:42.131" v="134"/>
        <pc:sldMkLst>
          <pc:docMk/>
          <pc:sldMk cId="3922583308" sldId="284"/>
        </pc:sldMkLst>
        <pc:spChg chg="mod">
          <ac:chgData name="Alfred Smith" userId="3c60a3631c0db8ad" providerId="LiveId" clId="{6021E7C9-A08F-4619-8A54-696BA98D4B76}" dt="2023-09-14T12:09:42.131" v="134"/>
          <ac:spMkLst>
            <pc:docMk/>
            <pc:sldMk cId="3922583308" sldId="284"/>
            <ac:spMk id="4" creationId="{344259D9-8096-AE22-9ADF-56497626177B}"/>
          </ac:spMkLst>
        </pc:spChg>
      </pc:sldChg>
      <pc:sldChg chg="delSp modSp mod modTransition modAnim">
        <pc:chgData name="Alfred Smith" userId="3c60a3631c0db8ad" providerId="LiveId" clId="{6021E7C9-A08F-4619-8A54-696BA98D4B76}" dt="2023-09-14T12:08:37.124" v="119" actId="20577"/>
        <pc:sldMkLst>
          <pc:docMk/>
          <pc:sldMk cId="1522780631" sldId="285"/>
        </pc:sldMkLst>
        <pc:spChg chg="mod">
          <ac:chgData name="Alfred Smith" userId="3c60a3631c0db8ad" providerId="LiveId" clId="{6021E7C9-A08F-4619-8A54-696BA98D4B76}" dt="2023-09-14T12:08:37.124" v="119" actId="20577"/>
          <ac:spMkLst>
            <pc:docMk/>
            <pc:sldMk cId="1522780631" sldId="285"/>
            <ac:spMk id="3" creationId="{A58184BD-88F1-BA02-40C1-D8403D0EEC0D}"/>
          </ac:spMkLst>
        </pc:spChg>
        <pc:spChg chg="mod">
          <ac:chgData name="Alfred Smith" userId="3c60a3631c0db8ad" providerId="LiveId" clId="{6021E7C9-A08F-4619-8A54-696BA98D4B76}" dt="2023-09-14T12:04:04.516" v="55"/>
          <ac:spMkLst>
            <pc:docMk/>
            <pc:sldMk cId="1522780631" sldId="285"/>
            <ac:spMk id="4" creationId="{EE2AC625-9141-A801-F431-DD5F79396320}"/>
          </ac:spMkLst>
        </pc:spChg>
        <pc:picChg chg="del">
          <ac:chgData name="Alfred Smith" userId="3c60a3631c0db8ad" providerId="LiveId" clId="{6021E7C9-A08F-4619-8A54-696BA98D4B76}" dt="2023-09-14T12:08:05.060" v="110"/>
          <ac:picMkLst>
            <pc:docMk/>
            <pc:sldMk cId="1522780631" sldId="285"/>
            <ac:picMk id="16" creationId="{0C79B7F6-1DB2-EBD7-07C3-959F38A06014}"/>
          </ac:picMkLst>
        </pc:picChg>
      </pc:sldChg>
      <pc:sldChg chg="modSp mod modTransition">
        <pc:chgData name="Alfred Smith" userId="3c60a3631c0db8ad" providerId="LiveId" clId="{6021E7C9-A08F-4619-8A54-696BA98D4B76}" dt="2023-09-14T12:09:48.008" v="136"/>
        <pc:sldMkLst>
          <pc:docMk/>
          <pc:sldMk cId="1850742486" sldId="286"/>
        </pc:sldMkLst>
        <pc:spChg chg="mod">
          <ac:chgData name="Alfred Smith" userId="3c60a3631c0db8ad" providerId="LiveId" clId="{6021E7C9-A08F-4619-8A54-696BA98D4B76}" dt="2023-09-14T12:09:48.008" v="136"/>
          <ac:spMkLst>
            <pc:docMk/>
            <pc:sldMk cId="1850742486" sldId="286"/>
            <ac:spMk id="4" creationId="{586BC53C-91EB-18D0-2940-D8BDD5F5A6FF}"/>
          </ac:spMkLst>
        </pc:spChg>
      </pc:sldChg>
      <pc:sldChg chg="delSp modSp mod modTransition modAnim">
        <pc:chgData name="Alfred Smith" userId="3c60a3631c0db8ad" providerId="LiveId" clId="{6021E7C9-A08F-4619-8A54-696BA98D4B76}" dt="2023-09-14T12:08:33.741" v="118" actId="20577"/>
        <pc:sldMkLst>
          <pc:docMk/>
          <pc:sldMk cId="2332778949" sldId="287"/>
        </pc:sldMkLst>
        <pc:spChg chg="mod">
          <ac:chgData name="Alfred Smith" userId="3c60a3631c0db8ad" providerId="LiveId" clId="{6021E7C9-A08F-4619-8A54-696BA98D4B76}" dt="2023-09-14T12:08:33.741" v="118" actId="20577"/>
          <ac:spMkLst>
            <pc:docMk/>
            <pc:sldMk cId="2332778949" sldId="287"/>
            <ac:spMk id="3" creationId="{A58184BD-88F1-BA02-40C1-D8403D0EEC0D}"/>
          </ac:spMkLst>
        </pc:spChg>
        <pc:spChg chg="mod">
          <ac:chgData name="Alfred Smith" userId="3c60a3631c0db8ad" providerId="LiveId" clId="{6021E7C9-A08F-4619-8A54-696BA98D4B76}" dt="2023-09-14T12:04:30.434" v="56"/>
          <ac:spMkLst>
            <pc:docMk/>
            <pc:sldMk cId="2332778949" sldId="287"/>
            <ac:spMk id="4" creationId="{EE2AC625-9141-A801-F431-DD5F79396320}"/>
          </ac:spMkLst>
        </pc:spChg>
        <pc:picChg chg="del">
          <ac:chgData name="Alfred Smith" userId="3c60a3631c0db8ad" providerId="LiveId" clId="{6021E7C9-A08F-4619-8A54-696BA98D4B76}" dt="2023-09-14T12:08:05.060" v="110"/>
          <ac:picMkLst>
            <pc:docMk/>
            <pc:sldMk cId="2332778949" sldId="287"/>
            <ac:picMk id="7" creationId="{79A445E1-C7D0-9731-E5EF-9626C3B7BB03}"/>
          </ac:picMkLst>
        </pc:picChg>
      </pc:sldChg>
      <pc:sldChg chg="modSp mod modTransition">
        <pc:chgData name="Alfred Smith" userId="3c60a3631c0db8ad" providerId="LiveId" clId="{6021E7C9-A08F-4619-8A54-696BA98D4B76}" dt="2023-09-14T12:09:51.372" v="137"/>
        <pc:sldMkLst>
          <pc:docMk/>
          <pc:sldMk cId="1828872212" sldId="288"/>
        </pc:sldMkLst>
        <pc:spChg chg="mod">
          <ac:chgData name="Alfred Smith" userId="3c60a3631c0db8ad" providerId="LiveId" clId="{6021E7C9-A08F-4619-8A54-696BA98D4B76}" dt="2023-09-14T12:09:51.372" v="137"/>
          <ac:spMkLst>
            <pc:docMk/>
            <pc:sldMk cId="1828872212" sldId="288"/>
            <ac:spMk id="4" creationId="{1F9DF1FC-E284-D7B2-BD6F-13E5732D6BDB}"/>
          </ac:spMkLst>
        </pc:spChg>
      </pc:sldChg>
      <pc:sldChg chg="delSp modSp mod modTransition modAnim">
        <pc:chgData name="Alfred Smith" userId="3c60a3631c0db8ad" providerId="LiveId" clId="{6021E7C9-A08F-4619-8A54-696BA98D4B76}" dt="2023-09-14T12:08:30.824" v="117" actId="20577"/>
        <pc:sldMkLst>
          <pc:docMk/>
          <pc:sldMk cId="3153919605" sldId="289"/>
        </pc:sldMkLst>
        <pc:spChg chg="mod">
          <ac:chgData name="Alfred Smith" userId="3c60a3631c0db8ad" providerId="LiveId" clId="{6021E7C9-A08F-4619-8A54-696BA98D4B76}" dt="2023-09-14T12:08:30.824" v="117" actId="20577"/>
          <ac:spMkLst>
            <pc:docMk/>
            <pc:sldMk cId="3153919605" sldId="289"/>
            <ac:spMk id="3" creationId="{A58184BD-88F1-BA02-40C1-D8403D0EEC0D}"/>
          </ac:spMkLst>
        </pc:spChg>
        <pc:spChg chg="mod">
          <ac:chgData name="Alfred Smith" userId="3c60a3631c0db8ad" providerId="LiveId" clId="{6021E7C9-A08F-4619-8A54-696BA98D4B76}" dt="2023-09-14T12:05:14.311" v="59"/>
          <ac:spMkLst>
            <pc:docMk/>
            <pc:sldMk cId="3153919605" sldId="289"/>
            <ac:spMk id="4" creationId="{EE2AC625-9141-A801-F431-DD5F79396320}"/>
          </ac:spMkLst>
        </pc:spChg>
        <pc:picChg chg="del">
          <ac:chgData name="Alfred Smith" userId="3c60a3631c0db8ad" providerId="LiveId" clId="{6021E7C9-A08F-4619-8A54-696BA98D4B76}" dt="2023-09-14T12:08:05.060" v="110"/>
          <ac:picMkLst>
            <pc:docMk/>
            <pc:sldMk cId="3153919605" sldId="289"/>
            <ac:picMk id="12" creationId="{F27D0F05-B24C-D223-53F9-00F0A908229D}"/>
          </ac:picMkLst>
        </pc:picChg>
      </pc:sldChg>
      <pc:sldChg chg="modSp mod modTransition">
        <pc:chgData name="Alfred Smith" userId="3c60a3631c0db8ad" providerId="LiveId" clId="{6021E7C9-A08F-4619-8A54-696BA98D4B76}" dt="2023-09-14T12:09:54.968" v="138"/>
        <pc:sldMkLst>
          <pc:docMk/>
          <pc:sldMk cId="1292473336" sldId="290"/>
        </pc:sldMkLst>
        <pc:spChg chg="mod">
          <ac:chgData name="Alfred Smith" userId="3c60a3631c0db8ad" providerId="LiveId" clId="{6021E7C9-A08F-4619-8A54-696BA98D4B76}" dt="2023-09-14T12:09:54.968" v="138"/>
          <ac:spMkLst>
            <pc:docMk/>
            <pc:sldMk cId="1292473336" sldId="290"/>
            <ac:spMk id="4" creationId="{475CBEFD-49FE-5FE8-13D1-4FE5FA7A7C85}"/>
          </ac:spMkLst>
        </pc:spChg>
      </pc:sldChg>
      <pc:sldChg chg="delSp modSp mod modTransition modAnim">
        <pc:chgData name="Alfred Smith" userId="3c60a3631c0db8ad" providerId="LiveId" clId="{6021E7C9-A08F-4619-8A54-696BA98D4B76}" dt="2023-09-14T12:08:26.899" v="116" actId="20577"/>
        <pc:sldMkLst>
          <pc:docMk/>
          <pc:sldMk cId="1878919862" sldId="291"/>
        </pc:sldMkLst>
        <pc:spChg chg="mod">
          <ac:chgData name="Alfred Smith" userId="3c60a3631c0db8ad" providerId="LiveId" clId="{6021E7C9-A08F-4619-8A54-696BA98D4B76}" dt="2023-09-14T12:08:26.899" v="116" actId="20577"/>
          <ac:spMkLst>
            <pc:docMk/>
            <pc:sldMk cId="1878919862" sldId="291"/>
            <ac:spMk id="3" creationId="{A58184BD-88F1-BA02-40C1-D8403D0EEC0D}"/>
          </ac:spMkLst>
        </pc:spChg>
        <pc:spChg chg="mod">
          <ac:chgData name="Alfred Smith" userId="3c60a3631c0db8ad" providerId="LiveId" clId="{6021E7C9-A08F-4619-8A54-696BA98D4B76}" dt="2023-09-14T12:05:48.038" v="62" actId="20577"/>
          <ac:spMkLst>
            <pc:docMk/>
            <pc:sldMk cId="1878919862" sldId="291"/>
            <ac:spMk id="4" creationId="{EE2AC625-9141-A801-F431-DD5F79396320}"/>
          </ac:spMkLst>
        </pc:spChg>
        <pc:picChg chg="del">
          <ac:chgData name="Alfred Smith" userId="3c60a3631c0db8ad" providerId="LiveId" clId="{6021E7C9-A08F-4619-8A54-696BA98D4B76}" dt="2023-09-14T12:08:05.060" v="110"/>
          <ac:picMkLst>
            <pc:docMk/>
            <pc:sldMk cId="1878919862" sldId="291"/>
            <ac:picMk id="37" creationId="{1E5B303C-38BB-08AB-0252-35122774804F}"/>
          </ac:picMkLst>
        </pc:picChg>
      </pc:sldChg>
      <pc:sldChg chg="modSp mod modTransition">
        <pc:chgData name="Alfred Smith" userId="3c60a3631c0db8ad" providerId="LiveId" clId="{6021E7C9-A08F-4619-8A54-696BA98D4B76}" dt="2023-09-14T12:10:09.559" v="139"/>
        <pc:sldMkLst>
          <pc:docMk/>
          <pc:sldMk cId="1014080634" sldId="292"/>
        </pc:sldMkLst>
        <pc:spChg chg="mod">
          <ac:chgData name="Alfred Smith" userId="3c60a3631c0db8ad" providerId="LiveId" clId="{6021E7C9-A08F-4619-8A54-696BA98D4B76}" dt="2023-09-14T12:10:09.559" v="139"/>
          <ac:spMkLst>
            <pc:docMk/>
            <pc:sldMk cId="1014080634" sldId="292"/>
            <ac:spMk id="4" creationId="{FCD565C8-3DE9-47EA-8F25-4DB2B8544BC3}"/>
          </ac:spMkLst>
        </pc:spChg>
      </pc:sldChg>
      <pc:sldChg chg="delSp modSp mod modTransition modAnim">
        <pc:chgData name="Alfred Smith" userId="3c60a3631c0db8ad" providerId="LiveId" clId="{6021E7C9-A08F-4619-8A54-696BA98D4B76}" dt="2023-09-14T12:08:23.679" v="115" actId="20577"/>
        <pc:sldMkLst>
          <pc:docMk/>
          <pc:sldMk cId="2219299321" sldId="293"/>
        </pc:sldMkLst>
        <pc:spChg chg="mod">
          <ac:chgData name="Alfred Smith" userId="3c60a3631c0db8ad" providerId="LiveId" clId="{6021E7C9-A08F-4619-8A54-696BA98D4B76}" dt="2023-09-14T12:08:23.679" v="115" actId="20577"/>
          <ac:spMkLst>
            <pc:docMk/>
            <pc:sldMk cId="2219299321" sldId="293"/>
            <ac:spMk id="3" creationId="{A58184BD-88F1-BA02-40C1-D8403D0EEC0D}"/>
          </ac:spMkLst>
        </pc:spChg>
        <pc:spChg chg="mod">
          <ac:chgData name="Alfred Smith" userId="3c60a3631c0db8ad" providerId="LiveId" clId="{6021E7C9-A08F-4619-8A54-696BA98D4B76}" dt="2023-09-14T12:06:25.358" v="93" actId="20577"/>
          <ac:spMkLst>
            <pc:docMk/>
            <pc:sldMk cId="2219299321" sldId="293"/>
            <ac:spMk id="4" creationId="{EE2AC625-9141-A801-F431-DD5F79396320}"/>
          </ac:spMkLst>
        </pc:spChg>
        <pc:picChg chg="del">
          <ac:chgData name="Alfred Smith" userId="3c60a3631c0db8ad" providerId="LiveId" clId="{6021E7C9-A08F-4619-8A54-696BA98D4B76}" dt="2023-09-14T12:08:05.060" v="110"/>
          <ac:picMkLst>
            <pc:docMk/>
            <pc:sldMk cId="2219299321" sldId="293"/>
            <ac:picMk id="38" creationId="{68D9BD73-6167-7C9A-D7F3-D966EACF18A7}"/>
          </ac:picMkLst>
        </pc:picChg>
      </pc:sldChg>
      <pc:sldChg chg="modSp mod modTransition">
        <pc:chgData name="Alfred Smith" userId="3c60a3631c0db8ad" providerId="LiveId" clId="{6021E7C9-A08F-4619-8A54-696BA98D4B76}" dt="2023-09-14T12:10:12.892" v="140"/>
        <pc:sldMkLst>
          <pc:docMk/>
          <pc:sldMk cId="2859407553" sldId="294"/>
        </pc:sldMkLst>
        <pc:spChg chg="mod">
          <ac:chgData name="Alfred Smith" userId="3c60a3631c0db8ad" providerId="LiveId" clId="{6021E7C9-A08F-4619-8A54-696BA98D4B76}" dt="2023-09-14T12:10:12.892" v="140"/>
          <ac:spMkLst>
            <pc:docMk/>
            <pc:sldMk cId="2859407553" sldId="294"/>
            <ac:spMk id="4" creationId="{B79E9FC8-D4C2-DC07-11C4-9E6C6EFB2C05}"/>
          </ac:spMkLst>
        </pc:spChg>
      </pc:sldChg>
      <pc:sldChg chg="delSp modSp mod modTransition modAnim">
        <pc:chgData name="Alfred Smith" userId="3c60a3631c0db8ad" providerId="LiveId" clId="{6021E7C9-A08F-4619-8A54-696BA98D4B76}" dt="2023-09-14T12:08:20.225" v="114" actId="20577"/>
        <pc:sldMkLst>
          <pc:docMk/>
          <pc:sldMk cId="3279066978" sldId="295"/>
        </pc:sldMkLst>
        <pc:spChg chg="mod">
          <ac:chgData name="Alfred Smith" userId="3c60a3631c0db8ad" providerId="LiveId" clId="{6021E7C9-A08F-4619-8A54-696BA98D4B76}" dt="2023-09-14T12:08:20.225" v="114" actId="20577"/>
          <ac:spMkLst>
            <pc:docMk/>
            <pc:sldMk cId="3279066978" sldId="295"/>
            <ac:spMk id="3" creationId="{A58184BD-88F1-BA02-40C1-D8403D0EEC0D}"/>
          </ac:spMkLst>
        </pc:spChg>
        <pc:spChg chg="mod">
          <ac:chgData name="Alfred Smith" userId="3c60a3631c0db8ad" providerId="LiveId" clId="{6021E7C9-A08F-4619-8A54-696BA98D4B76}" dt="2023-09-14T12:06:40.049" v="94"/>
          <ac:spMkLst>
            <pc:docMk/>
            <pc:sldMk cId="3279066978" sldId="295"/>
            <ac:spMk id="4" creationId="{EE2AC625-9141-A801-F431-DD5F79396320}"/>
          </ac:spMkLst>
        </pc:spChg>
        <pc:picChg chg="del">
          <ac:chgData name="Alfred Smith" userId="3c60a3631c0db8ad" providerId="LiveId" clId="{6021E7C9-A08F-4619-8A54-696BA98D4B76}" dt="2023-09-14T12:08:05.060" v="110"/>
          <ac:picMkLst>
            <pc:docMk/>
            <pc:sldMk cId="3279066978" sldId="295"/>
            <ac:picMk id="40" creationId="{E4079671-1EA2-CA56-0859-115CBCADF314}"/>
          </ac:picMkLst>
        </pc:picChg>
      </pc:sldChg>
      <pc:sldChg chg="modSp mod modTransition">
        <pc:chgData name="Alfred Smith" userId="3c60a3631c0db8ad" providerId="LiveId" clId="{6021E7C9-A08F-4619-8A54-696BA98D4B76}" dt="2023-09-14T12:10:16.559" v="141"/>
        <pc:sldMkLst>
          <pc:docMk/>
          <pc:sldMk cId="47807235" sldId="296"/>
        </pc:sldMkLst>
        <pc:spChg chg="mod">
          <ac:chgData name="Alfred Smith" userId="3c60a3631c0db8ad" providerId="LiveId" clId="{6021E7C9-A08F-4619-8A54-696BA98D4B76}" dt="2023-09-14T12:10:16.559" v="141"/>
          <ac:spMkLst>
            <pc:docMk/>
            <pc:sldMk cId="47807235" sldId="296"/>
            <ac:spMk id="4" creationId="{852F807E-48B0-73D1-5874-278A0BD8A659}"/>
          </ac:spMkLst>
        </pc:spChg>
      </pc:sldChg>
      <pc:sldChg chg="delSp modSp mod modTransition modAnim">
        <pc:chgData name="Alfred Smith" userId="3c60a3631c0db8ad" providerId="LiveId" clId="{6021E7C9-A08F-4619-8A54-696BA98D4B76}" dt="2023-09-14T12:08:16.493" v="113" actId="20577"/>
        <pc:sldMkLst>
          <pc:docMk/>
          <pc:sldMk cId="3636060961" sldId="297"/>
        </pc:sldMkLst>
        <pc:spChg chg="mod">
          <ac:chgData name="Alfred Smith" userId="3c60a3631c0db8ad" providerId="LiveId" clId="{6021E7C9-A08F-4619-8A54-696BA98D4B76}" dt="2023-09-14T12:08:16.493" v="113" actId="20577"/>
          <ac:spMkLst>
            <pc:docMk/>
            <pc:sldMk cId="3636060961" sldId="297"/>
            <ac:spMk id="3" creationId="{A58184BD-88F1-BA02-40C1-D8403D0EEC0D}"/>
          </ac:spMkLst>
        </pc:spChg>
        <pc:spChg chg="mod">
          <ac:chgData name="Alfred Smith" userId="3c60a3631c0db8ad" providerId="LiveId" clId="{6021E7C9-A08F-4619-8A54-696BA98D4B76}" dt="2023-09-14T12:07:01.247" v="95"/>
          <ac:spMkLst>
            <pc:docMk/>
            <pc:sldMk cId="3636060961" sldId="297"/>
            <ac:spMk id="4" creationId="{EE2AC625-9141-A801-F431-DD5F79396320}"/>
          </ac:spMkLst>
        </pc:spChg>
        <pc:picChg chg="del">
          <ac:chgData name="Alfred Smith" userId="3c60a3631c0db8ad" providerId="LiveId" clId="{6021E7C9-A08F-4619-8A54-696BA98D4B76}" dt="2023-09-14T12:08:05.060" v="110"/>
          <ac:picMkLst>
            <pc:docMk/>
            <pc:sldMk cId="3636060961" sldId="297"/>
            <ac:picMk id="21" creationId="{7F1F5B25-0CC7-15D7-D7A8-1EA7A2445D46}"/>
          </ac:picMkLst>
        </pc:picChg>
      </pc:sldChg>
      <pc:sldChg chg="modSp mod modTransition">
        <pc:chgData name="Alfred Smith" userId="3c60a3631c0db8ad" providerId="LiveId" clId="{6021E7C9-A08F-4619-8A54-696BA98D4B76}" dt="2023-09-14T12:10:21.317" v="142"/>
        <pc:sldMkLst>
          <pc:docMk/>
          <pc:sldMk cId="1920476595" sldId="298"/>
        </pc:sldMkLst>
        <pc:spChg chg="mod">
          <ac:chgData name="Alfred Smith" userId="3c60a3631c0db8ad" providerId="LiveId" clId="{6021E7C9-A08F-4619-8A54-696BA98D4B76}" dt="2023-09-14T12:10:21.317" v="142"/>
          <ac:spMkLst>
            <pc:docMk/>
            <pc:sldMk cId="1920476595" sldId="298"/>
            <ac:spMk id="4" creationId="{EC2CEFBB-2D56-EE5F-7E1B-FDB8F71E9E5F}"/>
          </ac:spMkLst>
        </pc:spChg>
      </pc:sldChg>
      <pc:sldChg chg="delSp modSp mod modTransition modAnim">
        <pc:chgData name="Alfred Smith" userId="3c60a3631c0db8ad" providerId="LiveId" clId="{6021E7C9-A08F-4619-8A54-696BA98D4B76}" dt="2023-09-14T12:08:13.446" v="112" actId="20577"/>
        <pc:sldMkLst>
          <pc:docMk/>
          <pc:sldMk cId="2859807765" sldId="299"/>
        </pc:sldMkLst>
        <pc:spChg chg="mod">
          <ac:chgData name="Alfred Smith" userId="3c60a3631c0db8ad" providerId="LiveId" clId="{6021E7C9-A08F-4619-8A54-696BA98D4B76}" dt="2023-09-14T12:08:13.446" v="112" actId="20577"/>
          <ac:spMkLst>
            <pc:docMk/>
            <pc:sldMk cId="2859807765" sldId="299"/>
            <ac:spMk id="3" creationId="{A58184BD-88F1-BA02-40C1-D8403D0EEC0D}"/>
          </ac:spMkLst>
        </pc:spChg>
        <pc:spChg chg="mod">
          <ac:chgData name="Alfred Smith" userId="3c60a3631c0db8ad" providerId="LiveId" clId="{6021E7C9-A08F-4619-8A54-696BA98D4B76}" dt="2023-09-14T12:07:24.274" v="98" actId="20577"/>
          <ac:spMkLst>
            <pc:docMk/>
            <pc:sldMk cId="2859807765" sldId="299"/>
            <ac:spMk id="4" creationId="{EE2AC625-9141-A801-F431-DD5F79396320}"/>
          </ac:spMkLst>
        </pc:spChg>
        <pc:picChg chg="del">
          <ac:chgData name="Alfred Smith" userId="3c60a3631c0db8ad" providerId="LiveId" clId="{6021E7C9-A08F-4619-8A54-696BA98D4B76}" dt="2023-09-14T12:08:05.060" v="110"/>
          <ac:picMkLst>
            <pc:docMk/>
            <pc:sldMk cId="2859807765" sldId="299"/>
            <ac:picMk id="14" creationId="{B687D97F-0971-FFDB-E188-E51E8EEB1A79}"/>
          </ac:picMkLst>
        </pc:picChg>
      </pc:sldChg>
      <pc:sldChg chg="modSp mod modTransition">
        <pc:chgData name="Alfred Smith" userId="3c60a3631c0db8ad" providerId="LiveId" clId="{6021E7C9-A08F-4619-8A54-696BA98D4B76}" dt="2023-09-14T12:10:26.915" v="144"/>
        <pc:sldMkLst>
          <pc:docMk/>
          <pc:sldMk cId="3301951225" sldId="300"/>
        </pc:sldMkLst>
        <pc:spChg chg="mod">
          <ac:chgData name="Alfred Smith" userId="3c60a3631c0db8ad" providerId="LiveId" clId="{6021E7C9-A08F-4619-8A54-696BA98D4B76}" dt="2023-09-14T12:10:26.915" v="144"/>
          <ac:spMkLst>
            <pc:docMk/>
            <pc:sldMk cId="3301951225" sldId="300"/>
            <ac:spMk id="4" creationId="{46D7F886-D346-94FC-3135-0203D6934525}"/>
          </ac:spMkLst>
        </pc:spChg>
      </pc:sldChg>
      <pc:sldChg chg="delSp modSp mod modTransition modAnim">
        <pc:chgData name="Alfred Smith" userId="3c60a3631c0db8ad" providerId="LiveId" clId="{6021E7C9-A08F-4619-8A54-696BA98D4B76}" dt="2023-09-14T12:08:10.278" v="111" actId="20577"/>
        <pc:sldMkLst>
          <pc:docMk/>
          <pc:sldMk cId="2705290756" sldId="301"/>
        </pc:sldMkLst>
        <pc:spChg chg="mod">
          <ac:chgData name="Alfred Smith" userId="3c60a3631c0db8ad" providerId="LiveId" clId="{6021E7C9-A08F-4619-8A54-696BA98D4B76}" dt="2023-09-14T12:08:10.278" v="111" actId="20577"/>
          <ac:spMkLst>
            <pc:docMk/>
            <pc:sldMk cId="2705290756" sldId="301"/>
            <ac:spMk id="3" creationId="{A58184BD-88F1-BA02-40C1-D8403D0EEC0D}"/>
          </ac:spMkLst>
        </pc:spChg>
        <pc:spChg chg="mod">
          <ac:chgData name="Alfred Smith" userId="3c60a3631c0db8ad" providerId="LiveId" clId="{6021E7C9-A08F-4619-8A54-696BA98D4B76}" dt="2023-09-14T12:07:48.961" v="109" actId="20577"/>
          <ac:spMkLst>
            <pc:docMk/>
            <pc:sldMk cId="2705290756" sldId="301"/>
            <ac:spMk id="4" creationId="{EE2AC625-9141-A801-F431-DD5F79396320}"/>
          </ac:spMkLst>
        </pc:spChg>
        <pc:picChg chg="del">
          <ac:chgData name="Alfred Smith" userId="3c60a3631c0db8ad" providerId="LiveId" clId="{6021E7C9-A08F-4619-8A54-696BA98D4B76}" dt="2023-09-14T12:08:05.060" v="110"/>
          <ac:picMkLst>
            <pc:docMk/>
            <pc:sldMk cId="2705290756" sldId="301"/>
            <ac:picMk id="16" creationId="{131FBF65-3665-81BD-C578-C179892C561C}"/>
          </ac:picMkLst>
        </pc:picChg>
      </pc:sldChg>
      <pc:sldChg chg="modSp mod modTransition">
        <pc:chgData name="Alfred Smith" userId="3c60a3631c0db8ad" providerId="LiveId" clId="{6021E7C9-A08F-4619-8A54-696BA98D4B76}" dt="2023-09-14T12:10:24.079" v="143"/>
        <pc:sldMkLst>
          <pc:docMk/>
          <pc:sldMk cId="3641161459" sldId="302"/>
        </pc:sldMkLst>
        <pc:spChg chg="mod">
          <ac:chgData name="Alfred Smith" userId="3c60a3631c0db8ad" providerId="LiveId" clId="{6021E7C9-A08F-4619-8A54-696BA98D4B76}" dt="2023-09-14T12:10:24.079" v="143"/>
          <ac:spMkLst>
            <pc:docMk/>
            <pc:sldMk cId="3641161459" sldId="302"/>
            <ac:spMk id="3" creationId="{5DD4AE47-F4CE-2023-2189-16988294F55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14-09-2023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14-09-2023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14-09-2023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8108E-9CC5-5EA9-42C4-CA95F6BFF232}"/>
              </a:ext>
            </a:extLst>
          </p:cNvPr>
          <p:cNvPicPr>
            <a:picLocks noChangeAspect="1"/>
          </p:cNvPicPr>
          <p:nvPr/>
        </p:nvPicPr>
        <p:blipFill>
          <a:blip r:embed="rId2"/>
          <a:stretch>
            <a:fillRect/>
          </a:stretch>
        </p:blipFill>
        <p:spPr>
          <a:xfrm>
            <a:off x="0" y="1"/>
            <a:ext cx="14121486" cy="6858000"/>
          </a:xfrm>
          <a:prstGeom prst="rect">
            <a:avLst/>
          </a:prstGeom>
        </p:spPr>
      </p:pic>
      <p:sp>
        <p:nvSpPr>
          <p:cNvPr id="4" name="TextBox 3">
            <a:extLst>
              <a:ext uri="{FF2B5EF4-FFF2-40B4-BE49-F238E27FC236}">
                <a16:creationId xmlns:a16="http://schemas.microsoft.com/office/drawing/2014/main" id="{A295245D-3BEA-34B6-5996-DCDBD6D8CFF0}"/>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17</a:t>
            </a:r>
            <a:r>
              <a:rPr lang="en-US" sz="4400" b="0" i="0" dirty="0">
                <a:solidFill>
                  <a:srgbClr val="121212"/>
                </a:solidFill>
                <a:effectLst/>
                <a:latin typeface="Inter"/>
              </a:rPr>
              <a:t>After three days Paul called together those who were the leaders of the Jews. When they had come together, he spoke to them.</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6312A8-8E1E-523C-75A3-55094DCC497F}"/>
              </a:ext>
            </a:extLst>
          </p:cNvPr>
          <p:cNvPicPr>
            <a:picLocks noChangeAspect="1"/>
          </p:cNvPicPr>
          <p:nvPr/>
        </p:nvPicPr>
        <p:blipFill rotWithShape="1">
          <a:blip r:embed="rId2"/>
          <a:srcRect l="3772" r="154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B5A74D4-4AEC-88F7-B91D-DED609B83804}"/>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426591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Inter"/>
              </a:rPr>
              <a:t>H</a:t>
            </a:r>
            <a:r>
              <a:rPr lang="en-US" sz="4000" b="0" i="0" dirty="0">
                <a:solidFill>
                  <a:srgbClr val="121212"/>
                </a:solidFill>
                <a:effectLst/>
                <a:latin typeface="Inter"/>
              </a:rPr>
              <a:t>e said, “I, brothers, though I had done nothing against the people or the customs of our fathers, still was delivered prisoner from Jerusalem into the hands of the Romans.</a:t>
            </a:r>
            <a:endParaRPr lang="en-IN" sz="4000" dirty="0"/>
          </a:p>
        </p:txBody>
      </p:sp>
    </p:spTree>
    <p:extLst>
      <p:ext uri="{BB962C8B-B14F-4D97-AF65-F5344CB8AC3E}">
        <p14:creationId xmlns:p14="http://schemas.microsoft.com/office/powerpoint/2010/main" val="4017137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59D31-F220-A34B-B8CF-1A4428EA2A44}"/>
              </a:ext>
            </a:extLst>
          </p:cNvPr>
          <p:cNvPicPr>
            <a:picLocks noChangeAspect="1"/>
          </p:cNvPicPr>
          <p:nvPr/>
        </p:nvPicPr>
        <p:blipFill>
          <a:blip r:embed="rId2"/>
          <a:stretch>
            <a:fillRect/>
          </a:stretch>
        </p:blipFill>
        <p:spPr>
          <a:xfrm>
            <a:off x="0" y="-444160"/>
            <a:ext cx="12192000" cy="7302160"/>
          </a:xfrm>
          <a:prstGeom prst="rect">
            <a:avLst/>
          </a:prstGeom>
        </p:spPr>
      </p:pic>
      <p:sp>
        <p:nvSpPr>
          <p:cNvPr id="4" name="TextBox 3">
            <a:extLst>
              <a:ext uri="{FF2B5EF4-FFF2-40B4-BE49-F238E27FC236}">
                <a16:creationId xmlns:a16="http://schemas.microsoft.com/office/drawing/2014/main" id="{3D10E30C-F225-7953-C7C7-0C802D2680AC}"/>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21026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dirty="0">
                <a:solidFill>
                  <a:srgbClr val="777A7B"/>
                </a:solidFill>
                <a:latin typeface="Arial" panose="020B0604020202020204" pitchFamily="34" charset="0"/>
              </a:rPr>
              <a:t>18</a:t>
            </a:r>
            <a:r>
              <a:rPr lang="en-US" sz="5400" dirty="0">
                <a:solidFill>
                  <a:srgbClr val="121212"/>
                </a:solidFill>
                <a:latin typeface="Inter"/>
              </a:rPr>
              <a:t>The Romans</a:t>
            </a:r>
            <a:r>
              <a:rPr lang="en-US" sz="5400" b="0" i="0" dirty="0">
                <a:solidFill>
                  <a:srgbClr val="121212"/>
                </a:solidFill>
                <a:effectLst/>
                <a:latin typeface="Inter"/>
              </a:rPr>
              <a:t>, when they had examined me, desired to set me free, because there was no cause of death in me. </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E283B7-812A-D7CF-327C-B737ED11B44C}"/>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44282DD-108A-0CC2-FC3D-CE507A30A6E6}"/>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88843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19</a:t>
            </a:r>
            <a:r>
              <a:rPr lang="en-US" sz="4800" b="0" i="0" dirty="0">
                <a:solidFill>
                  <a:srgbClr val="121212"/>
                </a:solidFill>
                <a:effectLst/>
                <a:latin typeface="Inter"/>
              </a:rPr>
              <a:t>But when the Jews spoke against it, I was constrained to appeal to Caesar, not that I had anything about which to accuse my nation. </a:t>
            </a:r>
            <a:endParaRPr lang="en-IN" dirty="0"/>
          </a:p>
        </p:txBody>
      </p:sp>
    </p:spTree>
    <p:extLst>
      <p:ext uri="{BB962C8B-B14F-4D97-AF65-F5344CB8AC3E}">
        <p14:creationId xmlns:p14="http://schemas.microsoft.com/office/powerpoint/2010/main" val="100491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C2C66C-AF1B-FE13-8D20-9EA762FDB086}"/>
              </a:ext>
            </a:extLst>
          </p:cNvPr>
          <p:cNvPicPr>
            <a:picLocks noChangeAspect="1"/>
          </p:cNvPicPr>
          <p:nvPr/>
        </p:nvPicPr>
        <p:blipFill rotWithShape="1">
          <a:blip r:embed="rId2"/>
          <a:srcRect r="75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2E028CD-E88A-00F8-95BE-EDABD56F2375}"/>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791300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121212"/>
                </a:solidFill>
                <a:latin typeface="Arial" panose="020B0604020202020204" pitchFamily="34" charset="0"/>
              </a:rPr>
              <a:t> </a:t>
            </a:r>
            <a:r>
              <a:rPr lang="en-US" sz="4800" dirty="0">
                <a:solidFill>
                  <a:srgbClr val="777A7B"/>
                </a:solidFill>
                <a:latin typeface="Arial" panose="020B0604020202020204" pitchFamily="34" charset="0"/>
              </a:rPr>
              <a:t>20</a:t>
            </a:r>
            <a:r>
              <a:rPr lang="en-US" sz="4800" b="0" i="0" dirty="0">
                <a:solidFill>
                  <a:srgbClr val="121212"/>
                </a:solidFill>
                <a:effectLst/>
                <a:latin typeface="Inter"/>
              </a:rPr>
              <a:t>For this cause therefore I asked to see you and to speak with you. For because of the hope of Israel I am bound with this chain.”</a:t>
            </a:r>
            <a:endParaRPr lang="en-IN" dirty="0"/>
          </a:p>
        </p:txBody>
      </p:sp>
    </p:spTree>
    <p:extLst>
      <p:ext uri="{BB962C8B-B14F-4D97-AF65-F5344CB8AC3E}">
        <p14:creationId xmlns:p14="http://schemas.microsoft.com/office/powerpoint/2010/main" val="1922139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EA5F7-4ABD-6B94-CB9D-1BF2BF2610F2}"/>
              </a:ext>
            </a:extLst>
          </p:cNvPr>
          <p:cNvPicPr>
            <a:picLocks noChangeAspect="1"/>
          </p:cNvPicPr>
          <p:nvPr/>
        </p:nvPicPr>
        <p:blipFill>
          <a:blip r:embed="rId2"/>
          <a:stretch>
            <a:fillRect/>
          </a:stretch>
        </p:blipFill>
        <p:spPr>
          <a:xfrm>
            <a:off x="-1" y="1"/>
            <a:ext cx="12895385" cy="6858000"/>
          </a:xfrm>
          <a:prstGeom prst="rect">
            <a:avLst/>
          </a:prstGeom>
        </p:spPr>
      </p:pic>
      <p:sp>
        <p:nvSpPr>
          <p:cNvPr id="5" name="TextBox 4">
            <a:extLst>
              <a:ext uri="{FF2B5EF4-FFF2-40B4-BE49-F238E27FC236}">
                <a16:creationId xmlns:a16="http://schemas.microsoft.com/office/drawing/2014/main" id="{B315A9DA-AAA1-7FBE-6101-825718EB9073}"/>
              </a:ext>
            </a:extLst>
          </p:cNvPr>
          <p:cNvSpPr txBox="1"/>
          <p:nvPr/>
        </p:nvSpPr>
        <p:spPr>
          <a:xfrm>
            <a:off x="781878" y="153003"/>
            <a:ext cx="7301948" cy="2184952"/>
          </a:xfrm>
          <a:prstGeom prst="rect">
            <a:avLst/>
          </a:prstGeom>
          <a:noFill/>
        </p:spPr>
        <p:txBody>
          <a:bodyPr wrap="square" rtlCol="0">
            <a:noAutofit/>
          </a:bodyPr>
          <a:lstStyle/>
          <a:p>
            <a:r>
              <a:rPr lang="en-US" sz="6000" b="0" i="0" u="none" strike="noStrike" baseline="0" dirty="0">
                <a:solidFill>
                  <a:schemeClr val="bg1"/>
                </a:solidFill>
                <a:latin typeface="TimesNewRomanPSMT"/>
              </a:rPr>
              <a:t>Paul arrives in Rome – Acts 28:15-31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9CBD6B32-789A-3604-653E-F313F7CD21F9}"/>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44259D9-8096-AE22-9ADF-56497626177B}"/>
              </a:ext>
            </a:extLst>
          </p:cNvPr>
          <p:cNvSpPr txBox="1"/>
          <p:nvPr/>
        </p:nvSpPr>
        <p:spPr>
          <a:xfrm>
            <a:off x="258543" y="555710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392258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21</a:t>
            </a:r>
            <a:r>
              <a:rPr lang="en-US" sz="4000" b="0" i="0" dirty="0">
                <a:solidFill>
                  <a:srgbClr val="121212"/>
                </a:solidFill>
                <a:effectLst/>
                <a:latin typeface="Inter"/>
              </a:rPr>
              <a:t>They said to him, “We neither received letters from Judea concerning you, nor did any of the brothers come here and report or speak any evil of you. </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AB43F3-5993-4D0D-0871-3F66841EBB7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558FE6-229C-49B3-5AD5-D935EE2C6D73}"/>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22</a:t>
            </a:r>
            <a:r>
              <a:rPr lang="en-US" sz="4400" b="0" i="0" dirty="0">
                <a:solidFill>
                  <a:srgbClr val="121212"/>
                </a:solidFill>
                <a:effectLst/>
                <a:latin typeface="Inter"/>
              </a:rPr>
              <a:t>But we desire to hear from you what you think. For, as concerning this sect, it is known to us that everywhere it is spoken against.”</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C96EF4-0BF9-961D-BAE8-4850F4244BE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6BC53C-91EB-18D0-2940-D8BDD5F5A6FF}"/>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23</a:t>
            </a:r>
            <a:r>
              <a:rPr lang="en-US" sz="3600" b="0" i="0" dirty="0">
                <a:solidFill>
                  <a:srgbClr val="121212"/>
                </a:solidFill>
                <a:effectLst/>
                <a:latin typeface="Inter"/>
              </a:rPr>
              <a:t>When they had appointed him a day, many people came to him at his lodging. He explained to them, testifying about God’s Kingdom, and persuading them concerning Jesus, both from the law of Moses and from the prophets, from morning until evening. </a:t>
            </a:r>
            <a:endParaRPr lang="en-IN" dirty="0"/>
          </a:p>
        </p:txBody>
      </p:sp>
    </p:spTree>
    <p:extLst>
      <p:ext uri="{BB962C8B-B14F-4D97-AF65-F5344CB8AC3E}">
        <p14:creationId xmlns:p14="http://schemas.microsoft.com/office/powerpoint/2010/main" val="2332778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853324-5E46-B718-0B14-C578A43EB57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F9DF1FC-E284-D7B2-BD6F-13E5732D6BDB}"/>
              </a:ext>
            </a:extLst>
          </p:cNvPr>
          <p:cNvSpPr txBox="1"/>
          <p:nvPr/>
        </p:nvSpPr>
        <p:spPr>
          <a:xfrm>
            <a:off x="286678" y="561337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24</a:t>
            </a:r>
            <a:r>
              <a:rPr lang="en-US" sz="4800" b="0" i="0" dirty="0">
                <a:solidFill>
                  <a:srgbClr val="121212"/>
                </a:solidFill>
                <a:effectLst/>
                <a:latin typeface="Inter"/>
              </a:rPr>
              <a:t>Some believed the things which were spoken, and some disbelieved. </a:t>
            </a:r>
            <a:endParaRPr lang="en-IN" dirty="0"/>
          </a:p>
        </p:txBody>
      </p:sp>
    </p:spTree>
    <p:extLst>
      <p:ext uri="{BB962C8B-B14F-4D97-AF65-F5344CB8AC3E}">
        <p14:creationId xmlns:p14="http://schemas.microsoft.com/office/powerpoint/2010/main" val="3153919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DA4D8-F17A-D83B-A02E-DA4304A6B46D}"/>
              </a:ext>
            </a:extLst>
          </p:cNvPr>
          <p:cNvPicPr>
            <a:picLocks noChangeAspect="1"/>
          </p:cNvPicPr>
          <p:nvPr/>
        </p:nvPicPr>
        <p:blipFill>
          <a:blip r:embed="rId2"/>
          <a:stretch>
            <a:fillRect/>
          </a:stretch>
        </p:blipFill>
        <p:spPr>
          <a:xfrm>
            <a:off x="0" y="-26691"/>
            <a:ext cx="12651971" cy="6884691"/>
          </a:xfrm>
          <a:prstGeom prst="rect">
            <a:avLst/>
          </a:prstGeom>
        </p:spPr>
      </p:pic>
      <p:sp>
        <p:nvSpPr>
          <p:cNvPr id="4" name="TextBox 3">
            <a:extLst>
              <a:ext uri="{FF2B5EF4-FFF2-40B4-BE49-F238E27FC236}">
                <a16:creationId xmlns:a16="http://schemas.microsoft.com/office/drawing/2014/main" id="{475CBEFD-49FE-5FE8-13D1-4FE5FA7A7C85}"/>
              </a:ext>
            </a:extLst>
          </p:cNvPr>
          <p:cNvSpPr txBox="1"/>
          <p:nvPr/>
        </p:nvSpPr>
        <p:spPr>
          <a:xfrm>
            <a:off x="371085" y="551489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292473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25</a:t>
            </a:r>
            <a:r>
              <a:rPr lang="en-US" sz="4000" b="0" i="0" dirty="0">
                <a:solidFill>
                  <a:srgbClr val="121212"/>
                </a:solidFill>
                <a:effectLst/>
                <a:latin typeface="Inter"/>
              </a:rPr>
              <a:t>When they didn’t agree among themselves, they departed after Paul had spoken one message: “The Holy Spirit spoke rightly through Isaiah the prophet to our fathers.</a:t>
            </a:r>
            <a:endParaRPr lang="en-IN" dirty="0"/>
          </a:p>
        </p:txBody>
      </p:sp>
    </p:spTree>
    <p:extLst>
      <p:ext uri="{BB962C8B-B14F-4D97-AF65-F5344CB8AC3E}">
        <p14:creationId xmlns:p14="http://schemas.microsoft.com/office/powerpoint/2010/main" val="1878919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མཛད་པ། 28</a:t>
            </a:r>
          </a:p>
          <a:p>
            <a:r>
              <a:rPr lang="en-IN" sz="8000" dirty="0"/>
              <a:t> </a:t>
            </a:r>
            <a:r>
              <a:rPr lang="bo-CN" sz="8000" b="1" dirty="0">
                <a:solidFill>
                  <a:srgbClr val="121212"/>
                </a:solidFill>
                <a:latin typeface="Arial" panose="020B0604020202020204" pitchFamily="34" charset="0"/>
              </a:rPr>
              <a:t>རོ་མཱ་གྲོང་ཁྱེར་དུ་སླེབས་པ།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arrives in Rome – Acts 28:15-31 </a:t>
            </a:r>
            <a:endParaRPr lang="en-IN" sz="6000" dirty="0"/>
          </a:p>
        </p:txBody>
      </p:sp>
    </p:spTree>
    <p:extLst>
      <p:ext uri="{BB962C8B-B14F-4D97-AF65-F5344CB8AC3E}">
        <p14:creationId xmlns:p14="http://schemas.microsoft.com/office/powerpoint/2010/main" val="2346136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026A27-C60A-5D4C-21FF-48AF60DC5C7F}"/>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CD565C8-3DE9-47EA-8F25-4DB2B8544BC3}"/>
              </a:ext>
            </a:extLst>
          </p:cNvPr>
          <p:cNvSpPr txBox="1"/>
          <p:nvPr/>
        </p:nvSpPr>
        <p:spPr>
          <a:xfrm>
            <a:off x="314813" y="565557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dirty="0">
                <a:solidFill>
                  <a:srgbClr val="777A7B"/>
                </a:solidFill>
                <a:latin typeface="Arial" panose="020B0604020202020204" pitchFamily="34" charset="0"/>
              </a:rPr>
              <a:t>26</a:t>
            </a:r>
            <a:r>
              <a:rPr lang="en-US" sz="4000" dirty="0">
                <a:solidFill>
                  <a:srgbClr val="121212"/>
                </a:solidFill>
                <a:latin typeface="Arial" panose="020B0604020202020204" pitchFamily="34" charset="0"/>
              </a:rPr>
              <a:t>The spirit said</a:t>
            </a:r>
            <a:r>
              <a:rPr lang="en-US" sz="4000" b="0" i="0" dirty="0">
                <a:solidFill>
                  <a:srgbClr val="121212"/>
                </a:solidFill>
                <a:effectLst/>
                <a:latin typeface="Inter"/>
              </a:rPr>
              <a:t>,</a:t>
            </a:r>
          </a:p>
          <a:p>
            <a:pPr algn="l"/>
            <a:r>
              <a:rPr lang="en-US" sz="4000" b="0" i="0" dirty="0">
                <a:solidFill>
                  <a:srgbClr val="121212"/>
                </a:solidFill>
                <a:effectLst/>
                <a:latin typeface="Inter"/>
              </a:rPr>
              <a:t>‘Go to this people and say,</a:t>
            </a:r>
          </a:p>
          <a:p>
            <a:pPr algn="l"/>
            <a:r>
              <a:rPr lang="en-US" sz="4000" b="0" i="0" dirty="0">
                <a:solidFill>
                  <a:srgbClr val="121212"/>
                </a:solidFill>
                <a:effectLst/>
                <a:latin typeface="Inter"/>
              </a:rPr>
              <a:t>in hearing, you will hear,</a:t>
            </a:r>
          </a:p>
          <a:p>
            <a:pPr algn="l"/>
            <a:r>
              <a:rPr lang="en-US" sz="4000" b="0" i="0" dirty="0">
                <a:solidFill>
                  <a:srgbClr val="121212"/>
                </a:solidFill>
                <a:effectLst/>
                <a:latin typeface="Inter"/>
              </a:rPr>
              <a:t>but will in no way understand.</a:t>
            </a:r>
          </a:p>
          <a:p>
            <a:pPr algn="l"/>
            <a:r>
              <a:rPr lang="en-US" sz="4000" b="0" i="0" dirty="0">
                <a:solidFill>
                  <a:srgbClr val="121212"/>
                </a:solidFill>
                <a:effectLst/>
                <a:latin typeface="Inter"/>
              </a:rPr>
              <a:t>In seeing, you will see,</a:t>
            </a:r>
          </a:p>
          <a:p>
            <a:pPr algn="l"/>
            <a:r>
              <a:rPr lang="en-US" sz="4000" b="0" i="0" dirty="0">
                <a:solidFill>
                  <a:srgbClr val="121212"/>
                </a:solidFill>
                <a:effectLst/>
                <a:latin typeface="Inter"/>
              </a:rPr>
              <a:t>but will in no way perceive.</a:t>
            </a:r>
          </a:p>
          <a:p>
            <a:r>
              <a:rPr lang="en-US" sz="4000" dirty="0">
                <a:solidFill>
                  <a:srgbClr val="121212"/>
                </a:solidFill>
                <a:latin typeface="Arial" panose="020B0604020202020204" pitchFamily="34" charset="0"/>
              </a:rPr>
              <a:t>,</a:t>
            </a:r>
            <a:endParaRPr lang="en-IN" dirty="0"/>
          </a:p>
        </p:txBody>
      </p:sp>
    </p:spTree>
    <p:extLst>
      <p:ext uri="{BB962C8B-B14F-4D97-AF65-F5344CB8AC3E}">
        <p14:creationId xmlns:p14="http://schemas.microsoft.com/office/powerpoint/2010/main" val="2219299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69F672-2ECF-06A6-7B2F-EABA04176D2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9E9FC8-D4C2-DC07-11C4-9E6C6EFB2C05}"/>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3200" dirty="0">
                <a:solidFill>
                  <a:srgbClr val="777A7B"/>
                </a:solidFill>
                <a:latin typeface="Arial" panose="020B0604020202020204" pitchFamily="34" charset="0"/>
              </a:rPr>
              <a:t>27</a:t>
            </a:r>
            <a:r>
              <a:rPr lang="en-US" sz="3200" b="0" i="0" dirty="0">
                <a:solidFill>
                  <a:srgbClr val="121212"/>
                </a:solidFill>
                <a:effectLst/>
                <a:latin typeface="Inter"/>
              </a:rPr>
              <a:t>For this people’s heart has grown callous.</a:t>
            </a:r>
          </a:p>
          <a:p>
            <a:pPr algn="l"/>
            <a:r>
              <a:rPr lang="en-US" sz="3200" b="0" i="0" dirty="0">
                <a:solidFill>
                  <a:srgbClr val="121212"/>
                </a:solidFill>
                <a:effectLst/>
                <a:latin typeface="Inter"/>
              </a:rPr>
              <a:t>Their ears are dull of hearing.</a:t>
            </a:r>
          </a:p>
          <a:p>
            <a:pPr algn="l"/>
            <a:r>
              <a:rPr lang="en-US" sz="3200" b="0" i="0" dirty="0">
                <a:solidFill>
                  <a:srgbClr val="121212"/>
                </a:solidFill>
                <a:effectLst/>
                <a:latin typeface="Inter"/>
              </a:rPr>
              <a:t>Their eyes they have closed.</a:t>
            </a:r>
          </a:p>
          <a:p>
            <a:pPr algn="l"/>
            <a:r>
              <a:rPr lang="en-US" sz="3200" b="0" i="0" dirty="0">
                <a:solidFill>
                  <a:srgbClr val="121212"/>
                </a:solidFill>
                <a:effectLst/>
                <a:latin typeface="Inter"/>
              </a:rPr>
              <a:t>Lest they should see with their eyes,</a:t>
            </a:r>
          </a:p>
          <a:p>
            <a:pPr algn="l"/>
            <a:r>
              <a:rPr lang="en-US" sz="3200" b="0" i="0" dirty="0">
                <a:solidFill>
                  <a:srgbClr val="121212"/>
                </a:solidFill>
                <a:effectLst/>
                <a:latin typeface="Inter"/>
              </a:rPr>
              <a:t>hear with their ears,</a:t>
            </a:r>
          </a:p>
          <a:p>
            <a:pPr algn="l"/>
            <a:r>
              <a:rPr lang="en-US" sz="3200" b="0" i="0" dirty="0">
                <a:solidFill>
                  <a:srgbClr val="121212"/>
                </a:solidFill>
                <a:effectLst/>
                <a:latin typeface="Inter"/>
              </a:rPr>
              <a:t>understand with their heart,</a:t>
            </a:r>
          </a:p>
          <a:p>
            <a:pPr algn="l"/>
            <a:r>
              <a:rPr lang="en-US" sz="3200" b="0" i="0" dirty="0">
                <a:solidFill>
                  <a:srgbClr val="121212"/>
                </a:solidFill>
                <a:effectLst/>
                <a:latin typeface="Inter"/>
              </a:rPr>
              <a:t>and would turn again,</a:t>
            </a:r>
          </a:p>
          <a:p>
            <a:pPr algn="l"/>
            <a:r>
              <a:rPr lang="en-US" sz="3200" b="0" i="0" dirty="0">
                <a:solidFill>
                  <a:srgbClr val="121212"/>
                </a:solidFill>
                <a:effectLst/>
                <a:latin typeface="Inter"/>
              </a:rPr>
              <a:t>then I would heal them.’</a:t>
            </a:r>
          </a:p>
          <a:p>
            <a:endParaRPr lang="en-IN" dirty="0"/>
          </a:p>
        </p:txBody>
      </p:sp>
    </p:spTree>
    <p:extLst>
      <p:ext uri="{BB962C8B-B14F-4D97-AF65-F5344CB8AC3E}">
        <p14:creationId xmlns:p14="http://schemas.microsoft.com/office/powerpoint/2010/main" val="3279066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F437A-DA20-7F0F-7911-D1F4E9F3EFE3}"/>
              </a:ext>
            </a:extLst>
          </p:cNvPr>
          <p:cNvPicPr>
            <a:picLocks noChangeAspect="1"/>
          </p:cNvPicPr>
          <p:nvPr/>
        </p:nvPicPr>
        <p:blipFill>
          <a:blip r:embed="rId2"/>
          <a:stretch>
            <a:fillRect/>
          </a:stretch>
        </p:blipFill>
        <p:spPr>
          <a:xfrm>
            <a:off x="0" y="0"/>
            <a:ext cx="13270889" cy="6858000"/>
          </a:xfrm>
          <a:prstGeom prst="rect">
            <a:avLst/>
          </a:prstGeom>
        </p:spPr>
      </p:pic>
      <p:sp>
        <p:nvSpPr>
          <p:cNvPr id="4" name="TextBox 3">
            <a:extLst>
              <a:ext uri="{FF2B5EF4-FFF2-40B4-BE49-F238E27FC236}">
                <a16:creationId xmlns:a16="http://schemas.microsoft.com/office/drawing/2014/main" id="{852F807E-48B0-73D1-5874-278A0BD8A659}"/>
              </a:ext>
            </a:extLst>
          </p:cNvPr>
          <p:cNvSpPr txBox="1"/>
          <p:nvPr/>
        </p:nvSpPr>
        <p:spPr>
          <a:xfrm>
            <a:off x="117866" y="5768117"/>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4780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28</a:t>
            </a:r>
            <a:r>
              <a:rPr lang="en-US" sz="4400" b="0" i="0" dirty="0">
                <a:solidFill>
                  <a:srgbClr val="121212"/>
                </a:solidFill>
                <a:effectLst/>
                <a:latin typeface="Inter"/>
              </a:rPr>
              <a:t>“Be it known therefore to you that the salvation of God is sent to the nations, and they will listen.”</a:t>
            </a:r>
            <a:endParaRPr lang="en-IN" dirty="0"/>
          </a:p>
        </p:txBody>
      </p:sp>
    </p:spTree>
    <p:extLst>
      <p:ext uri="{BB962C8B-B14F-4D97-AF65-F5344CB8AC3E}">
        <p14:creationId xmlns:p14="http://schemas.microsoft.com/office/powerpoint/2010/main" val="3636060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2E684-41F4-8035-2088-73E4A2137D9E}"/>
              </a:ext>
            </a:extLst>
          </p:cNvPr>
          <p:cNvPicPr>
            <a:picLocks noChangeAspect="1"/>
          </p:cNvPicPr>
          <p:nvPr/>
        </p:nvPicPr>
        <p:blipFill>
          <a:blip r:embed="rId2"/>
          <a:stretch>
            <a:fillRect/>
          </a:stretch>
        </p:blipFill>
        <p:spPr>
          <a:xfrm>
            <a:off x="-821102" y="1"/>
            <a:ext cx="13013102" cy="6858000"/>
          </a:xfrm>
          <a:prstGeom prst="rect">
            <a:avLst/>
          </a:prstGeom>
        </p:spPr>
      </p:pic>
      <p:sp>
        <p:nvSpPr>
          <p:cNvPr id="4" name="TextBox 3">
            <a:extLst>
              <a:ext uri="{FF2B5EF4-FFF2-40B4-BE49-F238E27FC236}">
                <a16:creationId xmlns:a16="http://schemas.microsoft.com/office/drawing/2014/main" id="{EC2CEFBB-2D56-EE5F-7E1B-FDB8F71E9E5F}"/>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92047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30</a:t>
            </a:r>
            <a:r>
              <a:rPr lang="en-US" sz="4000" b="0" i="0" dirty="0">
                <a:solidFill>
                  <a:srgbClr val="121212"/>
                </a:solidFill>
                <a:effectLst/>
                <a:latin typeface="Inter"/>
              </a:rPr>
              <a:t>Paul stayed two whole years in his own rented house and received all who were coming to him.</a:t>
            </a:r>
            <a:endParaRPr lang="en-IN" dirty="0"/>
          </a:p>
        </p:txBody>
      </p:sp>
    </p:spTree>
    <p:extLst>
      <p:ext uri="{BB962C8B-B14F-4D97-AF65-F5344CB8AC3E}">
        <p14:creationId xmlns:p14="http://schemas.microsoft.com/office/powerpoint/2010/main" val="2859807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FC3E-A4DD-1BCA-A04C-45E986DC80E1}"/>
              </a:ext>
            </a:extLst>
          </p:cNvPr>
          <p:cNvPicPr>
            <a:picLocks noChangeAspect="1"/>
          </p:cNvPicPr>
          <p:nvPr/>
        </p:nvPicPr>
        <p:blipFill>
          <a:blip r:embed="rId2"/>
          <a:stretch>
            <a:fillRect/>
          </a:stretch>
        </p:blipFill>
        <p:spPr>
          <a:xfrm>
            <a:off x="-1" y="0"/>
            <a:ext cx="13323093" cy="6858000"/>
          </a:xfrm>
          <a:prstGeom prst="rect">
            <a:avLst/>
          </a:prstGeom>
        </p:spPr>
      </p:pic>
      <p:sp>
        <p:nvSpPr>
          <p:cNvPr id="3" name="TextBox 2">
            <a:extLst>
              <a:ext uri="{FF2B5EF4-FFF2-40B4-BE49-F238E27FC236}">
                <a16:creationId xmlns:a16="http://schemas.microsoft.com/office/drawing/2014/main" id="{5DD4AE47-F4CE-2023-2189-16988294F554}"/>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641161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rtl="0"/>
            <a:r>
              <a:rPr lang="en-IN"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31</a:t>
            </a:r>
            <a:r>
              <a:rPr lang="en-US" sz="4400" dirty="0">
                <a:solidFill>
                  <a:srgbClr val="777A7B"/>
                </a:solidFill>
                <a:latin typeface="Inter"/>
              </a:rPr>
              <a:t>He </a:t>
            </a:r>
            <a:r>
              <a:rPr lang="en-US" sz="4400" b="0" i="0" dirty="0">
                <a:solidFill>
                  <a:srgbClr val="121212"/>
                </a:solidFill>
                <a:effectLst/>
                <a:latin typeface="Inter"/>
              </a:rPr>
              <a:t>preached God’s Kingdom and teaching the things concerning the Lord Jesus Christ with all boldness, without hindrance.</a:t>
            </a:r>
          </a:p>
          <a:p>
            <a:br>
              <a:rPr lang="en-US" sz="4400" b="0" i="0" dirty="0">
                <a:solidFill>
                  <a:srgbClr val="777A7B"/>
                </a:solidFill>
                <a:effectLst/>
                <a:latin typeface="ArialMT"/>
              </a:rPr>
            </a:br>
            <a:endParaRPr lang="en-IN" dirty="0"/>
          </a:p>
        </p:txBody>
      </p:sp>
    </p:spTree>
    <p:extLst>
      <p:ext uri="{BB962C8B-B14F-4D97-AF65-F5344CB8AC3E}">
        <p14:creationId xmlns:p14="http://schemas.microsoft.com/office/powerpoint/2010/main" val="2705290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5E7BE-CA28-02CB-2D2A-81278F25C2B7}"/>
              </a:ext>
            </a:extLst>
          </p:cNvPr>
          <p:cNvPicPr>
            <a:picLocks noChangeAspect="1"/>
          </p:cNvPicPr>
          <p:nvPr/>
        </p:nvPicPr>
        <p:blipFill>
          <a:blip r:embed="rId2"/>
          <a:stretch>
            <a:fillRect/>
          </a:stretch>
        </p:blipFill>
        <p:spPr>
          <a:xfrm>
            <a:off x="-1" y="1"/>
            <a:ext cx="12895385" cy="6858000"/>
          </a:xfrm>
          <a:prstGeom prst="rect">
            <a:avLst/>
          </a:prstGeom>
        </p:spPr>
      </p:pic>
      <p:sp>
        <p:nvSpPr>
          <p:cNvPr id="2" name="TextBox 1">
            <a:extLst>
              <a:ext uri="{FF2B5EF4-FFF2-40B4-BE49-F238E27FC236}">
                <a16:creationId xmlns:a16="http://schemas.microsoft.com/office/drawing/2014/main" id="{F78A87EC-28AA-B8FB-9059-479EF3504687}"/>
              </a:ext>
            </a:extLst>
          </p:cNvPr>
          <p:cNvSpPr txBox="1"/>
          <p:nvPr/>
        </p:nvSpPr>
        <p:spPr>
          <a:xfrm>
            <a:off x="781878" y="153003"/>
            <a:ext cx="7301948" cy="2184952"/>
          </a:xfrm>
          <a:prstGeom prst="rect">
            <a:avLst/>
          </a:prstGeom>
          <a:noFill/>
        </p:spPr>
        <p:txBody>
          <a:bodyPr wrap="square" rtlCol="0">
            <a:noAutofit/>
          </a:bodyPr>
          <a:lstStyle/>
          <a:p>
            <a:r>
              <a:rPr lang="en-US" sz="6000" b="0" i="0" u="none" strike="noStrike" baseline="0" dirty="0">
                <a:solidFill>
                  <a:schemeClr val="bg1"/>
                </a:solidFill>
                <a:latin typeface="TimesNewRomanPSMT"/>
              </a:rPr>
              <a:t>Paul arrives in Rome – Acts 28:15-31 </a:t>
            </a:r>
            <a:endParaRPr lang="en-IN" sz="6000" dirty="0">
              <a:solidFill>
                <a:schemeClr val="bg1"/>
              </a:solidFill>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14F4F-6E50-E45E-59FE-CDD0E949C096}"/>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46D7F886-D346-94FC-3135-0203D6934525}"/>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a:solidFill>
                  <a:schemeClr val="bg1"/>
                </a:solidFill>
                <a:latin typeface="TimesNewRomanPSMT"/>
              </a:rPr>
              <a:t>Acts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0195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 After three months of winter were finished we sailed from island to Island. Finally we reached Rome</a:t>
            </a:r>
          </a:p>
        </p:txBody>
      </p:sp>
    </p:spTree>
    <p:extLst>
      <p:ext uri="{BB962C8B-B14F-4D97-AF65-F5344CB8AC3E}">
        <p14:creationId xmlns:p14="http://schemas.microsoft.com/office/powerpoint/2010/main" val="641208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29FB0D-1418-6679-172B-C5FCD8DEF35B}"/>
              </a:ext>
            </a:extLst>
          </p:cNvPr>
          <p:cNvPicPr>
            <a:picLocks noChangeAspect="1"/>
          </p:cNvPicPr>
          <p:nvPr/>
        </p:nvPicPr>
        <p:blipFill rotWithShape="1">
          <a:blip r:embed="rId2"/>
          <a:srcRect b="3452"/>
          <a:stretch/>
        </p:blipFill>
        <p:spPr>
          <a:xfrm>
            <a:off x="20" y="1282"/>
            <a:ext cx="12191980" cy="6856718"/>
          </a:xfrm>
          <a:prstGeom prst="rect">
            <a:avLst/>
          </a:prstGeom>
        </p:spPr>
      </p:pic>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15</a:t>
            </a:r>
            <a:r>
              <a:rPr lang="en-US" sz="4000" b="0" i="0" dirty="0">
                <a:solidFill>
                  <a:srgbClr val="121212"/>
                </a:solidFill>
                <a:effectLst/>
                <a:latin typeface="Inter"/>
              </a:rPr>
              <a:t>From there the brothers, when they heard of us, came to meet us as far as The Market of Appius and The Three Taverns. When Paul saw them, he thanked God and took courage. </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76B6EC-4C06-77CB-A0DF-DE733CF17DD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C859BF-08F1-FBE8-8869-9B0257833BD3}"/>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16</a:t>
            </a:r>
            <a:r>
              <a:rPr lang="en-US" sz="4800" b="0" i="0" dirty="0">
                <a:solidFill>
                  <a:srgbClr val="121212"/>
                </a:solidFill>
                <a:effectLst/>
                <a:latin typeface="Inter"/>
              </a:rPr>
              <a:t>When we entered into Rome, the centurion delivered the prisoners to the captain of the guard, but Paul was allowed to stay by himself with the soldier who guarded him.</a:t>
            </a:r>
            <a:endParaRPr lang="en-IN" dirty="0"/>
          </a:p>
        </p:txBody>
      </p:sp>
    </p:spTree>
    <p:extLst>
      <p:ext uri="{BB962C8B-B14F-4D97-AF65-F5344CB8AC3E}">
        <p14:creationId xmlns:p14="http://schemas.microsoft.com/office/powerpoint/2010/main" val="978260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4053</TotalTime>
  <Words>723</Words>
  <Application>Microsoft Office PowerPoint</Application>
  <PresentationFormat>Widescreen</PresentationFormat>
  <Paragraphs>66</Paragraphs>
  <Slides>40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ArialMT</vt:lpstr>
      <vt:lpstr>Calibri</vt:lpstr>
      <vt:lpstr>Calibri Light</vt:lpstr>
      <vt:lpstr>Inter</vt:lpstr>
      <vt:lpstr>Microsoft Himalaya</vt:lpstr>
      <vt:lpstr>TimesNewRomanPS-BoldMT</vt:lpstr>
      <vt:lpstr>TimesNewRomanPSMT</vt:lpstr>
      <vt:lpstr>Office Theme</vt:lpstr>
      <vt:lpstr>56-4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2023-09-14T12:10:27Z</dcterms:modified>
</cp:coreProperties>
</file>