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4" r:id="rId9"/>
    <p:sldId id="263" r:id="rId10"/>
    <p:sldId id="273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93" r:id="rId26"/>
    <p:sldId id="294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CAC7CB-6730-498C-98DE-6DCFB718E8EE}" v="3" dt="2023-09-18T12:21:21.0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3CAC7CB-6730-498C-98DE-6DCFB718E8EE}"/>
    <pc:docChg chg="undo custSel modSld">
      <pc:chgData name="Alfred Smith" userId="3c60a3631c0db8ad" providerId="LiveId" clId="{03CAC7CB-6730-498C-98DE-6DCFB718E8EE}" dt="2023-09-18T12:25:37.560" v="85" actId="14100"/>
      <pc:docMkLst>
        <pc:docMk/>
      </pc:docMkLst>
      <pc:sldChg chg="delSp modTransition modAnim">
        <pc:chgData name="Alfred Smith" userId="3c60a3631c0db8ad" providerId="LiveId" clId="{03CAC7CB-6730-498C-98DE-6DCFB718E8EE}" dt="2023-09-18T12:20:06.751" v="44"/>
        <pc:sldMkLst>
          <pc:docMk/>
          <pc:sldMk cId="1499918570" sldId="257"/>
        </pc:sldMkLst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499918570" sldId="257"/>
            <ac:picMk id="9" creationId="{ABB09EB9-5BA6-D6C5-FE4A-7CEC2C652223}"/>
          </ac:picMkLst>
        </pc:picChg>
      </pc:sldChg>
      <pc:sldChg chg="modSp mod modTransition">
        <pc:chgData name="Alfred Smith" userId="3c60a3631c0db8ad" providerId="LiveId" clId="{03CAC7CB-6730-498C-98DE-6DCFB718E8EE}" dt="2023-09-18T12:20:06.751" v="44"/>
        <pc:sldMkLst>
          <pc:docMk/>
          <pc:sldMk cId="3788111665" sldId="258"/>
        </pc:sldMkLst>
        <pc:spChg chg="mod">
          <ac:chgData name="Alfred Smith" userId="3c60a3631c0db8ad" providerId="LiveId" clId="{03CAC7CB-6730-498C-98DE-6DCFB718E8EE}" dt="2023-09-18T12:12:33.803" v="5" actId="14100"/>
          <ac:spMkLst>
            <pc:docMk/>
            <pc:sldMk cId="3788111665" sldId="258"/>
            <ac:spMk id="4" creationId="{0D9B33FC-9D6B-896E-7821-91CFFDAC5CD4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20.678" v="48" actId="20577"/>
        <pc:sldMkLst>
          <pc:docMk/>
          <pc:sldMk cId="2346136586" sldId="260"/>
        </pc:sldMkLst>
        <pc:spChg chg="mod">
          <ac:chgData name="Alfred Smith" userId="3c60a3631c0db8ad" providerId="LiveId" clId="{03CAC7CB-6730-498C-98DE-6DCFB718E8EE}" dt="2023-09-18T12:20:20.678" v="48" actId="20577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2346136586" sldId="260"/>
            <ac:picMk id="19" creationId="{E2B8B655-47A8-1E53-965F-0F588D3DFC74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15.759" v="47" actId="20577"/>
        <pc:sldMkLst>
          <pc:docMk/>
          <pc:sldMk cId="4037329247" sldId="261"/>
        </pc:sldMkLst>
        <pc:spChg chg="mod">
          <ac:chgData name="Alfred Smith" userId="3c60a3631c0db8ad" providerId="LiveId" clId="{03CAC7CB-6730-498C-98DE-6DCFB718E8EE}" dt="2023-09-18T12:20:15.759" v="47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3:51.118" v="9" actId="205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4037329247" sldId="261"/>
            <ac:picMk id="39" creationId="{2B4F8BFD-862B-C339-33DB-8CF42A3AC8EF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12.031" v="46" actId="20577"/>
        <pc:sldMkLst>
          <pc:docMk/>
          <pc:sldMk cId="1909638311" sldId="262"/>
        </pc:sldMkLst>
        <pc:spChg chg="mod">
          <ac:chgData name="Alfred Smith" userId="3c60a3631c0db8ad" providerId="LiveId" clId="{03CAC7CB-6730-498C-98DE-6DCFB718E8EE}" dt="2023-09-18T12:20:12.031" v="46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4:03.359" v="10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909638311" sldId="262"/>
            <ac:picMk id="25" creationId="{1223A451-FE16-42D9-FFFE-879071DFCA76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9.397" v="45" actId="20577"/>
        <pc:sldMkLst>
          <pc:docMk/>
          <pc:sldMk cId="641208035" sldId="263"/>
        </pc:sldMkLst>
        <pc:spChg chg="mod">
          <ac:chgData name="Alfred Smith" userId="3c60a3631c0db8ad" providerId="LiveId" clId="{03CAC7CB-6730-498C-98DE-6DCFB718E8EE}" dt="2023-09-18T12:20:09.397" v="45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4:17.242" v="11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641208035" sldId="263"/>
            <ac:picMk id="7" creationId="{8CBD1A26-7298-8F9B-044E-EFC6387387A2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4044745628" sldId="264"/>
        </pc:sldMkLst>
        <pc:spChg chg="mod">
          <ac:chgData name="Alfred Smith" userId="3c60a3631c0db8ad" providerId="LiveId" clId="{03CAC7CB-6730-498C-98DE-6DCFB718E8EE}" dt="2023-09-18T12:19:57.899" v="4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5:54.595" v="12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4044745628" sldId="264"/>
            <ac:picMk id="15" creationId="{3A36F85D-0455-2FC5-D406-350B13A4FE56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978260341" sldId="265"/>
        </pc:sldMkLst>
        <pc:spChg chg="mod">
          <ac:chgData name="Alfred Smith" userId="3c60a3631c0db8ad" providerId="LiveId" clId="{03CAC7CB-6730-498C-98DE-6DCFB718E8EE}" dt="2023-09-18T12:19:53.256" v="41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6:08.516" v="13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978260341" sldId="265"/>
            <ac:picMk id="23" creationId="{A6BCC846-6A79-B0BF-735A-56E4E75D9BC8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3575870363" sldId="266"/>
        </pc:sldMkLst>
        <pc:spChg chg="mod">
          <ac:chgData name="Alfred Smith" userId="3c60a3631c0db8ad" providerId="LiveId" clId="{03CAC7CB-6730-498C-98DE-6DCFB718E8EE}" dt="2023-09-18T12:19:50.574" v="4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6:21.096" v="14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3575870363" sldId="266"/>
            <ac:picMk id="8" creationId="{D149608D-EC3B-7CE4-A279-BF2AD764FC48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4017137865" sldId="267"/>
        </pc:sldMkLst>
        <pc:spChg chg="mod">
          <ac:chgData name="Alfred Smith" userId="3c60a3631c0db8ad" providerId="LiveId" clId="{03CAC7CB-6730-498C-98DE-6DCFB718E8EE}" dt="2023-09-18T12:19:47.611" v="3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6:35.188" v="16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4017137865" sldId="267"/>
            <ac:picMk id="17" creationId="{A49F9781-FB25-3330-C812-FAAF866142D3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3137811553" sldId="268"/>
        </pc:sldMkLst>
        <pc:spChg chg="mod">
          <ac:chgData name="Alfred Smith" userId="3c60a3631c0db8ad" providerId="LiveId" clId="{03CAC7CB-6730-498C-98DE-6DCFB718E8EE}" dt="2023-09-18T12:19:44.678" v="3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6:55.355" v="19" actId="20577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3137811553" sldId="268"/>
            <ac:picMk id="19" creationId="{133D4702-0579-B931-AB7F-0DC244E431DB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100491716" sldId="269"/>
        </pc:sldMkLst>
        <pc:spChg chg="mod">
          <ac:chgData name="Alfred Smith" userId="3c60a3631c0db8ad" providerId="LiveId" clId="{03CAC7CB-6730-498C-98DE-6DCFB718E8EE}" dt="2023-09-18T12:19:40.300" v="37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7:10.221" v="20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00491716" sldId="269"/>
            <ac:picMk id="11" creationId="{C425843E-1F0D-403C-9AD1-A885040F2A14}"/>
          </ac:picMkLst>
        </pc:picChg>
      </pc:sldChg>
      <pc:sldChg chg="addSp delSp modSp mod modTransition">
        <pc:chgData name="Alfred Smith" userId="3c60a3631c0db8ad" providerId="LiveId" clId="{03CAC7CB-6730-498C-98DE-6DCFB718E8EE}" dt="2023-09-18T12:20:06.751" v="44"/>
        <pc:sldMkLst>
          <pc:docMk/>
          <pc:sldMk cId="939110669" sldId="271"/>
        </pc:sldMkLst>
        <pc:spChg chg="del">
          <ac:chgData name="Alfred Smith" userId="3c60a3631c0db8ad" providerId="LiveId" clId="{03CAC7CB-6730-498C-98DE-6DCFB718E8EE}" dt="2023-09-18T12:12:44.040" v="6" actId="478"/>
          <ac:spMkLst>
            <pc:docMk/>
            <pc:sldMk cId="939110669" sldId="271"/>
            <ac:spMk id="3" creationId="{ABD4D369-2646-FF82-BA15-2CC6E7935DDE}"/>
          </ac:spMkLst>
        </pc:spChg>
        <pc:spChg chg="add mod">
          <ac:chgData name="Alfred Smith" userId="3c60a3631c0db8ad" providerId="LiveId" clId="{03CAC7CB-6730-498C-98DE-6DCFB718E8EE}" dt="2023-09-18T12:12:44.904" v="7"/>
          <ac:spMkLst>
            <pc:docMk/>
            <pc:sldMk cId="939110669" sldId="271"/>
            <ac:spMk id="4" creationId="{95280AB2-90F7-3FF5-E2DA-49E4E9FBD1C8}"/>
          </ac:spMkLst>
        </pc:spChg>
      </pc:sldChg>
      <pc:sldChg chg="modSp mod modTransition">
        <pc:chgData name="Alfred Smith" userId="3c60a3631c0db8ad" providerId="LiveId" clId="{03CAC7CB-6730-498C-98DE-6DCFB718E8EE}" dt="2023-09-18T12:20:41.228" v="51" actId="14100"/>
        <pc:sldMkLst>
          <pc:docMk/>
          <pc:sldMk cId="4024569785" sldId="272"/>
        </pc:sldMkLst>
        <pc:spChg chg="mod">
          <ac:chgData name="Alfred Smith" userId="3c60a3631c0db8ad" providerId="LiveId" clId="{03CAC7CB-6730-498C-98DE-6DCFB718E8EE}" dt="2023-09-18T12:20:41.228" v="51" actId="14100"/>
          <ac:spMkLst>
            <pc:docMk/>
            <pc:sldMk cId="4024569785" sldId="272"/>
            <ac:spMk id="5" creationId="{79005FC7-AD09-2E62-E83A-435365B8588C}"/>
          </ac:spMkLst>
        </pc:spChg>
      </pc:sldChg>
      <pc:sldChg chg="addSp modSp mod modTransition">
        <pc:chgData name="Alfred Smith" userId="3c60a3631c0db8ad" providerId="LiveId" clId="{03CAC7CB-6730-498C-98DE-6DCFB718E8EE}" dt="2023-09-18T12:23:34.930" v="57" actId="1076"/>
        <pc:sldMkLst>
          <pc:docMk/>
          <pc:sldMk cId="487179600" sldId="273"/>
        </pc:sldMkLst>
        <pc:spChg chg="add mod">
          <ac:chgData name="Alfred Smith" userId="3c60a3631c0db8ad" providerId="LiveId" clId="{03CAC7CB-6730-498C-98DE-6DCFB718E8EE}" dt="2023-09-18T12:23:34.930" v="57" actId="1076"/>
          <ac:spMkLst>
            <pc:docMk/>
            <pc:sldMk cId="487179600" sldId="273"/>
            <ac:spMk id="2" creationId="{2EBF1EAF-BC95-34F7-2ADB-4F8A2CFD49E0}"/>
          </ac:spMkLst>
        </pc:spChg>
      </pc:sldChg>
      <pc:sldChg chg="modSp mod modTransition">
        <pc:chgData name="Alfred Smith" userId="3c60a3631c0db8ad" providerId="LiveId" clId="{03CAC7CB-6730-498C-98DE-6DCFB718E8EE}" dt="2023-09-18T12:20:54.611" v="53" actId="14100"/>
        <pc:sldMkLst>
          <pc:docMk/>
          <pc:sldMk cId="2168401200" sldId="274"/>
        </pc:sldMkLst>
        <pc:spChg chg="mod">
          <ac:chgData name="Alfred Smith" userId="3c60a3631c0db8ad" providerId="LiveId" clId="{03CAC7CB-6730-498C-98DE-6DCFB718E8EE}" dt="2023-09-18T12:20:54.611" v="53" actId="14100"/>
          <ac:spMkLst>
            <pc:docMk/>
            <pc:sldMk cId="2168401200" sldId="274"/>
            <ac:spMk id="4" creationId="{49284BB5-7F91-40AA-E45A-715503FE1C96}"/>
          </ac:spMkLst>
        </pc:spChg>
      </pc:sldChg>
      <pc:sldChg chg="modSp mod modTransition">
        <pc:chgData name="Alfred Smith" userId="3c60a3631c0db8ad" providerId="LiveId" clId="{03CAC7CB-6730-498C-98DE-6DCFB718E8EE}" dt="2023-09-18T12:23:45.321" v="59" actId="14100"/>
        <pc:sldMkLst>
          <pc:docMk/>
          <pc:sldMk cId="2996969115" sldId="275"/>
        </pc:sldMkLst>
        <pc:spChg chg="mod">
          <ac:chgData name="Alfred Smith" userId="3c60a3631c0db8ad" providerId="LiveId" clId="{03CAC7CB-6730-498C-98DE-6DCFB718E8EE}" dt="2023-09-18T12:23:45.321" v="59" actId="14100"/>
          <ac:spMkLst>
            <pc:docMk/>
            <pc:sldMk cId="2996969115" sldId="275"/>
            <ac:spMk id="4" creationId="{3129F34F-C20A-9B19-4C84-8B6B50CEDF14}"/>
          </ac:spMkLst>
        </pc:spChg>
      </pc:sldChg>
      <pc:sldChg chg="modSp mod modTransition">
        <pc:chgData name="Alfred Smith" userId="3c60a3631c0db8ad" providerId="LiveId" clId="{03CAC7CB-6730-498C-98DE-6DCFB718E8EE}" dt="2023-09-18T12:23:51.712" v="61" actId="14100"/>
        <pc:sldMkLst>
          <pc:docMk/>
          <pc:sldMk cId="2390376940" sldId="276"/>
        </pc:sldMkLst>
        <pc:spChg chg="mod">
          <ac:chgData name="Alfred Smith" userId="3c60a3631c0db8ad" providerId="LiveId" clId="{03CAC7CB-6730-498C-98DE-6DCFB718E8EE}" dt="2023-09-18T12:23:51.712" v="61" actId="14100"/>
          <ac:spMkLst>
            <pc:docMk/>
            <pc:sldMk cId="2390376940" sldId="276"/>
            <ac:spMk id="4" creationId="{B57872DB-0284-84C5-6E13-ED1ED5547E7B}"/>
          </ac:spMkLst>
        </pc:spChg>
      </pc:sldChg>
      <pc:sldChg chg="modSp mod modTransition">
        <pc:chgData name="Alfred Smith" userId="3c60a3631c0db8ad" providerId="LiveId" clId="{03CAC7CB-6730-498C-98DE-6DCFB718E8EE}" dt="2023-09-18T12:24:01.562" v="64" actId="14100"/>
        <pc:sldMkLst>
          <pc:docMk/>
          <pc:sldMk cId="4265919077" sldId="277"/>
        </pc:sldMkLst>
        <pc:spChg chg="mod">
          <ac:chgData name="Alfred Smith" userId="3c60a3631c0db8ad" providerId="LiveId" clId="{03CAC7CB-6730-498C-98DE-6DCFB718E8EE}" dt="2023-09-18T12:24:01.562" v="64" actId="14100"/>
          <ac:spMkLst>
            <pc:docMk/>
            <pc:sldMk cId="4265919077" sldId="277"/>
            <ac:spMk id="6" creationId="{BC145E62-6D09-0F9B-2839-01EAD5B56587}"/>
          </ac:spMkLst>
        </pc:spChg>
      </pc:sldChg>
      <pc:sldChg chg="modSp mod modTransition">
        <pc:chgData name="Alfred Smith" userId="3c60a3631c0db8ad" providerId="LiveId" clId="{03CAC7CB-6730-498C-98DE-6DCFB718E8EE}" dt="2023-09-18T12:24:07.932" v="66" actId="14100"/>
        <pc:sldMkLst>
          <pc:docMk/>
          <pc:sldMk cId="210266664" sldId="278"/>
        </pc:sldMkLst>
        <pc:spChg chg="mod">
          <ac:chgData name="Alfred Smith" userId="3c60a3631c0db8ad" providerId="LiveId" clId="{03CAC7CB-6730-498C-98DE-6DCFB718E8EE}" dt="2023-09-18T12:24:07.932" v="66" actId="14100"/>
          <ac:spMkLst>
            <pc:docMk/>
            <pc:sldMk cId="210266664" sldId="278"/>
            <ac:spMk id="4" creationId="{4EAFC865-11A3-068A-D4A3-61DD79978C32}"/>
          </ac:spMkLst>
        </pc:spChg>
      </pc:sldChg>
      <pc:sldChg chg="modSp mod modTransition">
        <pc:chgData name="Alfred Smith" userId="3c60a3631c0db8ad" providerId="LiveId" clId="{03CAC7CB-6730-498C-98DE-6DCFB718E8EE}" dt="2023-09-18T12:24:21.261" v="68" actId="14100"/>
        <pc:sldMkLst>
          <pc:docMk/>
          <pc:sldMk cId="888433145" sldId="279"/>
        </pc:sldMkLst>
        <pc:spChg chg="mod">
          <ac:chgData name="Alfred Smith" userId="3c60a3631c0db8ad" providerId="LiveId" clId="{03CAC7CB-6730-498C-98DE-6DCFB718E8EE}" dt="2023-09-18T12:24:21.261" v="68" actId="14100"/>
          <ac:spMkLst>
            <pc:docMk/>
            <pc:sldMk cId="888433145" sldId="279"/>
            <ac:spMk id="4" creationId="{9EC941B0-B74B-7E8B-A8E5-D2B03F4459B7}"/>
          </ac:spMkLst>
        </pc:spChg>
      </pc:sldChg>
      <pc:sldChg chg="modSp mod modTransition">
        <pc:chgData name="Alfred Smith" userId="3c60a3631c0db8ad" providerId="LiveId" clId="{03CAC7CB-6730-498C-98DE-6DCFB718E8EE}" dt="2023-09-18T12:24:30.007" v="71" actId="14100"/>
        <pc:sldMkLst>
          <pc:docMk/>
          <pc:sldMk cId="791300187" sldId="280"/>
        </pc:sldMkLst>
        <pc:spChg chg="mod">
          <ac:chgData name="Alfred Smith" userId="3c60a3631c0db8ad" providerId="LiveId" clId="{03CAC7CB-6730-498C-98DE-6DCFB718E8EE}" dt="2023-09-18T12:24:30.007" v="71" actId="14100"/>
          <ac:spMkLst>
            <pc:docMk/>
            <pc:sldMk cId="791300187" sldId="280"/>
            <ac:spMk id="4" creationId="{EF7E73B2-2A5D-7149-2570-BEAE6F9021F3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1922139011" sldId="281"/>
        </pc:sldMkLst>
        <pc:spChg chg="mod">
          <ac:chgData name="Alfred Smith" userId="3c60a3631c0db8ad" providerId="LiveId" clId="{03CAC7CB-6730-498C-98DE-6DCFB718E8EE}" dt="2023-09-18T12:19:35.755" v="36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7:29.466" v="23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922139011" sldId="281"/>
            <ac:picMk id="8" creationId="{5F13711E-2D5E-15B6-BFEB-2C975C30858C}"/>
          </ac:picMkLst>
        </pc:picChg>
      </pc:sldChg>
      <pc:sldChg chg="modSp mod modTransition">
        <pc:chgData name="Alfred Smith" userId="3c60a3631c0db8ad" providerId="LiveId" clId="{03CAC7CB-6730-498C-98DE-6DCFB718E8EE}" dt="2023-09-18T12:24:37.780" v="73" actId="14100"/>
        <pc:sldMkLst>
          <pc:docMk/>
          <pc:sldMk cId="1126511635" sldId="282"/>
        </pc:sldMkLst>
        <pc:spChg chg="mod">
          <ac:chgData name="Alfred Smith" userId="3c60a3631c0db8ad" providerId="LiveId" clId="{03CAC7CB-6730-498C-98DE-6DCFB718E8EE}" dt="2023-09-18T12:24:37.780" v="73" actId="14100"/>
          <ac:spMkLst>
            <pc:docMk/>
            <pc:sldMk cId="1126511635" sldId="282"/>
            <ac:spMk id="4" creationId="{A175106D-5C1F-0C48-7381-101335EBD501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3166251957" sldId="283"/>
        </pc:sldMkLst>
        <pc:spChg chg="mod">
          <ac:chgData name="Alfred Smith" userId="3c60a3631c0db8ad" providerId="LiveId" clId="{03CAC7CB-6730-498C-98DE-6DCFB718E8EE}" dt="2023-09-18T12:19:30.306" v="34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7:56.270" v="25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3166251957" sldId="283"/>
            <ac:picMk id="16" creationId="{D8E7B090-F6D8-E24B-CAA3-92385ED07D28}"/>
          </ac:picMkLst>
        </pc:picChg>
      </pc:sldChg>
      <pc:sldChg chg="modSp mod modTransition">
        <pc:chgData name="Alfred Smith" userId="3c60a3631c0db8ad" providerId="LiveId" clId="{03CAC7CB-6730-498C-98DE-6DCFB718E8EE}" dt="2023-09-18T12:24:56.968" v="77" actId="14100"/>
        <pc:sldMkLst>
          <pc:docMk/>
          <pc:sldMk cId="3922583308" sldId="284"/>
        </pc:sldMkLst>
        <pc:spChg chg="mod">
          <ac:chgData name="Alfred Smith" userId="3c60a3631c0db8ad" providerId="LiveId" clId="{03CAC7CB-6730-498C-98DE-6DCFB718E8EE}" dt="2023-09-18T12:24:56.968" v="77" actId="14100"/>
          <ac:spMkLst>
            <pc:docMk/>
            <pc:sldMk cId="3922583308" sldId="284"/>
            <ac:spMk id="4" creationId="{EA8FB3AE-63F5-5072-E833-E9E289DD9341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1522780631" sldId="285"/>
        </pc:sldMkLst>
        <pc:spChg chg="mod">
          <ac:chgData name="Alfred Smith" userId="3c60a3631c0db8ad" providerId="LiveId" clId="{03CAC7CB-6730-498C-98DE-6DCFB718E8EE}" dt="2023-09-18T12:19:27.523" v="33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8:07.110" v="26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522780631" sldId="285"/>
            <ac:picMk id="17" creationId="{19AEBCDE-D7BB-90DF-14F0-23012AD2FF14}"/>
          </ac:picMkLst>
        </pc:picChg>
      </pc:sldChg>
      <pc:sldChg chg="modSp mod modTransition">
        <pc:chgData name="Alfred Smith" userId="3c60a3631c0db8ad" providerId="LiveId" clId="{03CAC7CB-6730-498C-98DE-6DCFB718E8EE}" dt="2023-09-18T12:25:05.361" v="79" actId="14100"/>
        <pc:sldMkLst>
          <pc:docMk/>
          <pc:sldMk cId="1850742486" sldId="286"/>
        </pc:sldMkLst>
        <pc:spChg chg="mod">
          <ac:chgData name="Alfred Smith" userId="3c60a3631c0db8ad" providerId="LiveId" clId="{03CAC7CB-6730-498C-98DE-6DCFB718E8EE}" dt="2023-09-18T12:25:05.361" v="79" actId="14100"/>
          <ac:spMkLst>
            <pc:docMk/>
            <pc:sldMk cId="1850742486" sldId="286"/>
            <ac:spMk id="4" creationId="{4F023591-33D9-9A2D-BE99-5ADA55E24C90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2332778949" sldId="287"/>
        </pc:sldMkLst>
        <pc:spChg chg="mod">
          <ac:chgData name="Alfred Smith" userId="3c60a3631c0db8ad" providerId="LiveId" clId="{03CAC7CB-6730-498C-98DE-6DCFB718E8EE}" dt="2023-09-18T12:19:24.695" v="32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8:22.612" v="27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2332778949" sldId="287"/>
            <ac:picMk id="22" creationId="{C188292E-259C-C782-3A33-7EE760B80C6B}"/>
          </ac:picMkLst>
        </pc:picChg>
      </pc:sldChg>
      <pc:sldChg chg="modSp mod modTransition">
        <pc:chgData name="Alfred Smith" userId="3c60a3631c0db8ad" providerId="LiveId" clId="{03CAC7CB-6730-498C-98DE-6DCFB718E8EE}" dt="2023-09-18T12:25:19.042" v="81" actId="14100"/>
        <pc:sldMkLst>
          <pc:docMk/>
          <pc:sldMk cId="1828872212" sldId="288"/>
        </pc:sldMkLst>
        <pc:spChg chg="mod">
          <ac:chgData name="Alfred Smith" userId="3c60a3631c0db8ad" providerId="LiveId" clId="{03CAC7CB-6730-498C-98DE-6DCFB718E8EE}" dt="2023-09-18T12:25:19.042" v="81" actId="14100"/>
          <ac:spMkLst>
            <pc:docMk/>
            <pc:sldMk cId="1828872212" sldId="288"/>
            <ac:spMk id="4" creationId="{0B600CC2-6A26-BF1D-EA17-60A7332E93DC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3153919605" sldId="289"/>
        </pc:sldMkLst>
        <pc:spChg chg="mod">
          <ac:chgData name="Alfred Smith" userId="3c60a3631c0db8ad" providerId="LiveId" clId="{03CAC7CB-6730-498C-98DE-6DCFB718E8EE}" dt="2023-09-18T12:19:21.732" v="31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8:37.741" v="28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3153919605" sldId="289"/>
            <ac:picMk id="13" creationId="{B07EE07C-B080-4CA2-F011-3F687C86CDD5}"/>
          </ac:picMkLst>
        </pc:picChg>
      </pc:sldChg>
      <pc:sldChg chg="modSp mod modTransition">
        <pc:chgData name="Alfred Smith" userId="3c60a3631c0db8ad" providerId="LiveId" clId="{03CAC7CB-6730-498C-98DE-6DCFB718E8EE}" dt="2023-09-18T12:25:28.302" v="83" actId="14100"/>
        <pc:sldMkLst>
          <pc:docMk/>
          <pc:sldMk cId="1292473336" sldId="290"/>
        </pc:sldMkLst>
        <pc:spChg chg="mod">
          <ac:chgData name="Alfred Smith" userId="3c60a3631c0db8ad" providerId="LiveId" clId="{03CAC7CB-6730-498C-98DE-6DCFB718E8EE}" dt="2023-09-18T12:25:28.302" v="83" actId="14100"/>
          <ac:spMkLst>
            <pc:docMk/>
            <pc:sldMk cId="1292473336" sldId="290"/>
            <ac:spMk id="7" creationId="{E3A3BB43-1DBC-5874-E6E8-F595352F7C0B}"/>
          </ac:spMkLst>
        </pc:sp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1878919862" sldId="291"/>
        </pc:sldMkLst>
        <pc:spChg chg="mod">
          <ac:chgData name="Alfred Smith" userId="3c60a3631c0db8ad" providerId="LiveId" clId="{03CAC7CB-6730-498C-98DE-6DCFB718E8EE}" dt="2023-09-18T12:19:17.339" v="30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8:52.449" v="29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1878919862" sldId="291"/>
            <ac:picMk id="8" creationId="{91D79B7E-6E42-0110-423C-1F1DB150EB52}"/>
          </ac:picMkLst>
        </pc:picChg>
      </pc:sldChg>
      <pc:sldChg chg="delSp modSp mod modTransition modAnim">
        <pc:chgData name="Alfred Smith" userId="3c60a3631c0db8ad" providerId="LiveId" clId="{03CAC7CB-6730-498C-98DE-6DCFB718E8EE}" dt="2023-09-18T12:20:06.751" v="44"/>
        <pc:sldMkLst>
          <pc:docMk/>
          <pc:sldMk cId="464993933" sldId="293"/>
        </pc:sldMkLst>
        <pc:spChg chg="mod">
          <ac:chgData name="Alfred Smith" userId="3c60a3631c0db8ad" providerId="LiveId" clId="{03CAC7CB-6730-498C-98DE-6DCFB718E8EE}" dt="2023-09-18T12:19:33.097" v="35" actId="20577"/>
          <ac:spMkLst>
            <pc:docMk/>
            <pc:sldMk cId="464993933" sldId="293"/>
            <ac:spMk id="3" creationId="{A58184BD-88F1-BA02-40C1-D8403D0EEC0D}"/>
          </ac:spMkLst>
        </pc:spChg>
        <pc:spChg chg="mod">
          <ac:chgData name="Alfred Smith" userId="3c60a3631c0db8ad" providerId="LiveId" clId="{03CAC7CB-6730-498C-98DE-6DCFB718E8EE}" dt="2023-09-18T12:17:41.362" v="24"/>
          <ac:spMkLst>
            <pc:docMk/>
            <pc:sldMk cId="464993933" sldId="293"/>
            <ac:spMk id="4" creationId="{EE2AC625-9141-A801-F431-DD5F79396320}"/>
          </ac:spMkLst>
        </pc:spChg>
        <pc:picChg chg="del">
          <ac:chgData name="Alfred Smith" userId="3c60a3631c0db8ad" providerId="LiveId" clId="{03CAC7CB-6730-498C-98DE-6DCFB718E8EE}" dt="2023-09-18T12:20:06.751" v="44"/>
          <ac:picMkLst>
            <pc:docMk/>
            <pc:sldMk cId="464993933" sldId="293"/>
            <ac:picMk id="22" creationId="{07D9FF6A-CB3C-5B9A-36FA-035B4ADAD0CD}"/>
          </ac:picMkLst>
        </pc:picChg>
      </pc:sldChg>
      <pc:sldChg chg="modSp mod modTransition">
        <pc:chgData name="Alfred Smith" userId="3c60a3631c0db8ad" providerId="LiveId" clId="{03CAC7CB-6730-498C-98DE-6DCFB718E8EE}" dt="2023-09-18T12:24:49.053" v="75" actId="14100"/>
        <pc:sldMkLst>
          <pc:docMk/>
          <pc:sldMk cId="395711180" sldId="294"/>
        </pc:sldMkLst>
        <pc:spChg chg="mod">
          <ac:chgData name="Alfred Smith" userId="3c60a3631c0db8ad" providerId="LiveId" clId="{03CAC7CB-6730-498C-98DE-6DCFB718E8EE}" dt="2023-09-18T12:24:49.053" v="75" actId="14100"/>
          <ac:spMkLst>
            <pc:docMk/>
            <pc:sldMk cId="395711180" sldId="294"/>
            <ac:spMk id="4" creationId="{47DC9542-CDE8-DD8E-6755-9633C80F6276}"/>
          </ac:spMkLst>
        </pc:spChg>
      </pc:sldChg>
      <pc:sldChg chg="modSp mod modTransition">
        <pc:chgData name="Alfred Smith" userId="3c60a3631c0db8ad" providerId="LiveId" clId="{03CAC7CB-6730-498C-98DE-6DCFB718E8EE}" dt="2023-09-18T12:25:37.560" v="85" actId="14100"/>
        <pc:sldMkLst>
          <pc:docMk/>
          <pc:sldMk cId="765362554" sldId="296"/>
        </pc:sldMkLst>
        <pc:spChg chg="mod">
          <ac:chgData name="Alfred Smith" userId="3c60a3631c0db8ad" providerId="LiveId" clId="{03CAC7CB-6730-498C-98DE-6DCFB718E8EE}" dt="2023-09-18T12:25:37.560" v="85" actId="14100"/>
          <ac:spMkLst>
            <pc:docMk/>
            <pc:sldMk cId="765362554" sldId="296"/>
            <ac:spMk id="2" creationId="{8DDF8E37-AFDE-F472-C825-D1564E17B69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18-09-2023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57-2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01754F-C4D5-7267-FDAC-51C844FE39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9DDB35-99E2-4EB8-C938-5B4D4DB13B5C}"/>
              </a:ext>
            </a:extLst>
          </p:cNvPr>
          <p:cNvSpPr txBox="1"/>
          <p:nvPr/>
        </p:nvSpPr>
        <p:spPr>
          <a:xfrm>
            <a:off x="9799608" y="435075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མངོན་པ།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F1EAF-BC95-34F7-2ADB-4F8A2CFD49E0}"/>
              </a:ext>
            </a:extLst>
          </p:cNvPr>
          <p:cNvSpPr txBox="1"/>
          <p:nvPr/>
        </p:nvSpPr>
        <p:spPr>
          <a:xfrm>
            <a:off x="8270240" y="2533902"/>
            <a:ext cx="3791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Then I wept much, because no one was found worthy to open the book or to look in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EE8ED-6006-F7D4-80F2-6F2EABF79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136"/>
            <a:ext cx="12192000" cy="68881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29F34F-C20A-9B19-4C84-8B6B50CEDF14}"/>
              </a:ext>
            </a:extLst>
          </p:cNvPr>
          <p:cNvSpPr txBox="1"/>
          <p:nvPr/>
        </p:nvSpPr>
        <p:spPr>
          <a:xfrm>
            <a:off x="8757920" y="5612382"/>
            <a:ext cx="37410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5:4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One of the elders said to me, “Don’t weep. Behold, the Lion who is of the tribe of Judah, the Root of David, has overcome: he who opens the book and its seven seals.”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E80AB-C893-D578-C40F-36F25C23C3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7872DB-0284-84C5-6E13-ED1ED5547E7B}"/>
              </a:ext>
            </a:extLst>
          </p:cNvPr>
          <p:cNvSpPr txBox="1"/>
          <p:nvPr/>
        </p:nvSpPr>
        <p:spPr>
          <a:xfrm>
            <a:off x="385152" y="267650"/>
            <a:ext cx="33842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5:5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32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/>
              </a:rPr>
              <a:t>I saw in the middle of the throne and of the four living creatures, and in the middle of the elders, a Lamb standing, as though it had been slain, having seven horns and seven eyes, which are the seven Spirits of God, sent out into all the earth.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BE7CC-D510-E0EE-DF93-9BE49A19F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-1504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145E62-6D09-0F9B-2839-01EAD5B56587}"/>
              </a:ext>
            </a:extLst>
          </p:cNvPr>
          <p:cNvSpPr txBox="1"/>
          <p:nvPr/>
        </p:nvSpPr>
        <p:spPr>
          <a:xfrm>
            <a:off x="8646160" y="5612382"/>
            <a:ext cx="38528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5:6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Then he came, and he took it out of the right hand of him who sat on the throne.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18A24-DE7B-E962-5E0D-0AD360A527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AFC865-11A3-068A-D4A3-61DD79978C32}"/>
              </a:ext>
            </a:extLst>
          </p:cNvPr>
          <p:cNvSpPr txBox="1"/>
          <p:nvPr/>
        </p:nvSpPr>
        <p:spPr>
          <a:xfrm>
            <a:off x="8768081" y="5934354"/>
            <a:ext cx="3756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5:7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Now when he had taken the book, the four living creatures and the twenty-four elders fell down before the Lamb, each one having a harp, and golden bowls full of incense, which are the prayers of the saints.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D9504-369E-1A10-CDF5-39548EC3A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9B33FC-9D6B-896E-7821-91CFFDAC5CD4}"/>
              </a:ext>
            </a:extLst>
          </p:cNvPr>
          <p:cNvSpPr txBox="1"/>
          <p:nvPr/>
        </p:nvSpPr>
        <p:spPr>
          <a:xfrm>
            <a:off x="544286" y="3840184"/>
            <a:ext cx="8693232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6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60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Scroll and the Lamb - Revelation </a:t>
            </a:r>
            <a:r>
              <a:rPr lang="en-US" sz="6000" kern="1200" cap="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en-US" sz="6000" dirty="0">
              <a:solidFill>
                <a:schemeClr val="bg1"/>
              </a:solidFill>
              <a:effectLst/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B9141-37C2-8E6A-3491-055A2E2B6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2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C941B0-B74B-7E8B-A8E5-D2B03F4459B7}"/>
              </a:ext>
            </a:extLst>
          </p:cNvPr>
          <p:cNvSpPr txBox="1"/>
          <p:nvPr/>
        </p:nvSpPr>
        <p:spPr>
          <a:xfrm>
            <a:off x="8696960" y="5612382"/>
            <a:ext cx="38020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5:8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32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They sang a new song, saying,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“You are worthy to take the book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and to open its seals,</a:t>
            </a:r>
          </a:p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….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AA6FAB-4144-A1E0-B3FD-06E50B54B1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7E73B2-2A5D-7149-2570-BEAE6F9021F3}"/>
              </a:ext>
            </a:extLst>
          </p:cNvPr>
          <p:cNvSpPr txBox="1"/>
          <p:nvPr/>
        </p:nvSpPr>
        <p:spPr>
          <a:xfrm>
            <a:off x="8798560" y="5612382"/>
            <a:ext cx="370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bo-CN" sz="60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for you were killed,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and bought us for God with your blood</a:t>
            </a:r>
          </a:p>
          <a:p>
            <a:pPr algn="l"/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out of every tribe, language, people, and nation,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64F83-D814-8364-2962-CBBD34D93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75106D-5C1F-0C48-7381-101335EBD501}"/>
              </a:ext>
            </a:extLst>
          </p:cNvPr>
          <p:cNvSpPr txBox="1"/>
          <p:nvPr/>
        </p:nvSpPr>
        <p:spPr>
          <a:xfrm>
            <a:off x="385152" y="267650"/>
            <a:ext cx="3567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5:9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10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and made us kings and priests to our God;</a:t>
            </a:r>
          </a:p>
          <a:p>
            <a:pPr algn="l"/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and we will reign on the earth.”</a:t>
            </a:r>
          </a:p>
          <a:p>
            <a:endParaRPr lang="en-US" sz="4800" dirty="0">
              <a:solidFill>
                <a:srgbClr val="12121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93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DE014D-8551-8349-3041-813DC2EE18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31555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DC9542-CDE8-DD8E-6755-9633C80F6276}"/>
              </a:ext>
            </a:extLst>
          </p:cNvPr>
          <p:cNvSpPr txBox="1"/>
          <p:nvPr/>
        </p:nvSpPr>
        <p:spPr>
          <a:xfrm>
            <a:off x="385152" y="267650"/>
            <a:ext cx="382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5:10</a:t>
            </a:r>
          </a:p>
        </p:txBody>
      </p:sp>
    </p:spTree>
    <p:extLst>
      <p:ext uri="{BB962C8B-B14F-4D97-AF65-F5344CB8AC3E}">
        <p14:creationId xmlns:p14="http://schemas.microsoft.com/office/powerpoint/2010/main" val="395711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I looked, and I heard something like a voice of many angels around the throne, the living creatures, and the elders. The number of them was ten thousands of ten thousands, and thousands of thousands,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saying with a loud voice,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1F0F6-D827-5140-E94F-3274BD5706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8FB3AE-63F5-5072-E833-E9E289DD9341}"/>
              </a:ext>
            </a:extLst>
          </p:cNvPr>
          <p:cNvSpPr txBox="1"/>
          <p:nvPr/>
        </p:nvSpPr>
        <p:spPr>
          <a:xfrm>
            <a:off x="385152" y="267650"/>
            <a:ext cx="3668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5:11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“Worthy is the Lamb who has been killed to receive the power, wealth, wisdom, strength, honor, glory, and blessing!”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i="0" dirty="0">
                <a:solidFill>
                  <a:srgbClr val="12121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Scroll and the Lamb- Revelation </a:t>
            </a:r>
            <a:r>
              <a:rPr lang="en-US" sz="6000" cap="all" dirty="0">
                <a:solidFill>
                  <a:srgbClr val="12121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l"/>
            <a:endParaRPr lang="en-US" b="1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7534B-34EA-0F16-7A33-AF117B692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023591-33D9-9A2D-BE99-5ADA55E24C90}"/>
              </a:ext>
            </a:extLst>
          </p:cNvPr>
          <p:cNvSpPr txBox="1"/>
          <p:nvPr/>
        </p:nvSpPr>
        <p:spPr>
          <a:xfrm>
            <a:off x="8798560" y="5612382"/>
            <a:ext cx="3700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5:12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13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Inter"/>
              </a:rPr>
              <a:t>I heard every created thing which is in heaven, on the earth, under the earth, on the sea, and everything in them, saying,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0F699-59A4-3843-B309-4D0C27D25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" r="90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00CC2-6A26-BF1D-EA17-60A7332E93DC}"/>
              </a:ext>
            </a:extLst>
          </p:cNvPr>
          <p:cNvSpPr txBox="1"/>
          <p:nvPr/>
        </p:nvSpPr>
        <p:spPr>
          <a:xfrm>
            <a:off x="385152" y="267650"/>
            <a:ext cx="4075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5:13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“To him who sits on the throne and to the Lamb be the blessing, the honor, the glory, and the dominion, forever and ever! Amen!”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A74DB3-82B8-C2A5-F995-158906C70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A3BB43-1DBC-5874-E6E8-F595352F7C0B}"/>
              </a:ext>
            </a:extLst>
          </p:cNvPr>
          <p:cNvSpPr txBox="1"/>
          <p:nvPr/>
        </p:nvSpPr>
        <p:spPr>
          <a:xfrm>
            <a:off x="8575040" y="5612382"/>
            <a:ext cx="392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5:13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14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Inter"/>
              </a:rPr>
              <a:t>The four living creatures said, “Amen!” Then the elders fell down and worshiped.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78E18-AAC5-4CB2-53C5-23FBE60E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720" y="0"/>
            <a:ext cx="535456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DF8E37-AFDE-F472-C825-D1564E17B699}"/>
              </a:ext>
            </a:extLst>
          </p:cNvPr>
          <p:cNvSpPr txBox="1"/>
          <p:nvPr/>
        </p:nvSpPr>
        <p:spPr>
          <a:xfrm>
            <a:off x="385152" y="267650"/>
            <a:ext cx="3678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5:14</a:t>
            </a:r>
          </a:p>
        </p:txBody>
      </p:sp>
    </p:spTree>
    <p:extLst>
      <p:ext uri="{BB962C8B-B14F-4D97-AF65-F5344CB8AC3E}">
        <p14:creationId xmlns:p14="http://schemas.microsoft.com/office/powerpoint/2010/main" val="765362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5FD97-097D-6510-8723-6D1B7753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280AB2-90F7-3FF5-E2DA-49E4E9FBD1C8}"/>
              </a:ext>
            </a:extLst>
          </p:cNvPr>
          <p:cNvSpPr txBox="1"/>
          <p:nvPr/>
        </p:nvSpPr>
        <p:spPr>
          <a:xfrm>
            <a:off x="544286" y="3840184"/>
            <a:ext cx="8693232" cy="326274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algn="l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IN" sz="6000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en-US" sz="60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Scroll and the Lamb - Revelation </a:t>
            </a:r>
            <a:r>
              <a:rPr lang="en-US" sz="6000" kern="1200" cap="all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lang="en-US" sz="6000" dirty="0">
              <a:solidFill>
                <a:schemeClr val="bg1"/>
              </a:solidFill>
              <a:effectLst/>
            </a:endParaRPr>
          </a:p>
          <a:p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I saw, in the right hand of him who sat on the throne, a book written inside and outside, sealed shut with seven seals.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46A8F-45D9-DC77-18D9-354FA94E53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005FC7-AD09-2E62-E83A-435365B8588C}"/>
              </a:ext>
            </a:extLst>
          </p:cNvPr>
          <p:cNvSpPr txBox="1"/>
          <p:nvPr/>
        </p:nvSpPr>
        <p:spPr>
          <a:xfrm>
            <a:off x="8930640" y="5612382"/>
            <a:ext cx="3568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5:1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I saw a mighty angel proclaiming with a loud voice, “Who is worthy to open the book, and to break its seals?”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2AAEF66-91ED-2515-3833-0EC72CBFD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284BB5-7F91-40AA-E45A-715503FE1C96}"/>
              </a:ext>
            </a:extLst>
          </p:cNvPr>
          <p:cNvSpPr txBox="1"/>
          <p:nvPr/>
        </p:nvSpPr>
        <p:spPr>
          <a:xfrm>
            <a:off x="8707120" y="5612382"/>
            <a:ext cx="3791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0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Revelation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5:2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Inter"/>
              </a:rPr>
              <a:t>No one in heaven above, or on the earth, or under the earth, was able to open the book or to look in it.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2687</TotalTime>
  <Words>603</Words>
  <Application>Microsoft Office PowerPoint</Application>
  <PresentationFormat>Widescreen</PresentationFormat>
  <Paragraphs>47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Arial</vt:lpstr>
      <vt:lpstr>ArialMT</vt:lpstr>
      <vt:lpstr>Calibri</vt:lpstr>
      <vt:lpstr>Calibri Light</vt:lpstr>
      <vt:lpstr>Inter</vt:lpstr>
      <vt:lpstr>Microsoft Himalaya</vt:lpstr>
      <vt:lpstr>Times New Roman</vt:lpstr>
      <vt:lpstr>Office Theme</vt:lpstr>
      <vt:lpstr>57-2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2023-09-18T12:25:38Z</dcterms:modified>
</cp:coreProperties>
</file>