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60" r:id="rId4"/>
    <p:sldId id="323" r:id="rId5"/>
    <p:sldId id="261" r:id="rId6"/>
    <p:sldId id="273" r:id="rId7"/>
    <p:sldId id="263" r:id="rId8"/>
    <p:sldId id="274" r:id="rId9"/>
    <p:sldId id="264" r:id="rId10"/>
    <p:sldId id="275" r:id="rId11"/>
    <p:sldId id="265" r:id="rId12"/>
    <p:sldId id="276" r:id="rId13"/>
    <p:sldId id="266" r:id="rId14"/>
    <p:sldId id="277" r:id="rId15"/>
    <p:sldId id="267" r:id="rId16"/>
    <p:sldId id="278" r:id="rId17"/>
    <p:sldId id="268" r:id="rId18"/>
    <p:sldId id="279" r:id="rId19"/>
    <p:sldId id="26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4" r:id="rId33"/>
    <p:sldId id="293" r:id="rId34"/>
    <p:sldId id="292" r:id="rId35"/>
    <p:sldId id="295" r:id="rId36"/>
    <p:sldId id="296" r:id="rId37"/>
    <p:sldId id="298" r:id="rId38"/>
    <p:sldId id="299" r:id="rId39"/>
    <p:sldId id="300" r:id="rId40"/>
    <p:sldId id="301" r:id="rId41"/>
    <p:sldId id="302" r:id="rId42"/>
    <p:sldId id="32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A42FC-555B-4D1D-A70A-F73BA4ECDA21}" v="2" dt="2023-09-18T12:34:29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893" y="-29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D1A42FC-555B-4D1D-A70A-F73BA4ECDA21}"/>
    <pc:docChg chg="undo custSel modSld">
      <pc:chgData name="Alfred Smith" userId="3c60a3631c0db8ad" providerId="LiveId" clId="{ED1A42FC-555B-4D1D-A70A-F73BA4ECDA21}" dt="2023-09-18T12:37:30.528" v="72"/>
      <pc:docMkLst>
        <pc:docMk/>
      </pc:docMkLst>
      <pc:sldChg chg="delSp modTransition modAnim">
        <pc:chgData name="Alfred Smith" userId="3c60a3631c0db8ad" providerId="LiveId" clId="{ED1A42FC-555B-4D1D-A70A-F73BA4ECDA21}" dt="2023-09-18T12:34:29.774" v="31"/>
        <pc:sldMkLst>
          <pc:docMk/>
          <pc:sldMk cId="1499918570" sldId="257"/>
        </pc:sldMkLst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499918570" sldId="257"/>
            <ac:picMk id="16" creationId="{89CF5534-3608-6CAC-19DC-D7715D656561}"/>
          </ac:picMkLst>
        </pc:picChg>
      </pc:sldChg>
      <pc:sldChg chg="modSp mod modTransition">
        <pc:chgData name="Alfred Smith" userId="3c60a3631c0db8ad" providerId="LiveId" clId="{ED1A42FC-555B-4D1D-A70A-F73BA4ECDA21}" dt="2023-09-18T12:34:29.774" v="31"/>
        <pc:sldMkLst>
          <pc:docMk/>
          <pc:sldMk cId="3788111665" sldId="258"/>
        </pc:sldMkLst>
        <pc:spChg chg="mod">
          <ac:chgData name="Alfred Smith" userId="3c60a3631c0db8ad" providerId="LiveId" clId="{ED1A42FC-555B-4D1D-A70A-F73BA4ECDA21}" dt="2023-09-18T12:28:49.006" v="4" actId="14100"/>
          <ac:spMkLst>
            <pc:docMk/>
            <pc:sldMk cId="3788111665" sldId="258"/>
            <ac:spMk id="2" creationId="{F4070361-9986-E000-AC4C-C647CA5CDA55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5:45.241" v="51" actId="20577"/>
        <pc:sldMkLst>
          <pc:docMk/>
          <pc:sldMk cId="2346136586" sldId="260"/>
        </pc:sldMkLst>
        <pc:spChg chg="mod">
          <ac:chgData name="Alfred Smith" userId="3c60a3631c0db8ad" providerId="LiveId" clId="{ED1A42FC-555B-4D1D-A70A-F73BA4ECDA21}" dt="2023-09-18T12:35:45.241" v="51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2346136586" sldId="260"/>
            <ac:picMk id="29" creationId="{F2332291-0EB9-22E3-8BCD-641ACA31288A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40.576" v="50" actId="20577"/>
        <pc:sldMkLst>
          <pc:docMk/>
          <pc:sldMk cId="4037329247" sldId="261"/>
        </pc:sldMkLst>
        <pc:spChg chg="mod">
          <ac:chgData name="Alfred Smith" userId="3c60a3631c0db8ad" providerId="LiveId" clId="{ED1A42FC-555B-4D1D-A70A-F73BA4ECDA21}" dt="2023-09-18T12:35:40.576" v="50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29:38.904" v="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4037329247" sldId="261"/>
            <ac:picMk id="22" creationId="{6A65377C-4DDD-F6BA-3D2B-F272D1A33DB9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37.091" v="49" actId="20577"/>
        <pc:sldMkLst>
          <pc:docMk/>
          <pc:sldMk cId="641208035" sldId="263"/>
        </pc:sldMkLst>
        <pc:spChg chg="mod">
          <ac:chgData name="Alfred Smith" userId="3c60a3631c0db8ad" providerId="LiveId" clId="{ED1A42FC-555B-4D1D-A70A-F73BA4ECDA21}" dt="2023-09-18T12:35:37.091" v="49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29:54.447" v="8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641208035" sldId="263"/>
            <ac:picMk id="8" creationId="{7607D587-77F1-1138-1F4C-AECDA1A7772A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33.182" v="48" actId="20577"/>
        <pc:sldMkLst>
          <pc:docMk/>
          <pc:sldMk cId="4044745628" sldId="264"/>
        </pc:sldMkLst>
        <pc:spChg chg="mod">
          <ac:chgData name="Alfred Smith" userId="3c60a3631c0db8ad" providerId="LiveId" clId="{ED1A42FC-555B-4D1D-A70A-F73BA4ECDA21}" dt="2023-09-18T12:35:33.182" v="48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0:07.874" v="9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4044745628" sldId="264"/>
            <ac:picMk id="7" creationId="{2B1CACE6-71A4-7B9D-57A8-799E1844865C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29.857" v="47" actId="20577"/>
        <pc:sldMkLst>
          <pc:docMk/>
          <pc:sldMk cId="978260341" sldId="265"/>
        </pc:sldMkLst>
        <pc:spChg chg="mod">
          <ac:chgData name="Alfred Smith" userId="3c60a3631c0db8ad" providerId="LiveId" clId="{ED1A42FC-555B-4D1D-A70A-F73BA4ECDA21}" dt="2023-09-18T12:35:29.857" v="47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0:20.239" v="10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978260341" sldId="265"/>
            <ac:picMk id="27" creationId="{D501B5F7-9687-B377-1985-1F63DFB0EA2E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26.885" v="46" actId="20577"/>
        <pc:sldMkLst>
          <pc:docMk/>
          <pc:sldMk cId="3575870363" sldId="266"/>
        </pc:sldMkLst>
        <pc:spChg chg="mod">
          <ac:chgData name="Alfred Smith" userId="3c60a3631c0db8ad" providerId="LiveId" clId="{ED1A42FC-555B-4D1D-A70A-F73BA4ECDA21}" dt="2023-09-18T12:35:26.885" v="46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0:37.602" v="11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3575870363" sldId="266"/>
            <ac:picMk id="32" creationId="{6488342D-19BF-2782-ADD8-84460C322C6E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23.997" v="45" actId="20577"/>
        <pc:sldMkLst>
          <pc:docMk/>
          <pc:sldMk cId="4017137865" sldId="267"/>
        </pc:sldMkLst>
        <pc:spChg chg="mod">
          <ac:chgData name="Alfred Smith" userId="3c60a3631c0db8ad" providerId="LiveId" clId="{ED1A42FC-555B-4D1D-A70A-F73BA4ECDA21}" dt="2023-09-18T12:35:23.997" v="45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0:49.329" v="12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4017137865" sldId="267"/>
            <ac:picMk id="15" creationId="{85C6C4A5-C460-6D41-2262-08C969CC6056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20.659" v="44" actId="20577"/>
        <pc:sldMkLst>
          <pc:docMk/>
          <pc:sldMk cId="3137811553" sldId="268"/>
        </pc:sldMkLst>
        <pc:spChg chg="mod">
          <ac:chgData name="Alfred Smith" userId="3c60a3631c0db8ad" providerId="LiveId" clId="{ED1A42FC-555B-4D1D-A70A-F73BA4ECDA21}" dt="2023-09-18T12:35:20.659" v="44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1:15.656" v="18" actId="20577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3137811553" sldId="268"/>
            <ac:picMk id="13" creationId="{23708560-9D58-0EFA-FBE6-64937372C6F9}"/>
          </ac:picMkLst>
        </pc:picChg>
      </pc:sldChg>
      <pc:sldChg chg="delSp modSp mod modTransition modAnim">
        <pc:chgData name="Alfred Smith" userId="3c60a3631c0db8ad" providerId="LiveId" clId="{ED1A42FC-555B-4D1D-A70A-F73BA4ECDA21}" dt="2023-09-18T12:35:16.878" v="43" actId="20577"/>
        <pc:sldMkLst>
          <pc:docMk/>
          <pc:sldMk cId="100491716" sldId="269"/>
        </pc:sldMkLst>
        <pc:spChg chg="mod">
          <ac:chgData name="Alfred Smith" userId="3c60a3631c0db8ad" providerId="LiveId" clId="{ED1A42FC-555B-4D1D-A70A-F73BA4ECDA21}" dt="2023-09-18T12:35:16.878" v="43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1:40.547" v="19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00491716" sldId="269"/>
            <ac:picMk id="20" creationId="{054BC4B0-CF22-1F79-46B6-07670EBD33BA}"/>
          </ac:picMkLst>
        </pc:picChg>
      </pc:sldChg>
      <pc:sldChg chg="modSp mod modTransition">
        <pc:chgData name="Alfred Smith" userId="3c60a3631c0db8ad" providerId="LiveId" clId="{ED1A42FC-555B-4D1D-A70A-F73BA4ECDA21}" dt="2023-09-18T12:36:06.336" v="52"/>
        <pc:sldMkLst>
          <pc:docMk/>
          <pc:sldMk cId="487179600" sldId="273"/>
        </pc:sldMkLst>
        <pc:spChg chg="mod">
          <ac:chgData name="Alfred Smith" userId="3c60a3631c0db8ad" providerId="LiveId" clId="{ED1A42FC-555B-4D1D-A70A-F73BA4ECDA21}" dt="2023-09-18T12:36:06.336" v="52"/>
          <ac:spMkLst>
            <pc:docMk/>
            <pc:sldMk cId="487179600" sldId="273"/>
            <ac:spMk id="2" creationId="{E1D8DAFE-9A24-3651-DE90-3188185AF015}"/>
          </ac:spMkLst>
        </pc:spChg>
      </pc:sldChg>
      <pc:sldChg chg="modSp mod modTransition">
        <pc:chgData name="Alfred Smith" userId="3c60a3631c0db8ad" providerId="LiveId" clId="{ED1A42FC-555B-4D1D-A70A-F73BA4ECDA21}" dt="2023-09-18T12:36:09.411" v="53"/>
        <pc:sldMkLst>
          <pc:docMk/>
          <pc:sldMk cId="2168401200" sldId="274"/>
        </pc:sldMkLst>
        <pc:spChg chg="mod">
          <ac:chgData name="Alfred Smith" userId="3c60a3631c0db8ad" providerId="LiveId" clId="{ED1A42FC-555B-4D1D-A70A-F73BA4ECDA21}" dt="2023-09-18T12:36:09.411" v="53"/>
          <ac:spMkLst>
            <pc:docMk/>
            <pc:sldMk cId="2168401200" sldId="274"/>
            <ac:spMk id="4" creationId="{BA729301-9F49-9C97-1140-539C782CA8DB}"/>
          </ac:spMkLst>
        </pc:spChg>
      </pc:sldChg>
      <pc:sldChg chg="modSp mod modTransition">
        <pc:chgData name="Alfred Smith" userId="3c60a3631c0db8ad" providerId="LiveId" clId="{ED1A42FC-555B-4D1D-A70A-F73BA4ECDA21}" dt="2023-09-18T12:36:13.434" v="54"/>
        <pc:sldMkLst>
          <pc:docMk/>
          <pc:sldMk cId="2996969115" sldId="275"/>
        </pc:sldMkLst>
        <pc:spChg chg="mod">
          <ac:chgData name="Alfred Smith" userId="3c60a3631c0db8ad" providerId="LiveId" clId="{ED1A42FC-555B-4D1D-A70A-F73BA4ECDA21}" dt="2023-09-18T12:36:13.434" v="54"/>
          <ac:spMkLst>
            <pc:docMk/>
            <pc:sldMk cId="2996969115" sldId="275"/>
            <ac:spMk id="2" creationId="{A9684450-6436-5ECB-7FA2-1D90407368D4}"/>
          </ac:spMkLst>
        </pc:spChg>
      </pc:sldChg>
      <pc:sldChg chg="modSp mod modTransition">
        <pc:chgData name="Alfred Smith" userId="3c60a3631c0db8ad" providerId="LiveId" clId="{ED1A42FC-555B-4D1D-A70A-F73BA4ECDA21}" dt="2023-09-18T12:36:16.041" v="55"/>
        <pc:sldMkLst>
          <pc:docMk/>
          <pc:sldMk cId="2390376940" sldId="276"/>
        </pc:sldMkLst>
        <pc:spChg chg="mod">
          <ac:chgData name="Alfred Smith" userId="3c60a3631c0db8ad" providerId="LiveId" clId="{ED1A42FC-555B-4D1D-A70A-F73BA4ECDA21}" dt="2023-09-18T12:36:16.041" v="55"/>
          <ac:spMkLst>
            <pc:docMk/>
            <pc:sldMk cId="2390376940" sldId="276"/>
            <ac:spMk id="2" creationId="{A3D68ECD-41D0-6169-04F6-D52B0ABC73F3}"/>
          </ac:spMkLst>
        </pc:spChg>
      </pc:sldChg>
      <pc:sldChg chg="modSp mod modTransition">
        <pc:chgData name="Alfred Smith" userId="3c60a3631c0db8ad" providerId="LiveId" clId="{ED1A42FC-555B-4D1D-A70A-F73BA4ECDA21}" dt="2023-09-18T12:36:29.768" v="56"/>
        <pc:sldMkLst>
          <pc:docMk/>
          <pc:sldMk cId="4265919077" sldId="277"/>
        </pc:sldMkLst>
        <pc:spChg chg="mod">
          <ac:chgData name="Alfred Smith" userId="3c60a3631c0db8ad" providerId="LiveId" clId="{ED1A42FC-555B-4D1D-A70A-F73BA4ECDA21}" dt="2023-09-18T12:36:29.768" v="56"/>
          <ac:spMkLst>
            <pc:docMk/>
            <pc:sldMk cId="4265919077" sldId="277"/>
            <ac:spMk id="4" creationId="{EA4281DC-6EEB-B1E4-4896-D4DBB7C8D43C}"/>
          </ac:spMkLst>
        </pc:spChg>
      </pc:sldChg>
      <pc:sldChg chg="modSp mod modTransition">
        <pc:chgData name="Alfred Smith" userId="3c60a3631c0db8ad" providerId="LiveId" clId="{ED1A42FC-555B-4D1D-A70A-F73BA4ECDA21}" dt="2023-09-18T12:36:33.149" v="57"/>
        <pc:sldMkLst>
          <pc:docMk/>
          <pc:sldMk cId="210266664" sldId="278"/>
        </pc:sldMkLst>
        <pc:spChg chg="mod">
          <ac:chgData name="Alfred Smith" userId="3c60a3631c0db8ad" providerId="LiveId" clId="{ED1A42FC-555B-4D1D-A70A-F73BA4ECDA21}" dt="2023-09-18T12:36:33.149" v="57"/>
          <ac:spMkLst>
            <pc:docMk/>
            <pc:sldMk cId="210266664" sldId="278"/>
            <ac:spMk id="4" creationId="{6FA73DB5-7A01-8EEE-C888-546EDAAABE36}"/>
          </ac:spMkLst>
        </pc:spChg>
      </pc:sldChg>
      <pc:sldChg chg="modSp mod modTransition">
        <pc:chgData name="Alfred Smith" userId="3c60a3631c0db8ad" providerId="LiveId" clId="{ED1A42FC-555B-4D1D-A70A-F73BA4ECDA21}" dt="2023-09-18T12:36:35.777" v="58"/>
        <pc:sldMkLst>
          <pc:docMk/>
          <pc:sldMk cId="888433145" sldId="279"/>
        </pc:sldMkLst>
        <pc:spChg chg="mod">
          <ac:chgData name="Alfred Smith" userId="3c60a3631c0db8ad" providerId="LiveId" clId="{ED1A42FC-555B-4D1D-A70A-F73BA4ECDA21}" dt="2023-09-18T12:36:35.777" v="58"/>
          <ac:spMkLst>
            <pc:docMk/>
            <pc:sldMk cId="888433145" sldId="279"/>
            <ac:spMk id="2" creationId="{C34C5324-4249-7896-0A78-9632BBBD2F43}"/>
          </ac:spMkLst>
        </pc:spChg>
      </pc:sldChg>
      <pc:sldChg chg="modSp mod modTransition">
        <pc:chgData name="Alfred Smith" userId="3c60a3631c0db8ad" providerId="LiveId" clId="{ED1A42FC-555B-4D1D-A70A-F73BA4ECDA21}" dt="2023-09-18T12:36:38.694" v="59"/>
        <pc:sldMkLst>
          <pc:docMk/>
          <pc:sldMk cId="791300187" sldId="280"/>
        </pc:sldMkLst>
        <pc:spChg chg="mod">
          <ac:chgData name="Alfred Smith" userId="3c60a3631c0db8ad" providerId="LiveId" clId="{ED1A42FC-555B-4D1D-A70A-F73BA4ECDA21}" dt="2023-09-18T12:36:38.694" v="59"/>
          <ac:spMkLst>
            <pc:docMk/>
            <pc:sldMk cId="791300187" sldId="280"/>
            <ac:spMk id="2" creationId="{DB2B931B-795C-D4C5-7321-826E5987EE8A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5:13.812" v="42" actId="20577"/>
        <pc:sldMkLst>
          <pc:docMk/>
          <pc:sldMk cId="1922139011" sldId="281"/>
        </pc:sldMkLst>
        <pc:spChg chg="mod">
          <ac:chgData name="Alfred Smith" userId="3c60a3631c0db8ad" providerId="LiveId" clId="{ED1A42FC-555B-4D1D-A70A-F73BA4ECDA21}" dt="2023-09-18T12:35:13.812" v="42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1:57.718" v="20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922139011" sldId="281"/>
            <ac:picMk id="7" creationId="{7D6DAB4C-B5E3-A710-DD77-78FD9FB8E181}"/>
          </ac:picMkLst>
        </pc:picChg>
      </pc:sldChg>
      <pc:sldChg chg="modSp mod modTransition">
        <pc:chgData name="Alfred Smith" userId="3c60a3631c0db8ad" providerId="LiveId" clId="{ED1A42FC-555B-4D1D-A70A-F73BA4ECDA21}" dt="2023-09-18T12:36:41.962" v="60"/>
        <pc:sldMkLst>
          <pc:docMk/>
          <pc:sldMk cId="1126511635" sldId="282"/>
        </pc:sldMkLst>
        <pc:spChg chg="mod">
          <ac:chgData name="Alfred Smith" userId="3c60a3631c0db8ad" providerId="LiveId" clId="{ED1A42FC-555B-4D1D-A70A-F73BA4ECDA21}" dt="2023-09-18T12:36:41.962" v="60"/>
          <ac:spMkLst>
            <pc:docMk/>
            <pc:sldMk cId="1126511635" sldId="282"/>
            <ac:spMk id="2" creationId="{C7AEEA9C-FCB3-499B-6575-0F5076FEDBCF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5:08.709" v="41" actId="20577"/>
        <pc:sldMkLst>
          <pc:docMk/>
          <pc:sldMk cId="3166251957" sldId="283"/>
        </pc:sldMkLst>
        <pc:spChg chg="mod">
          <ac:chgData name="Alfred Smith" userId="3c60a3631c0db8ad" providerId="LiveId" clId="{ED1A42FC-555B-4D1D-A70A-F73BA4ECDA21}" dt="2023-09-18T12:35:08.709" v="41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2:11.496" v="21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3166251957" sldId="283"/>
            <ac:picMk id="7" creationId="{6DA56606-15A2-0C93-A423-C26350FB78A5}"/>
          </ac:picMkLst>
        </pc:picChg>
      </pc:sldChg>
      <pc:sldChg chg="modSp mod modTransition">
        <pc:chgData name="Alfred Smith" userId="3c60a3631c0db8ad" providerId="LiveId" clId="{ED1A42FC-555B-4D1D-A70A-F73BA4ECDA21}" dt="2023-09-18T12:36:44.975" v="61"/>
        <pc:sldMkLst>
          <pc:docMk/>
          <pc:sldMk cId="3922583308" sldId="284"/>
        </pc:sldMkLst>
        <pc:spChg chg="mod">
          <ac:chgData name="Alfred Smith" userId="3c60a3631c0db8ad" providerId="LiveId" clId="{ED1A42FC-555B-4D1D-A70A-F73BA4ECDA21}" dt="2023-09-18T12:36:44.975" v="61"/>
          <ac:spMkLst>
            <pc:docMk/>
            <pc:sldMk cId="3922583308" sldId="284"/>
            <ac:spMk id="2" creationId="{DC9255A7-8CED-7B4E-9A13-2F8494CDDD99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5:05.838" v="40" actId="20577"/>
        <pc:sldMkLst>
          <pc:docMk/>
          <pc:sldMk cId="1522780631" sldId="285"/>
        </pc:sldMkLst>
        <pc:spChg chg="mod">
          <ac:chgData name="Alfred Smith" userId="3c60a3631c0db8ad" providerId="LiveId" clId="{ED1A42FC-555B-4D1D-A70A-F73BA4ECDA21}" dt="2023-09-18T12:35:05.838" v="40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2:25.137" v="22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522780631" sldId="285"/>
            <ac:picMk id="14" creationId="{F6D31E5F-653A-2C5F-9463-C0AC23B90B96}"/>
          </ac:picMkLst>
        </pc:picChg>
      </pc:sldChg>
      <pc:sldChg chg="modSp mod modTransition">
        <pc:chgData name="Alfred Smith" userId="3c60a3631c0db8ad" providerId="LiveId" clId="{ED1A42FC-555B-4D1D-A70A-F73BA4ECDA21}" dt="2023-09-18T12:36:48.054" v="62"/>
        <pc:sldMkLst>
          <pc:docMk/>
          <pc:sldMk cId="1850742486" sldId="286"/>
        </pc:sldMkLst>
        <pc:spChg chg="mod">
          <ac:chgData name="Alfred Smith" userId="3c60a3631c0db8ad" providerId="LiveId" clId="{ED1A42FC-555B-4D1D-A70A-F73BA4ECDA21}" dt="2023-09-18T12:36:48.054" v="62"/>
          <ac:spMkLst>
            <pc:docMk/>
            <pc:sldMk cId="1850742486" sldId="286"/>
            <ac:spMk id="2" creationId="{1BDE35B3-73F9-6BF2-D5F4-EBE3244490AC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5:03.207" v="39" actId="20577"/>
        <pc:sldMkLst>
          <pc:docMk/>
          <pc:sldMk cId="2332778949" sldId="287"/>
        </pc:sldMkLst>
        <pc:spChg chg="mod">
          <ac:chgData name="Alfred Smith" userId="3c60a3631c0db8ad" providerId="LiveId" clId="{ED1A42FC-555B-4D1D-A70A-F73BA4ECDA21}" dt="2023-09-18T12:35:03.207" v="39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2:38.494" v="23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2332778949" sldId="287"/>
            <ac:picMk id="16" creationId="{C6AD0B8D-366B-CA64-3C70-D043B3976F34}"/>
          </ac:picMkLst>
        </pc:picChg>
      </pc:sldChg>
      <pc:sldChg chg="modSp mod modTransition">
        <pc:chgData name="Alfred Smith" userId="3c60a3631c0db8ad" providerId="LiveId" clId="{ED1A42FC-555B-4D1D-A70A-F73BA4ECDA21}" dt="2023-09-18T12:36:50.722" v="63"/>
        <pc:sldMkLst>
          <pc:docMk/>
          <pc:sldMk cId="1828872212" sldId="288"/>
        </pc:sldMkLst>
        <pc:spChg chg="mod">
          <ac:chgData name="Alfred Smith" userId="3c60a3631c0db8ad" providerId="LiveId" clId="{ED1A42FC-555B-4D1D-A70A-F73BA4ECDA21}" dt="2023-09-18T12:36:50.722" v="63"/>
          <ac:spMkLst>
            <pc:docMk/>
            <pc:sldMk cId="1828872212" sldId="288"/>
            <ac:spMk id="2" creationId="{C7DB4C45-E8BA-88E2-AB7D-3EE0799E7B74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59.914" v="38" actId="20577"/>
        <pc:sldMkLst>
          <pc:docMk/>
          <pc:sldMk cId="3153919605" sldId="289"/>
        </pc:sldMkLst>
        <pc:spChg chg="mod">
          <ac:chgData name="Alfred Smith" userId="3c60a3631c0db8ad" providerId="LiveId" clId="{ED1A42FC-555B-4D1D-A70A-F73BA4ECDA21}" dt="2023-09-18T12:34:59.914" v="38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2:52.116" v="24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3153919605" sldId="289"/>
            <ac:picMk id="7" creationId="{F1147B10-5E3D-9E6A-6A24-95A0B94A9776}"/>
          </ac:picMkLst>
        </pc:picChg>
      </pc:sldChg>
      <pc:sldChg chg="modSp mod modTransition">
        <pc:chgData name="Alfred Smith" userId="3c60a3631c0db8ad" providerId="LiveId" clId="{ED1A42FC-555B-4D1D-A70A-F73BA4ECDA21}" dt="2023-09-18T12:36:54.549" v="64"/>
        <pc:sldMkLst>
          <pc:docMk/>
          <pc:sldMk cId="1292473336" sldId="290"/>
        </pc:sldMkLst>
        <pc:spChg chg="mod">
          <ac:chgData name="Alfred Smith" userId="3c60a3631c0db8ad" providerId="LiveId" clId="{ED1A42FC-555B-4D1D-A70A-F73BA4ECDA21}" dt="2023-09-18T12:36:54.549" v="64"/>
          <ac:spMkLst>
            <pc:docMk/>
            <pc:sldMk cId="1292473336" sldId="290"/>
            <ac:spMk id="2" creationId="{A59F45FD-37EE-7620-33DA-0AA0AB8AB128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56.281" v="37" actId="20577"/>
        <pc:sldMkLst>
          <pc:docMk/>
          <pc:sldMk cId="1878919862" sldId="291"/>
        </pc:sldMkLst>
        <pc:spChg chg="mod">
          <ac:chgData name="Alfred Smith" userId="3c60a3631c0db8ad" providerId="LiveId" clId="{ED1A42FC-555B-4D1D-A70A-F73BA4ECDA21}" dt="2023-09-18T12:34:56.281" v="37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3:11.239" v="25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878919862" sldId="291"/>
            <ac:picMk id="11" creationId="{94B47D5E-7185-771F-AE4F-1A0FE4643797}"/>
          </ac:picMkLst>
        </pc:picChg>
      </pc:sldChg>
      <pc:sldChg chg="modSp mod modTransition">
        <pc:chgData name="Alfred Smith" userId="3c60a3631c0db8ad" providerId="LiveId" clId="{ED1A42FC-555B-4D1D-A70A-F73BA4ECDA21}" dt="2023-09-18T12:37:04.561" v="66"/>
        <pc:sldMkLst>
          <pc:docMk/>
          <pc:sldMk cId="1014080634" sldId="292"/>
        </pc:sldMkLst>
        <pc:spChg chg="mod">
          <ac:chgData name="Alfred Smith" userId="3c60a3631c0db8ad" providerId="LiveId" clId="{ED1A42FC-555B-4D1D-A70A-F73BA4ECDA21}" dt="2023-09-18T12:37:04.561" v="66"/>
          <ac:spMkLst>
            <pc:docMk/>
            <pc:sldMk cId="1014080634" sldId="292"/>
            <ac:spMk id="2" creationId="{83D572A9-02A3-05F7-9934-2543730D7646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52.892" v="36" actId="20577"/>
        <pc:sldMkLst>
          <pc:docMk/>
          <pc:sldMk cId="2219299321" sldId="293"/>
        </pc:sldMkLst>
        <pc:spChg chg="mod">
          <ac:chgData name="Alfred Smith" userId="3c60a3631c0db8ad" providerId="LiveId" clId="{ED1A42FC-555B-4D1D-A70A-F73BA4ECDA21}" dt="2023-09-18T12:34:52.892" v="36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3:21.991" v="26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2219299321" sldId="293"/>
            <ac:picMk id="11" creationId="{3315FECA-7262-CFF6-5AF2-099A3D561164}"/>
          </ac:picMkLst>
        </pc:picChg>
      </pc:sldChg>
      <pc:sldChg chg="modSp mod modTransition">
        <pc:chgData name="Alfred Smith" userId="3c60a3631c0db8ad" providerId="LiveId" clId="{ED1A42FC-555B-4D1D-A70A-F73BA4ECDA21}" dt="2023-09-18T12:37:00.914" v="65"/>
        <pc:sldMkLst>
          <pc:docMk/>
          <pc:sldMk cId="2859407553" sldId="294"/>
        </pc:sldMkLst>
        <pc:spChg chg="mod">
          <ac:chgData name="Alfred Smith" userId="3c60a3631c0db8ad" providerId="LiveId" clId="{ED1A42FC-555B-4D1D-A70A-F73BA4ECDA21}" dt="2023-09-18T12:37:00.914" v="65"/>
          <ac:spMkLst>
            <pc:docMk/>
            <pc:sldMk cId="2859407553" sldId="294"/>
            <ac:spMk id="2" creationId="{D5C39CE6-9088-2942-75C9-AB5165436E64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49.303" v="35" actId="20577"/>
        <pc:sldMkLst>
          <pc:docMk/>
          <pc:sldMk cId="3279066978" sldId="295"/>
        </pc:sldMkLst>
        <pc:spChg chg="mod">
          <ac:chgData name="Alfred Smith" userId="3c60a3631c0db8ad" providerId="LiveId" clId="{ED1A42FC-555B-4D1D-A70A-F73BA4ECDA21}" dt="2023-09-18T12:34:49.303" v="35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3:44.230" v="27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3279066978" sldId="295"/>
            <ac:picMk id="39" creationId="{A0EBF4C4-8297-C20B-9DB9-E75A18E22D5C}"/>
          </ac:picMkLst>
        </pc:picChg>
      </pc:sldChg>
      <pc:sldChg chg="modSp mod modTransition">
        <pc:chgData name="Alfred Smith" userId="3c60a3631c0db8ad" providerId="LiveId" clId="{ED1A42FC-555B-4D1D-A70A-F73BA4ECDA21}" dt="2023-09-18T12:37:09.445" v="67"/>
        <pc:sldMkLst>
          <pc:docMk/>
          <pc:sldMk cId="1417743291" sldId="296"/>
        </pc:sldMkLst>
        <pc:spChg chg="mod">
          <ac:chgData name="Alfred Smith" userId="3c60a3631c0db8ad" providerId="LiveId" clId="{ED1A42FC-555B-4D1D-A70A-F73BA4ECDA21}" dt="2023-09-18T12:37:09.445" v="67"/>
          <ac:spMkLst>
            <pc:docMk/>
            <pc:sldMk cId="1417743291" sldId="296"/>
            <ac:spMk id="2" creationId="{9A06C2A5-1AAC-7F42-3C0D-88FA3A2DA9E6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41.343" v="34" actId="20577"/>
        <pc:sldMkLst>
          <pc:docMk/>
          <pc:sldMk cId="1464559634" sldId="298"/>
        </pc:sldMkLst>
        <pc:spChg chg="mod">
          <ac:chgData name="Alfred Smith" userId="3c60a3631c0db8ad" providerId="LiveId" clId="{ED1A42FC-555B-4D1D-A70A-F73BA4ECDA21}" dt="2023-09-18T12:34:41.343" v="34" actId="20577"/>
          <ac:spMkLst>
            <pc:docMk/>
            <pc:sldMk cId="1464559634" sldId="298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4:00.607" v="28"/>
          <ac:spMkLst>
            <pc:docMk/>
            <pc:sldMk cId="1464559634" sldId="298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464559634" sldId="298"/>
            <ac:picMk id="12" creationId="{22F8311E-112C-AE4E-40CA-406A66AE5E61}"/>
          </ac:picMkLst>
        </pc:picChg>
      </pc:sldChg>
      <pc:sldChg chg="modSp mod modTransition">
        <pc:chgData name="Alfred Smith" userId="3c60a3631c0db8ad" providerId="LiveId" clId="{ED1A42FC-555B-4D1D-A70A-F73BA4ECDA21}" dt="2023-09-18T12:37:21.563" v="70" actId="20577"/>
        <pc:sldMkLst>
          <pc:docMk/>
          <pc:sldMk cId="1115283458" sldId="299"/>
        </pc:sldMkLst>
        <pc:spChg chg="mod">
          <ac:chgData name="Alfred Smith" userId="3c60a3631c0db8ad" providerId="LiveId" clId="{ED1A42FC-555B-4D1D-A70A-F73BA4ECDA21}" dt="2023-09-18T12:37:21.563" v="70" actId="20577"/>
          <ac:spMkLst>
            <pc:docMk/>
            <pc:sldMk cId="1115283458" sldId="299"/>
            <ac:spMk id="2" creationId="{FE81C40D-477B-E5B5-C686-7338B5E25F9F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36.896" v="33" actId="20577"/>
        <pc:sldMkLst>
          <pc:docMk/>
          <pc:sldMk cId="1986407807" sldId="300"/>
        </pc:sldMkLst>
        <pc:spChg chg="mod">
          <ac:chgData name="Alfred Smith" userId="3c60a3631c0db8ad" providerId="LiveId" clId="{ED1A42FC-555B-4D1D-A70A-F73BA4ECDA21}" dt="2023-09-18T12:34:36.896" v="33" actId="20577"/>
          <ac:spMkLst>
            <pc:docMk/>
            <pc:sldMk cId="1986407807" sldId="300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4:11.492" v="29"/>
          <ac:spMkLst>
            <pc:docMk/>
            <pc:sldMk cId="1986407807" sldId="300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986407807" sldId="300"/>
            <ac:picMk id="12" creationId="{8D626596-7DA0-BE27-500F-BF630FFC591A}"/>
          </ac:picMkLst>
        </pc:picChg>
      </pc:sldChg>
      <pc:sldChg chg="modSp mod modTransition">
        <pc:chgData name="Alfred Smith" userId="3c60a3631c0db8ad" providerId="LiveId" clId="{ED1A42FC-555B-4D1D-A70A-F73BA4ECDA21}" dt="2023-09-18T12:37:26.843" v="71"/>
        <pc:sldMkLst>
          <pc:docMk/>
          <pc:sldMk cId="3914289485" sldId="301"/>
        </pc:sldMkLst>
        <pc:spChg chg="mod">
          <ac:chgData name="Alfred Smith" userId="3c60a3631c0db8ad" providerId="LiveId" clId="{ED1A42FC-555B-4D1D-A70A-F73BA4ECDA21}" dt="2023-09-18T12:37:26.843" v="71"/>
          <ac:spMkLst>
            <pc:docMk/>
            <pc:sldMk cId="3914289485" sldId="301"/>
            <ac:spMk id="2" creationId="{9F7AC37F-48E4-5D88-178F-69DAA6F0A66A}"/>
          </ac:spMkLst>
        </pc:spChg>
      </pc:sldChg>
      <pc:sldChg chg="delSp modSp mod modTransition modAnim">
        <pc:chgData name="Alfred Smith" userId="3c60a3631c0db8ad" providerId="LiveId" clId="{ED1A42FC-555B-4D1D-A70A-F73BA4ECDA21}" dt="2023-09-18T12:34:32.526" v="32" actId="20577"/>
        <pc:sldMkLst>
          <pc:docMk/>
          <pc:sldMk cId="1981133167" sldId="302"/>
        </pc:sldMkLst>
        <pc:spChg chg="mod">
          <ac:chgData name="Alfred Smith" userId="3c60a3631c0db8ad" providerId="LiveId" clId="{ED1A42FC-555B-4D1D-A70A-F73BA4ECDA21}" dt="2023-09-18T12:34:32.526" v="32" actId="20577"/>
          <ac:spMkLst>
            <pc:docMk/>
            <pc:sldMk cId="1981133167" sldId="302"/>
            <ac:spMk id="3" creationId="{A58184BD-88F1-BA02-40C1-D8403D0EEC0D}"/>
          </ac:spMkLst>
        </pc:spChg>
        <pc:spChg chg="mod">
          <ac:chgData name="Alfred Smith" userId="3c60a3631c0db8ad" providerId="LiveId" clId="{ED1A42FC-555B-4D1D-A70A-F73BA4ECDA21}" dt="2023-09-18T12:34:21.487" v="30"/>
          <ac:spMkLst>
            <pc:docMk/>
            <pc:sldMk cId="1981133167" sldId="302"/>
            <ac:spMk id="4" creationId="{EE2AC625-9141-A801-F431-DD5F79396320}"/>
          </ac:spMkLst>
        </pc:spChg>
        <pc:picChg chg="del">
          <ac:chgData name="Alfred Smith" userId="3c60a3631c0db8ad" providerId="LiveId" clId="{ED1A42FC-555B-4D1D-A70A-F73BA4ECDA21}" dt="2023-09-18T12:34:29.774" v="31"/>
          <ac:picMkLst>
            <pc:docMk/>
            <pc:sldMk cId="1981133167" sldId="302"/>
            <ac:picMk id="13" creationId="{3F1C07D0-38F7-A888-EA91-E301C62281A1}"/>
          </ac:picMkLst>
        </pc:picChg>
      </pc:sldChg>
      <pc:sldChg chg="addSp delSp modSp mod modTransition">
        <pc:chgData name="Alfred Smith" userId="3c60a3631c0db8ad" providerId="LiveId" clId="{ED1A42FC-555B-4D1D-A70A-F73BA4ECDA21}" dt="2023-09-18T12:34:29.774" v="31"/>
        <pc:sldMkLst>
          <pc:docMk/>
          <pc:sldMk cId="3079382703" sldId="323"/>
        </pc:sldMkLst>
        <pc:spChg chg="del">
          <ac:chgData name="Alfred Smith" userId="3c60a3631c0db8ad" providerId="LiveId" clId="{ED1A42FC-555B-4D1D-A70A-F73BA4ECDA21}" dt="2023-09-18T12:29:00.423" v="5" actId="478"/>
          <ac:spMkLst>
            <pc:docMk/>
            <pc:sldMk cId="3079382703" sldId="323"/>
            <ac:spMk id="2" creationId="{8FD90578-22D1-532F-B7E0-0C2095EA9F35}"/>
          </ac:spMkLst>
        </pc:spChg>
        <pc:spChg chg="add mod">
          <ac:chgData name="Alfred Smith" userId="3c60a3631c0db8ad" providerId="LiveId" clId="{ED1A42FC-555B-4D1D-A70A-F73BA4ECDA21}" dt="2023-09-18T12:29:01.047" v="6"/>
          <ac:spMkLst>
            <pc:docMk/>
            <pc:sldMk cId="3079382703" sldId="323"/>
            <ac:spMk id="4" creationId="{506DCCAA-25F1-1860-36DD-CFCC095A30AC}"/>
          </ac:spMkLst>
        </pc:spChg>
      </pc:sldChg>
      <pc:sldChg chg="modSp mod modTransition">
        <pc:chgData name="Alfred Smith" userId="3c60a3631c0db8ad" providerId="LiveId" clId="{ED1A42FC-555B-4D1D-A70A-F73BA4ECDA21}" dt="2023-09-18T12:37:30.528" v="72"/>
        <pc:sldMkLst>
          <pc:docMk/>
          <pc:sldMk cId="2852599352" sldId="324"/>
        </pc:sldMkLst>
        <pc:spChg chg="mod">
          <ac:chgData name="Alfred Smith" userId="3c60a3631c0db8ad" providerId="LiveId" clId="{ED1A42FC-555B-4D1D-A70A-F73BA4ECDA21}" dt="2023-09-18T12:37:30.528" v="72"/>
          <ac:spMkLst>
            <pc:docMk/>
            <pc:sldMk cId="2852599352" sldId="324"/>
            <ac:spMk id="2" creationId="{97231E0B-49D7-0FD2-0EC5-B12FDB0C3D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800" b="1" i="0" u="none" strike="noStrike" baseline="0">
                <a:latin typeface="TimesNewRomanPS-BoldMT"/>
              </a:rPr>
              <a:t>P01 </a:t>
            </a:r>
            <a:r>
              <a:rPr lang="en-US" sz="1800" b="1" i="0" u="none" strike="noStrike" baseline="0" dirty="0">
                <a:latin typeface="TimesNewRomanPS-BoldMT"/>
              </a:rPr>
              <a:t>The Lost Son – Luke 15:11-32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son asks his father for Inheritance - Luke 15:11-12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son goes away and waists the money – Luke 15:13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son gets a job feeding the pigs – Luke 15:14-16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son returns to his father – Luke 15:17-20 (Bottom)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father restores the son – Luke 15:21-22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older son – Luke 15:23-32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58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9A4C8-AA26-7DA6-1833-783DC81E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7682" y="0"/>
            <a:ext cx="136796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84450-6436-5ECB-7FA2-1D90407368D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He went and joined himself to one of the citizens of that country, and he sent him into his fields to feed pigs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756F4-61BC-F7B9-D086-7FDD52E3E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D68ECD-41D0-6169-04F6-D52B0ABC73F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He wanted to fill his belly with the pods that the pigs ate, but no one gave him any.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BC0D1-F7A6-18FE-A9D2-FBADD112C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" b="7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281DC-6EEB-B1E4-4896-D4DBB7C8D43C}"/>
              </a:ext>
            </a:extLst>
          </p:cNvPr>
          <p:cNvSpPr txBox="1"/>
          <p:nvPr/>
        </p:nvSpPr>
        <p:spPr>
          <a:xfrm>
            <a:off x="488184" y="30594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But when he came to himself, he said, ‘How many hired servants of my father’s have bread enough to spare, and I’m dying with hunger!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2C1FA-62D3-2BC2-D3F7-2924D838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A73DB5-7A01-8EEE-C888-546EDAAABE36}"/>
              </a:ext>
            </a:extLst>
          </p:cNvPr>
          <p:cNvSpPr txBox="1"/>
          <p:nvPr/>
        </p:nvSpPr>
        <p:spPr>
          <a:xfrm>
            <a:off x="359394" y="1931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I will get up and go to my father, and will tell him, “Father, I have sinned against heaven and in your sight.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8EA1E-E7ED-6CE1-8DD9-0A6555780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4C5324-4249-7896-0A78-9632BBBD2F4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I am no more worthy to be called your son. Make me as one of your hired servants.”’</a:t>
            </a:r>
            <a:endParaRPr lang="en-US" sz="4400" b="0" i="0" dirty="0">
              <a:solidFill>
                <a:srgbClr val="121212"/>
              </a:solidFill>
              <a:effectLst/>
              <a:latin typeface="Inter"/>
            </a:endParaRP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“He arose and came to his father. </a:t>
            </a:r>
            <a:endParaRPr lang="en-US" sz="4400" b="0" i="0" dirty="0">
              <a:solidFill>
                <a:srgbClr val="121212"/>
              </a:solidFill>
              <a:effectLst/>
              <a:latin typeface="Inter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EF63D-AD4D-F9B5-7643-773CF39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85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70361-9986-E000-AC4C-C647CA5CDA55}"/>
              </a:ext>
            </a:extLst>
          </p:cNvPr>
          <p:cNvSpPr txBox="1"/>
          <p:nvPr/>
        </p:nvSpPr>
        <p:spPr>
          <a:xfrm>
            <a:off x="332509" y="1797627"/>
            <a:ext cx="5091546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The Lost Son – Luke 15:11-32</a:t>
            </a:r>
            <a:endParaRPr lang="en-US" sz="6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9D6F-75AC-52B3-2674-E2375A16E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B931B-795C-D4C5-7321-826E5987EE8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But while he was still far off, his father saw him and was moved with compassion, and ran, fell on his neck, and kissed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AFB73-29EB-F489-F4D7-2FBEA0C9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542" y="0"/>
            <a:ext cx="126005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AEEA9C-FCB3-499B-6575-0F5076FEDBC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15:20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 son said to him, ‘Father, I have sinned against heaven and in your sight. I am no longer worthy to be called your son.’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7BB47-498E-0850-76F4-8EE9220B1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" r="38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9255A7-8CED-7B4E-9A13-2F8494CDDD9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“But the father said to his servants, ‘Bring out the best robe and put it on him. Put a ring on his hand and sandals on his feet.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23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Bring the fattened calf, kill it, and let’s eat and celebrate; 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48377-63AA-F982-0F18-17A7EBA27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E35B3-73F9-6BF2-D5F4-EBE3244490A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15:22,23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for this, my son, was dead and is alive again. He was lost and is found.’ Then they began to celebrate.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E14F-02F7-F054-9F84-CC1A42536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0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B4C45-E8BA-88E2-AB7D-3EE0799E7B7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15:24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“Now his elder son was in the field. As he came near to the house, he heard music and dancing.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26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He called one of the servants to him and asked what was going on.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i="0" u="none" strike="noStrike" baseline="0" dirty="0">
                <a:latin typeface="TimesNewRomanPS-BoldMT"/>
              </a:rPr>
              <a:t>The Lost Son – Luke 15:11-32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B51B74-B113-1C74-781B-44464256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538" y="1"/>
            <a:ext cx="128465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9F45FD-37EE-7620-33DA-0AA0AB8AB128}"/>
              </a:ext>
            </a:extLst>
          </p:cNvPr>
          <p:cNvSpPr txBox="1"/>
          <p:nvPr/>
        </p:nvSpPr>
        <p:spPr>
          <a:xfrm>
            <a:off x="243485" y="594723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15:25,26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He said to him, ‘Your brother has come, and your father has killed the fattened calf, because he has received him back safe and healthy.’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E3838-372D-2A30-1110-0EFAEE44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623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39CE6-9088-2942-75C9-AB5165436E64}"/>
              </a:ext>
            </a:extLst>
          </p:cNvPr>
          <p:cNvSpPr txBox="1"/>
          <p:nvPr/>
        </p:nvSpPr>
        <p:spPr>
          <a:xfrm>
            <a:off x="243485" y="594723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15:27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he was angry and would not go in. Therefore his father came out and begged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0DFA6-9ADE-18C7-319F-CE19732A6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572A9-02A3-05F7-9934-2543730D7646}"/>
              </a:ext>
            </a:extLst>
          </p:cNvPr>
          <p:cNvSpPr txBox="1"/>
          <p:nvPr/>
        </p:nvSpPr>
        <p:spPr>
          <a:xfrm>
            <a:off x="243485" y="594723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he answered his father, ‘Behold, these many years I have served you, and I never disobeyed a commandment of yours, but you never gave me a goat, that I might celebrate with my friends.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77D8D-04B8-4C2F-EB28-630C351C3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91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06C2A5-1AAC-7F42-3C0D-88FA3A2DA9E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15:29</a:t>
            </a:r>
          </a:p>
        </p:txBody>
      </p:sp>
    </p:spTree>
    <p:extLst>
      <p:ext uri="{BB962C8B-B14F-4D97-AF65-F5344CB8AC3E}">
        <p14:creationId xmlns:p14="http://schemas.microsoft.com/office/powerpoint/2010/main" val="1417743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But when this your son came, who has devoured your living with prostitutes, you killed the fattened calf for him.’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4559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6C767-0BD8-2C98-C83B-550B5C58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4399" y="0"/>
            <a:ext cx="140863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1C40D-477B-E5B5-C686-7338B5E25F9F}"/>
              </a:ext>
            </a:extLst>
          </p:cNvPr>
          <p:cNvSpPr txBox="1"/>
          <p:nvPr/>
        </p:nvSpPr>
        <p:spPr>
          <a:xfrm>
            <a:off x="243485" y="594723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15:30</a:t>
            </a:r>
          </a:p>
        </p:txBody>
      </p:sp>
    </p:spTree>
    <p:extLst>
      <p:ext uri="{BB962C8B-B14F-4D97-AF65-F5344CB8AC3E}">
        <p14:creationId xmlns:p14="http://schemas.microsoft.com/office/powerpoint/2010/main" val="1115283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“He said to him, ‘Son, you are always with me, and all that is mine is yours.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640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EF63D-AD4D-F9B5-7643-773CF39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85" y="0"/>
            <a:ext cx="5486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6DCCAA-25F1-1860-36DD-CFCC095A30AC}"/>
              </a:ext>
            </a:extLst>
          </p:cNvPr>
          <p:cNvSpPr txBox="1"/>
          <p:nvPr/>
        </p:nvSpPr>
        <p:spPr>
          <a:xfrm>
            <a:off x="332509" y="1797627"/>
            <a:ext cx="5091546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The Lost Son – Luke 15:11-32</a:t>
            </a:r>
            <a:endParaRPr lang="en-US" sz="6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9382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53D37-2CFE-ABD5-F1A0-A784100D7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-667883" y="-373487"/>
            <a:ext cx="12858359" cy="7231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AC37F-48E4-5D88-178F-69DAA6F0A66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15:31</a:t>
            </a:r>
          </a:p>
        </p:txBody>
      </p:sp>
    </p:spTree>
    <p:extLst>
      <p:ext uri="{BB962C8B-B14F-4D97-AF65-F5344CB8AC3E}">
        <p14:creationId xmlns:p14="http://schemas.microsoft.com/office/powerpoint/2010/main" val="3914289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But it was appropriate to celebrate and be glad, for this, your brother, was dead, and is alive again. He was lost, and is found.’”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1133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EF63D-AD4D-F9B5-7643-773CF39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437" y="-805934"/>
            <a:ext cx="13450873" cy="16813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231E0B-49D7-0FD2-0EC5-B12FDB0C3D8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15:32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9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He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“A certain man had two sons.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12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 younger of them said to his father, ‘Father, give me my share of your property.’ So he divided his livelihood between them. 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0F2C7-144D-F3DD-249D-D0E715D3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D8DAFE-9A24-3651-DE90-3188185AF01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15:11,12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Not many days after, the younger son gathered all of this together and traveled into a far country. There he wasted his property with riotous living.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23C6C-6EC2-55BD-9090-60DA54270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29301-9F49-9C97-1140-539C782CA8DB}"/>
              </a:ext>
            </a:extLst>
          </p:cNvPr>
          <p:cNvSpPr txBox="1"/>
          <p:nvPr/>
        </p:nvSpPr>
        <p:spPr>
          <a:xfrm>
            <a:off x="243485" y="594723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baseline="0" dirty="0">
                <a:solidFill>
                  <a:schemeClr val="bg1"/>
                </a:solidFill>
                <a:effectLst/>
                <a:latin typeface="TimesNewRomanPS-BoldMT"/>
                <a:ea typeface="+mn-ea"/>
                <a:cs typeface="+mn-cs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15:13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When he had spent all of it, there arose a severe famine in that country, and he began to be in need.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790</Words>
  <Application>Microsoft Office PowerPoint</Application>
  <PresentationFormat>Widescreen</PresentationFormat>
  <Paragraphs>57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2023-09-18T12:37:37Z</dcterms:modified>
</cp:coreProperties>
</file>