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60" r:id="rId4"/>
    <p:sldId id="296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59D703-4819-4829-B449-E29024F4B4A1}" v="2" dt="2023-09-18T12:46:00.2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4" d="100"/>
          <a:sy n="74" d="100"/>
        </p:scale>
        <p:origin x="1042" y="1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B759D703-4819-4829-B449-E29024F4B4A1}"/>
    <pc:docChg chg="undo custSel modSld">
      <pc:chgData name="Alfred Smith" userId="3c60a3631c0db8ad" providerId="LiveId" clId="{B759D703-4819-4829-B449-E29024F4B4A1}" dt="2023-09-18T12:49:35.484" v="79"/>
      <pc:docMkLst>
        <pc:docMk/>
      </pc:docMkLst>
      <pc:sldChg chg="delSp modTransition modAnim">
        <pc:chgData name="Alfred Smith" userId="3c60a3631c0db8ad" providerId="LiveId" clId="{B759D703-4819-4829-B449-E29024F4B4A1}" dt="2023-09-18T12:46:00.209" v="20"/>
        <pc:sldMkLst>
          <pc:docMk/>
          <pc:sldMk cId="1499918570" sldId="257"/>
        </pc:sldMkLst>
        <pc:picChg chg="del">
          <ac:chgData name="Alfred Smith" userId="3c60a3631c0db8ad" providerId="LiveId" clId="{B759D703-4819-4829-B449-E29024F4B4A1}" dt="2023-09-18T12:46:00.209" v="20"/>
          <ac:picMkLst>
            <pc:docMk/>
            <pc:sldMk cId="1499918570" sldId="257"/>
            <ac:picMk id="14" creationId="{7037C137-DE27-9133-85D3-1F23CAE45876}"/>
          </ac:picMkLst>
        </pc:picChg>
      </pc:sldChg>
      <pc:sldChg chg="modSp mod modTransition">
        <pc:chgData name="Alfred Smith" userId="3c60a3631c0db8ad" providerId="LiveId" clId="{B759D703-4819-4829-B449-E29024F4B4A1}" dt="2023-09-18T12:46:00.209" v="20"/>
        <pc:sldMkLst>
          <pc:docMk/>
          <pc:sldMk cId="3788111665" sldId="258"/>
        </pc:sldMkLst>
        <pc:spChg chg="mod">
          <ac:chgData name="Alfred Smith" userId="3c60a3631c0db8ad" providerId="LiveId" clId="{B759D703-4819-4829-B449-E29024F4B4A1}" dt="2023-09-18T12:41:28.837" v="3" actId="14100"/>
          <ac:spMkLst>
            <pc:docMk/>
            <pc:sldMk cId="3788111665" sldId="258"/>
            <ac:spMk id="2" creationId="{CEF0876A-E3FA-C1F8-F9ED-B4F1142BA373}"/>
          </ac:spMkLst>
        </pc:spChg>
      </pc:sldChg>
      <pc:sldChg chg="delSp modSp mod modTransition modAnim">
        <pc:chgData name="Alfred Smith" userId="3c60a3631c0db8ad" providerId="LiveId" clId="{B759D703-4819-4829-B449-E29024F4B4A1}" dt="2023-09-18T12:48:39.837" v="66" actId="20577"/>
        <pc:sldMkLst>
          <pc:docMk/>
          <pc:sldMk cId="2346136586" sldId="260"/>
        </pc:sldMkLst>
        <pc:spChg chg="mod">
          <ac:chgData name="Alfred Smith" userId="3c60a3631c0db8ad" providerId="LiveId" clId="{B759D703-4819-4829-B449-E29024F4B4A1}" dt="2023-09-18T12:48:39.837" v="66" actId="20577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B759D703-4819-4829-B449-E29024F4B4A1}" dt="2023-09-18T12:46:00.209" v="20"/>
          <ac:picMkLst>
            <pc:docMk/>
            <pc:sldMk cId="2346136586" sldId="260"/>
            <ac:picMk id="36" creationId="{54D0FE66-1347-5159-CE8C-6E956C32D49A}"/>
          </ac:picMkLst>
        </pc:picChg>
      </pc:sldChg>
      <pc:sldChg chg="delSp modSp mod modTransition modAnim">
        <pc:chgData name="Alfred Smith" userId="3c60a3631c0db8ad" providerId="LiveId" clId="{B759D703-4819-4829-B449-E29024F4B4A1}" dt="2023-09-18T12:48:35.587" v="65" actId="20577"/>
        <pc:sldMkLst>
          <pc:docMk/>
          <pc:sldMk cId="4037329247" sldId="261"/>
        </pc:sldMkLst>
        <pc:spChg chg="mod">
          <ac:chgData name="Alfred Smith" userId="3c60a3631c0db8ad" providerId="LiveId" clId="{B759D703-4819-4829-B449-E29024F4B4A1}" dt="2023-09-18T12:48:35.587" v="65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B759D703-4819-4829-B449-E29024F4B4A1}" dt="2023-09-18T12:42:18.349" v="6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B759D703-4819-4829-B449-E29024F4B4A1}" dt="2023-09-18T12:46:00.209" v="20"/>
          <ac:picMkLst>
            <pc:docMk/>
            <pc:sldMk cId="4037329247" sldId="261"/>
            <ac:picMk id="42" creationId="{51C2E88D-F0F3-51BA-62AD-D9692D33F0A1}"/>
          </ac:picMkLst>
        </pc:picChg>
      </pc:sldChg>
      <pc:sldChg chg="delSp modSp mod modTransition modAnim">
        <pc:chgData name="Alfred Smith" userId="3c60a3631c0db8ad" providerId="LiveId" clId="{B759D703-4819-4829-B449-E29024F4B4A1}" dt="2023-09-18T12:48:32.714" v="64" actId="20577"/>
        <pc:sldMkLst>
          <pc:docMk/>
          <pc:sldMk cId="1909638311" sldId="262"/>
        </pc:sldMkLst>
        <pc:spChg chg="mod">
          <ac:chgData name="Alfred Smith" userId="3c60a3631c0db8ad" providerId="LiveId" clId="{B759D703-4819-4829-B449-E29024F4B4A1}" dt="2023-09-18T12:48:32.714" v="64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B759D703-4819-4829-B449-E29024F4B4A1}" dt="2023-09-18T12:42:31.104" v="7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B759D703-4819-4829-B449-E29024F4B4A1}" dt="2023-09-18T12:46:00.209" v="20"/>
          <ac:picMkLst>
            <pc:docMk/>
            <pc:sldMk cId="1909638311" sldId="262"/>
            <ac:picMk id="18" creationId="{DC7B3217-5043-F6FC-F674-8FFD6B18D253}"/>
          </ac:picMkLst>
        </pc:picChg>
      </pc:sldChg>
      <pc:sldChg chg="delSp modSp mod modTransition modAnim">
        <pc:chgData name="Alfred Smith" userId="3c60a3631c0db8ad" providerId="LiveId" clId="{B759D703-4819-4829-B449-E29024F4B4A1}" dt="2023-09-18T12:48:30.129" v="63" actId="20577"/>
        <pc:sldMkLst>
          <pc:docMk/>
          <pc:sldMk cId="641208035" sldId="263"/>
        </pc:sldMkLst>
        <pc:spChg chg="mod">
          <ac:chgData name="Alfred Smith" userId="3c60a3631c0db8ad" providerId="LiveId" clId="{B759D703-4819-4829-B449-E29024F4B4A1}" dt="2023-09-18T12:48:30.129" v="63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B759D703-4819-4829-B449-E29024F4B4A1}" dt="2023-09-18T12:42:47.582" v="8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B759D703-4819-4829-B449-E29024F4B4A1}" dt="2023-09-18T12:46:00.209" v="20"/>
          <ac:picMkLst>
            <pc:docMk/>
            <pc:sldMk cId="641208035" sldId="263"/>
            <ac:picMk id="14" creationId="{35213147-84F2-696D-743B-CC103B0B6F86}"/>
          </ac:picMkLst>
        </pc:picChg>
      </pc:sldChg>
      <pc:sldChg chg="delSp modSp mod modTransition modAnim">
        <pc:chgData name="Alfred Smith" userId="3c60a3631c0db8ad" providerId="LiveId" clId="{B759D703-4819-4829-B449-E29024F4B4A1}" dt="2023-09-18T12:48:26.543" v="62" actId="20577"/>
        <pc:sldMkLst>
          <pc:docMk/>
          <pc:sldMk cId="4044745628" sldId="264"/>
        </pc:sldMkLst>
        <pc:spChg chg="mod">
          <ac:chgData name="Alfred Smith" userId="3c60a3631c0db8ad" providerId="LiveId" clId="{B759D703-4819-4829-B449-E29024F4B4A1}" dt="2023-09-18T12:48:26.543" v="62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B759D703-4819-4829-B449-E29024F4B4A1}" dt="2023-09-18T12:42:59.831" v="9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B759D703-4819-4829-B449-E29024F4B4A1}" dt="2023-09-18T12:46:00.209" v="20"/>
          <ac:picMkLst>
            <pc:docMk/>
            <pc:sldMk cId="4044745628" sldId="264"/>
            <ac:picMk id="21" creationId="{098A99EC-6255-FBAE-CB33-9CB02F88448C}"/>
          </ac:picMkLst>
        </pc:picChg>
      </pc:sldChg>
      <pc:sldChg chg="delSp modSp mod modTransition modAnim">
        <pc:chgData name="Alfred Smith" userId="3c60a3631c0db8ad" providerId="LiveId" clId="{B759D703-4819-4829-B449-E29024F4B4A1}" dt="2023-09-18T12:48:23.263" v="61" actId="20577"/>
        <pc:sldMkLst>
          <pc:docMk/>
          <pc:sldMk cId="978260341" sldId="265"/>
        </pc:sldMkLst>
        <pc:spChg chg="mod">
          <ac:chgData name="Alfred Smith" userId="3c60a3631c0db8ad" providerId="LiveId" clId="{B759D703-4819-4829-B449-E29024F4B4A1}" dt="2023-09-18T12:48:23.263" v="61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B759D703-4819-4829-B449-E29024F4B4A1}" dt="2023-09-18T12:43:18.580" v="10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B759D703-4819-4829-B449-E29024F4B4A1}" dt="2023-09-18T12:46:00.209" v="20"/>
          <ac:picMkLst>
            <pc:docMk/>
            <pc:sldMk cId="978260341" sldId="265"/>
            <ac:picMk id="8" creationId="{9D0C0367-CD3A-D366-5B67-7CEA00516E69}"/>
          </ac:picMkLst>
        </pc:picChg>
      </pc:sldChg>
      <pc:sldChg chg="delSp modSp mod modTransition modAnim">
        <pc:chgData name="Alfred Smith" userId="3c60a3631c0db8ad" providerId="LiveId" clId="{B759D703-4819-4829-B449-E29024F4B4A1}" dt="2023-09-18T12:48:20.516" v="60" actId="20577"/>
        <pc:sldMkLst>
          <pc:docMk/>
          <pc:sldMk cId="3575870363" sldId="266"/>
        </pc:sldMkLst>
        <pc:spChg chg="mod">
          <ac:chgData name="Alfred Smith" userId="3c60a3631c0db8ad" providerId="LiveId" clId="{B759D703-4819-4829-B449-E29024F4B4A1}" dt="2023-09-18T12:48:20.516" v="60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B759D703-4819-4829-B449-E29024F4B4A1}" dt="2023-09-18T12:43:29.188" v="11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B759D703-4819-4829-B449-E29024F4B4A1}" dt="2023-09-18T12:46:00.209" v="20"/>
          <ac:picMkLst>
            <pc:docMk/>
            <pc:sldMk cId="3575870363" sldId="266"/>
            <ac:picMk id="12" creationId="{56C6A18E-D29C-1C85-21C5-F0FA7FC29C45}"/>
          </ac:picMkLst>
        </pc:picChg>
      </pc:sldChg>
      <pc:sldChg chg="delSp modSp mod modTransition modAnim">
        <pc:chgData name="Alfred Smith" userId="3c60a3631c0db8ad" providerId="LiveId" clId="{B759D703-4819-4829-B449-E29024F4B4A1}" dt="2023-09-18T12:48:17.792" v="59" actId="20577"/>
        <pc:sldMkLst>
          <pc:docMk/>
          <pc:sldMk cId="4017137865" sldId="267"/>
        </pc:sldMkLst>
        <pc:spChg chg="mod">
          <ac:chgData name="Alfred Smith" userId="3c60a3631c0db8ad" providerId="LiveId" clId="{B759D703-4819-4829-B449-E29024F4B4A1}" dt="2023-09-18T12:48:17.792" v="59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B759D703-4819-4829-B449-E29024F4B4A1}" dt="2023-09-18T12:44:05.273" v="12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B759D703-4819-4829-B449-E29024F4B4A1}" dt="2023-09-18T12:46:00.209" v="20"/>
          <ac:picMkLst>
            <pc:docMk/>
            <pc:sldMk cId="4017137865" sldId="267"/>
            <ac:picMk id="27" creationId="{74878BA4-822D-5EEB-AA5B-4A1BF66569B6}"/>
          </ac:picMkLst>
        </pc:picChg>
      </pc:sldChg>
      <pc:sldChg chg="delSp modSp mod modTransition modAnim">
        <pc:chgData name="Alfred Smith" userId="3c60a3631c0db8ad" providerId="LiveId" clId="{B759D703-4819-4829-B449-E29024F4B4A1}" dt="2023-09-18T12:47:39.903" v="50" actId="20577"/>
        <pc:sldMkLst>
          <pc:docMk/>
          <pc:sldMk cId="3137811553" sldId="268"/>
        </pc:sldMkLst>
        <pc:spChg chg="mod">
          <ac:chgData name="Alfred Smith" userId="3c60a3631c0db8ad" providerId="LiveId" clId="{B759D703-4819-4829-B449-E29024F4B4A1}" dt="2023-09-18T12:47:39.903" v="50" actId="20577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B759D703-4819-4829-B449-E29024F4B4A1}" dt="2023-09-18T12:44:22.754" v="13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B759D703-4819-4829-B449-E29024F4B4A1}" dt="2023-09-18T12:46:00.209" v="20"/>
          <ac:picMkLst>
            <pc:docMk/>
            <pc:sldMk cId="3137811553" sldId="268"/>
            <ac:picMk id="21" creationId="{469C6902-5F09-CEE1-8B00-D33172627D18}"/>
          </ac:picMkLst>
        </pc:picChg>
      </pc:sldChg>
      <pc:sldChg chg="delSp modSp mod modTransition modAnim">
        <pc:chgData name="Alfred Smith" userId="3c60a3631c0db8ad" providerId="LiveId" clId="{B759D703-4819-4829-B449-E29024F4B4A1}" dt="2023-09-18T12:48:13.129" v="58" actId="20577"/>
        <pc:sldMkLst>
          <pc:docMk/>
          <pc:sldMk cId="100491716" sldId="269"/>
        </pc:sldMkLst>
        <pc:spChg chg="mod">
          <ac:chgData name="Alfred Smith" userId="3c60a3631c0db8ad" providerId="LiveId" clId="{B759D703-4819-4829-B449-E29024F4B4A1}" dt="2023-09-18T12:48:13.129" v="58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B759D703-4819-4829-B449-E29024F4B4A1}" dt="2023-09-18T12:44:38.743" v="14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B759D703-4819-4829-B449-E29024F4B4A1}" dt="2023-09-18T12:46:00.209" v="20"/>
          <ac:picMkLst>
            <pc:docMk/>
            <pc:sldMk cId="100491716" sldId="269"/>
            <ac:picMk id="12" creationId="{4C52A0FC-7C7F-7290-3A1F-DD3BD4DEB99D}"/>
          </ac:picMkLst>
        </pc:picChg>
      </pc:sldChg>
      <pc:sldChg chg="modSp mod modTransition">
        <pc:chgData name="Alfred Smith" userId="3c60a3631c0db8ad" providerId="LiveId" clId="{B759D703-4819-4829-B449-E29024F4B4A1}" dt="2023-09-18T12:48:52.357" v="67"/>
        <pc:sldMkLst>
          <pc:docMk/>
          <pc:sldMk cId="4024569785" sldId="272"/>
        </pc:sldMkLst>
        <pc:spChg chg="mod">
          <ac:chgData name="Alfred Smith" userId="3c60a3631c0db8ad" providerId="LiveId" clId="{B759D703-4819-4829-B449-E29024F4B4A1}" dt="2023-09-18T12:48:52.357" v="67"/>
          <ac:spMkLst>
            <pc:docMk/>
            <pc:sldMk cId="4024569785" sldId="272"/>
            <ac:spMk id="2" creationId="{990EF708-4480-A549-DFCE-F4D453447FF5}"/>
          </ac:spMkLst>
        </pc:spChg>
      </pc:sldChg>
      <pc:sldChg chg="modSp mod modTransition">
        <pc:chgData name="Alfred Smith" userId="3c60a3631c0db8ad" providerId="LiveId" clId="{B759D703-4819-4829-B449-E29024F4B4A1}" dt="2023-09-18T12:48:55.203" v="68"/>
        <pc:sldMkLst>
          <pc:docMk/>
          <pc:sldMk cId="487179600" sldId="273"/>
        </pc:sldMkLst>
        <pc:spChg chg="mod">
          <ac:chgData name="Alfred Smith" userId="3c60a3631c0db8ad" providerId="LiveId" clId="{B759D703-4819-4829-B449-E29024F4B4A1}" dt="2023-09-18T12:48:55.203" v="68"/>
          <ac:spMkLst>
            <pc:docMk/>
            <pc:sldMk cId="487179600" sldId="273"/>
            <ac:spMk id="2" creationId="{C525A5D8-72EA-2BAC-4B9E-E9859D06E4B2}"/>
          </ac:spMkLst>
        </pc:spChg>
      </pc:sldChg>
      <pc:sldChg chg="modSp mod modTransition">
        <pc:chgData name="Alfred Smith" userId="3c60a3631c0db8ad" providerId="LiveId" clId="{B759D703-4819-4829-B449-E29024F4B4A1}" dt="2023-09-18T12:48:58.294" v="69"/>
        <pc:sldMkLst>
          <pc:docMk/>
          <pc:sldMk cId="2168401200" sldId="274"/>
        </pc:sldMkLst>
        <pc:spChg chg="mod">
          <ac:chgData name="Alfred Smith" userId="3c60a3631c0db8ad" providerId="LiveId" clId="{B759D703-4819-4829-B449-E29024F4B4A1}" dt="2023-09-18T12:48:58.294" v="69"/>
          <ac:spMkLst>
            <pc:docMk/>
            <pc:sldMk cId="2168401200" sldId="274"/>
            <ac:spMk id="2" creationId="{3D3358B6-F3EE-DE8A-316E-2C2776C87194}"/>
          </ac:spMkLst>
        </pc:spChg>
      </pc:sldChg>
      <pc:sldChg chg="modSp mod modTransition">
        <pc:chgData name="Alfred Smith" userId="3c60a3631c0db8ad" providerId="LiveId" clId="{B759D703-4819-4829-B449-E29024F4B4A1}" dt="2023-09-18T12:49:01.016" v="70"/>
        <pc:sldMkLst>
          <pc:docMk/>
          <pc:sldMk cId="2996969115" sldId="275"/>
        </pc:sldMkLst>
        <pc:spChg chg="mod">
          <ac:chgData name="Alfred Smith" userId="3c60a3631c0db8ad" providerId="LiveId" clId="{B759D703-4819-4829-B449-E29024F4B4A1}" dt="2023-09-18T12:49:01.016" v="70"/>
          <ac:spMkLst>
            <pc:docMk/>
            <pc:sldMk cId="2996969115" sldId="275"/>
            <ac:spMk id="2" creationId="{8D510564-9770-BE92-CC1D-6768C8E55159}"/>
          </ac:spMkLst>
        </pc:spChg>
      </pc:sldChg>
      <pc:sldChg chg="modSp mod modTransition">
        <pc:chgData name="Alfred Smith" userId="3c60a3631c0db8ad" providerId="LiveId" clId="{B759D703-4819-4829-B449-E29024F4B4A1}" dt="2023-09-18T12:49:03.881" v="71"/>
        <pc:sldMkLst>
          <pc:docMk/>
          <pc:sldMk cId="2390376940" sldId="276"/>
        </pc:sldMkLst>
        <pc:spChg chg="mod">
          <ac:chgData name="Alfred Smith" userId="3c60a3631c0db8ad" providerId="LiveId" clId="{B759D703-4819-4829-B449-E29024F4B4A1}" dt="2023-09-18T12:49:03.881" v="71"/>
          <ac:spMkLst>
            <pc:docMk/>
            <pc:sldMk cId="2390376940" sldId="276"/>
            <ac:spMk id="2" creationId="{0F1230A3-2C4E-2B98-AA0E-D202C0A9F065}"/>
          </ac:spMkLst>
        </pc:spChg>
      </pc:sldChg>
      <pc:sldChg chg="modSp mod modTransition">
        <pc:chgData name="Alfred Smith" userId="3c60a3631c0db8ad" providerId="LiveId" clId="{B759D703-4819-4829-B449-E29024F4B4A1}" dt="2023-09-18T12:49:07.249" v="72"/>
        <pc:sldMkLst>
          <pc:docMk/>
          <pc:sldMk cId="4265919077" sldId="277"/>
        </pc:sldMkLst>
        <pc:spChg chg="mod">
          <ac:chgData name="Alfred Smith" userId="3c60a3631c0db8ad" providerId="LiveId" clId="{B759D703-4819-4829-B449-E29024F4B4A1}" dt="2023-09-18T12:49:07.249" v="72"/>
          <ac:spMkLst>
            <pc:docMk/>
            <pc:sldMk cId="4265919077" sldId="277"/>
            <ac:spMk id="2" creationId="{5C69D2F7-201C-3215-B9E6-1C06AFD99BDC}"/>
          </ac:spMkLst>
        </pc:spChg>
      </pc:sldChg>
      <pc:sldChg chg="modSp mod modTransition">
        <pc:chgData name="Alfred Smith" userId="3c60a3631c0db8ad" providerId="LiveId" clId="{B759D703-4819-4829-B449-E29024F4B4A1}" dt="2023-09-18T12:49:12.649" v="73"/>
        <pc:sldMkLst>
          <pc:docMk/>
          <pc:sldMk cId="210266664" sldId="278"/>
        </pc:sldMkLst>
        <pc:spChg chg="mod">
          <ac:chgData name="Alfred Smith" userId="3c60a3631c0db8ad" providerId="LiveId" clId="{B759D703-4819-4829-B449-E29024F4B4A1}" dt="2023-09-18T12:49:12.649" v="73"/>
          <ac:spMkLst>
            <pc:docMk/>
            <pc:sldMk cId="210266664" sldId="278"/>
            <ac:spMk id="2" creationId="{9EA171CF-A273-310C-B8F8-284252B1A63E}"/>
          </ac:spMkLst>
        </pc:spChg>
      </pc:sldChg>
      <pc:sldChg chg="modSp mod modTransition">
        <pc:chgData name="Alfred Smith" userId="3c60a3631c0db8ad" providerId="LiveId" clId="{B759D703-4819-4829-B449-E29024F4B4A1}" dt="2023-09-18T12:49:16.405" v="74"/>
        <pc:sldMkLst>
          <pc:docMk/>
          <pc:sldMk cId="888433145" sldId="279"/>
        </pc:sldMkLst>
        <pc:spChg chg="mod">
          <ac:chgData name="Alfred Smith" userId="3c60a3631c0db8ad" providerId="LiveId" clId="{B759D703-4819-4829-B449-E29024F4B4A1}" dt="2023-09-18T12:49:16.405" v="74"/>
          <ac:spMkLst>
            <pc:docMk/>
            <pc:sldMk cId="888433145" sldId="279"/>
            <ac:spMk id="2" creationId="{79E509F3-DCC8-0E24-E091-4CC42BCC94AF}"/>
          </ac:spMkLst>
        </pc:spChg>
      </pc:sldChg>
      <pc:sldChg chg="modSp mod modTransition">
        <pc:chgData name="Alfred Smith" userId="3c60a3631c0db8ad" providerId="LiveId" clId="{B759D703-4819-4829-B449-E29024F4B4A1}" dt="2023-09-18T12:49:19.703" v="75"/>
        <pc:sldMkLst>
          <pc:docMk/>
          <pc:sldMk cId="791300187" sldId="280"/>
        </pc:sldMkLst>
        <pc:spChg chg="mod">
          <ac:chgData name="Alfred Smith" userId="3c60a3631c0db8ad" providerId="LiveId" clId="{B759D703-4819-4829-B449-E29024F4B4A1}" dt="2023-09-18T12:49:19.703" v="75"/>
          <ac:spMkLst>
            <pc:docMk/>
            <pc:sldMk cId="791300187" sldId="280"/>
            <ac:spMk id="2" creationId="{31B42FA4-E14C-5D5E-F2CC-E92D861B44A5}"/>
          </ac:spMkLst>
        </pc:spChg>
      </pc:sldChg>
      <pc:sldChg chg="delSp modSp mod modTransition modAnim">
        <pc:chgData name="Alfred Smith" userId="3c60a3631c0db8ad" providerId="LiveId" clId="{B759D703-4819-4829-B449-E29024F4B4A1}" dt="2023-09-18T12:48:09.936" v="57" actId="20577"/>
        <pc:sldMkLst>
          <pc:docMk/>
          <pc:sldMk cId="1922139011" sldId="281"/>
        </pc:sldMkLst>
        <pc:spChg chg="mod">
          <ac:chgData name="Alfred Smith" userId="3c60a3631c0db8ad" providerId="LiveId" clId="{B759D703-4819-4829-B449-E29024F4B4A1}" dt="2023-09-18T12:48:09.936" v="57" actId="20577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Alfred Smith" userId="3c60a3631c0db8ad" providerId="LiveId" clId="{B759D703-4819-4829-B449-E29024F4B4A1}" dt="2023-09-18T12:45:00.648" v="16" actId="20577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B759D703-4819-4829-B449-E29024F4B4A1}" dt="2023-09-18T12:46:00.209" v="20"/>
          <ac:picMkLst>
            <pc:docMk/>
            <pc:sldMk cId="1922139011" sldId="281"/>
            <ac:picMk id="58" creationId="{15DA4276-6FEE-9D97-9C97-7AE82F36EA39}"/>
          </ac:picMkLst>
        </pc:picChg>
      </pc:sldChg>
      <pc:sldChg chg="modSp mod modTransition">
        <pc:chgData name="Alfred Smith" userId="3c60a3631c0db8ad" providerId="LiveId" clId="{B759D703-4819-4829-B449-E29024F4B4A1}" dt="2023-09-18T12:49:23.804" v="76"/>
        <pc:sldMkLst>
          <pc:docMk/>
          <pc:sldMk cId="1126511635" sldId="282"/>
        </pc:sldMkLst>
        <pc:spChg chg="mod">
          <ac:chgData name="Alfred Smith" userId="3c60a3631c0db8ad" providerId="LiveId" clId="{B759D703-4819-4829-B449-E29024F4B4A1}" dt="2023-09-18T12:49:23.804" v="76"/>
          <ac:spMkLst>
            <pc:docMk/>
            <pc:sldMk cId="1126511635" sldId="282"/>
            <ac:spMk id="2" creationId="{528697FB-8362-DC25-7E4C-BE022A95950E}"/>
          </ac:spMkLst>
        </pc:spChg>
      </pc:sldChg>
      <pc:sldChg chg="delSp modSp mod modTransition modAnim">
        <pc:chgData name="Alfred Smith" userId="3c60a3631c0db8ad" providerId="LiveId" clId="{B759D703-4819-4829-B449-E29024F4B4A1}" dt="2023-09-18T12:48:06.200" v="56" actId="20577"/>
        <pc:sldMkLst>
          <pc:docMk/>
          <pc:sldMk cId="3166251957" sldId="283"/>
        </pc:sldMkLst>
        <pc:spChg chg="mod">
          <ac:chgData name="Alfred Smith" userId="3c60a3631c0db8ad" providerId="LiveId" clId="{B759D703-4819-4829-B449-E29024F4B4A1}" dt="2023-09-18T12:48:06.200" v="56" actId="20577"/>
          <ac:spMkLst>
            <pc:docMk/>
            <pc:sldMk cId="3166251957" sldId="283"/>
            <ac:spMk id="3" creationId="{A58184BD-88F1-BA02-40C1-D8403D0EEC0D}"/>
          </ac:spMkLst>
        </pc:spChg>
        <pc:spChg chg="mod">
          <ac:chgData name="Alfred Smith" userId="3c60a3631c0db8ad" providerId="LiveId" clId="{B759D703-4819-4829-B449-E29024F4B4A1}" dt="2023-09-18T12:45:22.032" v="17"/>
          <ac:spMkLst>
            <pc:docMk/>
            <pc:sldMk cId="3166251957" sldId="283"/>
            <ac:spMk id="4" creationId="{EE2AC625-9141-A801-F431-DD5F79396320}"/>
          </ac:spMkLst>
        </pc:spChg>
        <pc:picChg chg="del">
          <ac:chgData name="Alfred Smith" userId="3c60a3631c0db8ad" providerId="LiveId" clId="{B759D703-4819-4829-B449-E29024F4B4A1}" dt="2023-09-18T12:46:00.209" v="20"/>
          <ac:picMkLst>
            <pc:docMk/>
            <pc:sldMk cId="3166251957" sldId="283"/>
            <ac:picMk id="17" creationId="{75E56390-B87F-2E88-5388-3512DA6A5E73}"/>
          </ac:picMkLst>
        </pc:picChg>
      </pc:sldChg>
      <pc:sldChg chg="modSp mod modTransition">
        <pc:chgData name="Alfred Smith" userId="3c60a3631c0db8ad" providerId="LiveId" clId="{B759D703-4819-4829-B449-E29024F4B4A1}" dt="2023-09-18T12:49:28.802" v="77"/>
        <pc:sldMkLst>
          <pc:docMk/>
          <pc:sldMk cId="3922583308" sldId="284"/>
        </pc:sldMkLst>
        <pc:spChg chg="mod">
          <ac:chgData name="Alfred Smith" userId="3c60a3631c0db8ad" providerId="LiveId" clId="{B759D703-4819-4829-B449-E29024F4B4A1}" dt="2023-09-18T12:49:28.802" v="77"/>
          <ac:spMkLst>
            <pc:docMk/>
            <pc:sldMk cId="3922583308" sldId="284"/>
            <ac:spMk id="2" creationId="{49BDEE54-3232-8381-E582-D6735A291990}"/>
          </ac:spMkLst>
        </pc:spChg>
      </pc:sldChg>
      <pc:sldChg chg="delSp modSp mod modTransition modAnim">
        <pc:chgData name="Alfred Smith" userId="3c60a3631c0db8ad" providerId="LiveId" clId="{B759D703-4819-4829-B449-E29024F4B4A1}" dt="2023-09-18T12:48:02.743" v="55" actId="20577"/>
        <pc:sldMkLst>
          <pc:docMk/>
          <pc:sldMk cId="1522780631" sldId="285"/>
        </pc:sldMkLst>
        <pc:spChg chg="mod">
          <ac:chgData name="Alfred Smith" userId="3c60a3631c0db8ad" providerId="LiveId" clId="{B759D703-4819-4829-B449-E29024F4B4A1}" dt="2023-09-18T12:48:02.743" v="55" actId="20577"/>
          <ac:spMkLst>
            <pc:docMk/>
            <pc:sldMk cId="1522780631" sldId="285"/>
            <ac:spMk id="3" creationId="{A58184BD-88F1-BA02-40C1-D8403D0EEC0D}"/>
          </ac:spMkLst>
        </pc:spChg>
        <pc:spChg chg="mod">
          <ac:chgData name="Alfred Smith" userId="3c60a3631c0db8ad" providerId="LiveId" clId="{B759D703-4819-4829-B449-E29024F4B4A1}" dt="2023-09-18T12:45:32.987" v="18"/>
          <ac:spMkLst>
            <pc:docMk/>
            <pc:sldMk cId="1522780631" sldId="285"/>
            <ac:spMk id="4" creationId="{EE2AC625-9141-A801-F431-DD5F79396320}"/>
          </ac:spMkLst>
        </pc:spChg>
        <pc:picChg chg="del">
          <ac:chgData name="Alfred Smith" userId="3c60a3631c0db8ad" providerId="LiveId" clId="{B759D703-4819-4829-B449-E29024F4B4A1}" dt="2023-09-18T12:46:00.209" v="20"/>
          <ac:picMkLst>
            <pc:docMk/>
            <pc:sldMk cId="1522780631" sldId="285"/>
            <ac:picMk id="19" creationId="{1371C9E4-9789-537D-1CD0-8DBF09D2902F}"/>
          </ac:picMkLst>
        </pc:picChg>
      </pc:sldChg>
      <pc:sldChg chg="modSp mod modTransition">
        <pc:chgData name="Alfred Smith" userId="3c60a3631c0db8ad" providerId="LiveId" clId="{B759D703-4819-4829-B449-E29024F4B4A1}" dt="2023-09-18T12:49:32.575" v="78"/>
        <pc:sldMkLst>
          <pc:docMk/>
          <pc:sldMk cId="1850742486" sldId="286"/>
        </pc:sldMkLst>
        <pc:spChg chg="mod">
          <ac:chgData name="Alfred Smith" userId="3c60a3631c0db8ad" providerId="LiveId" clId="{B759D703-4819-4829-B449-E29024F4B4A1}" dt="2023-09-18T12:49:32.575" v="78"/>
          <ac:spMkLst>
            <pc:docMk/>
            <pc:sldMk cId="1850742486" sldId="286"/>
            <ac:spMk id="2" creationId="{EBE9A25B-D460-98D0-88FA-8C49CAEA11B2}"/>
          </ac:spMkLst>
        </pc:spChg>
      </pc:sldChg>
      <pc:sldChg chg="addSp delSp modSp mod modTransition modAnim">
        <pc:chgData name="Alfred Smith" userId="3c60a3631c0db8ad" providerId="LiveId" clId="{B759D703-4819-4829-B449-E29024F4B4A1}" dt="2023-09-18T12:47:58.377" v="54" actId="20577"/>
        <pc:sldMkLst>
          <pc:docMk/>
          <pc:sldMk cId="2332778949" sldId="287"/>
        </pc:sldMkLst>
        <pc:spChg chg="add del mod">
          <ac:chgData name="Alfred Smith" userId="3c60a3631c0db8ad" providerId="LiveId" clId="{B759D703-4819-4829-B449-E29024F4B4A1}" dt="2023-09-18T12:47:58.377" v="54" actId="20577"/>
          <ac:spMkLst>
            <pc:docMk/>
            <pc:sldMk cId="2332778949" sldId="287"/>
            <ac:spMk id="3" creationId="{A58184BD-88F1-BA02-40C1-D8403D0EEC0D}"/>
          </ac:spMkLst>
        </pc:spChg>
        <pc:spChg chg="add del mod">
          <ac:chgData name="Alfred Smith" userId="3c60a3631c0db8ad" providerId="LiveId" clId="{B759D703-4819-4829-B449-E29024F4B4A1}" dt="2023-09-18T12:47:52.288" v="53" actId="1076"/>
          <ac:spMkLst>
            <pc:docMk/>
            <pc:sldMk cId="2332778949" sldId="287"/>
            <ac:spMk id="4" creationId="{EE2AC625-9141-A801-F431-DD5F79396320}"/>
          </ac:spMkLst>
        </pc:spChg>
        <pc:picChg chg="del">
          <ac:chgData name="Alfred Smith" userId="3c60a3631c0db8ad" providerId="LiveId" clId="{B759D703-4819-4829-B449-E29024F4B4A1}" dt="2023-09-18T12:46:00.209" v="20"/>
          <ac:picMkLst>
            <pc:docMk/>
            <pc:sldMk cId="2332778949" sldId="287"/>
            <ac:picMk id="77" creationId="{E2324769-A0D3-D527-E439-CF44EE098C0D}"/>
          </ac:picMkLst>
        </pc:picChg>
      </pc:sldChg>
      <pc:sldChg chg="modSp mod modTransition">
        <pc:chgData name="Alfred Smith" userId="3c60a3631c0db8ad" providerId="LiveId" clId="{B759D703-4819-4829-B449-E29024F4B4A1}" dt="2023-09-18T12:49:35.484" v="79"/>
        <pc:sldMkLst>
          <pc:docMk/>
          <pc:sldMk cId="1828872212" sldId="288"/>
        </pc:sldMkLst>
        <pc:spChg chg="mod">
          <ac:chgData name="Alfred Smith" userId="3c60a3631c0db8ad" providerId="LiveId" clId="{B759D703-4819-4829-B449-E29024F4B4A1}" dt="2023-09-18T12:49:35.484" v="79"/>
          <ac:spMkLst>
            <pc:docMk/>
            <pc:sldMk cId="1828872212" sldId="288"/>
            <ac:spMk id="2" creationId="{7FB1225C-8609-0C2C-9A89-C08138405AA1}"/>
          </ac:spMkLst>
        </pc:spChg>
      </pc:sldChg>
      <pc:sldChg chg="addSp delSp modSp mod modTransition">
        <pc:chgData name="Alfred Smith" userId="3c60a3631c0db8ad" providerId="LiveId" clId="{B759D703-4819-4829-B449-E29024F4B4A1}" dt="2023-09-18T12:46:00.209" v="20"/>
        <pc:sldMkLst>
          <pc:docMk/>
          <pc:sldMk cId="1971214298" sldId="296"/>
        </pc:sldMkLst>
        <pc:spChg chg="del">
          <ac:chgData name="Alfred Smith" userId="3c60a3631c0db8ad" providerId="LiveId" clId="{B759D703-4819-4829-B449-E29024F4B4A1}" dt="2023-09-18T12:41:39.578" v="4" actId="478"/>
          <ac:spMkLst>
            <pc:docMk/>
            <pc:sldMk cId="1971214298" sldId="296"/>
            <ac:spMk id="2" creationId="{CA2DE46C-EC4E-9198-2BD3-EE64FA8B5F72}"/>
          </ac:spMkLst>
        </pc:spChg>
        <pc:spChg chg="add mod">
          <ac:chgData name="Alfred Smith" userId="3c60a3631c0db8ad" providerId="LiveId" clId="{B759D703-4819-4829-B449-E29024F4B4A1}" dt="2023-09-18T12:41:40.282" v="5"/>
          <ac:spMkLst>
            <pc:docMk/>
            <pc:sldMk cId="1971214298" sldId="296"/>
            <ac:spMk id="4" creationId="{191F7062-7D6F-BABE-B550-33DB02B63A1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r>
              <a:rPr lang="en-IN" sz="1800" b="1" i="0" u="none" strike="noStrike" baseline="0">
                <a:latin typeface="TimesNewRomanPS-BoldMT"/>
              </a:rPr>
              <a:t>The </a:t>
            </a:r>
            <a:r>
              <a:rPr lang="en-IN" sz="1800" b="1" i="0" u="none" strike="noStrike" baseline="0" dirty="0">
                <a:latin typeface="TimesNewRomanPS-BoldMT"/>
              </a:rPr>
              <a:t>Sower - Luke 8:4-15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59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9A83EF-ABB6-FD15-8FBC-686188FB7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0414" y="-584505"/>
            <a:ext cx="12982414" cy="74425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3358B6-F3EE-DE8A-316E-2C2776C87194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-Bold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8:6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Other fell amid the thorns, and the thorns grew with it and choked it.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59F7E-B9B7-5FC1-FE60-E9A7F35D4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510564-9770-BE92-CC1D-6768C8E5515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-Bold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8:7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Other fell into the good ground and grew and produced one hundred times as much fruit.”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 As he said these things, he called out,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“He who has ears to hear, let him hear!”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543527-8332-D591-AD2B-BAD6F1A3E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61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1230A3-2C4E-2B98-AA0E-D202C0A9F06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-Bold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8:8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Then his disciples asked him, “What does this parable mean?”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1CD11F-A47C-E6DD-E79D-CC7BFDCA4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69D2F7-201C-3215-B9E6-1C06AFD99BDC}"/>
              </a:ext>
            </a:extLst>
          </p:cNvPr>
          <p:cNvSpPr txBox="1"/>
          <p:nvPr/>
        </p:nvSpPr>
        <p:spPr>
          <a:xfrm>
            <a:off x="307879" y="562526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-Bold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8:9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6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He said,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“To you it is given to know the mysteries of God’s Kingdom, but to the rest it is given in parables,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6D22FD-4C20-59F1-6ADB-6D8ACC27F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A171CF-A273-310C-B8F8-284252B1A63E}"/>
              </a:ext>
            </a:extLst>
          </p:cNvPr>
          <p:cNvSpPr txBox="1"/>
          <p:nvPr/>
        </p:nvSpPr>
        <p:spPr>
          <a:xfrm>
            <a:off x="256363" y="579268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-Bold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8:10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that ‘seeing they may not see, and hearing they may not understand.’ </a:t>
            </a:r>
            <a:r>
              <a:rPr lang="en-US" sz="4400" i="1" dirty="0">
                <a:solidFill>
                  <a:srgbClr val="121212"/>
                </a:solidFill>
                <a:latin typeface="Arial" panose="020B0604020202020204" pitchFamily="34" charset="0"/>
              </a:rPr>
              <a:t>(Isaiah 6:9)</a:t>
            </a:r>
            <a:endParaRPr lang="en-US" sz="4400" dirty="0">
              <a:solidFill>
                <a:srgbClr val="121212"/>
              </a:solidFill>
              <a:latin typeface="Arial" panose="020B0604020202020204" pitchFamily="34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A4CDCF-5A34-4D42-2F2E-74C69C02A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0"/>
            <a:ext cx="54864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F0876A-E3FA-C1F8-F9ED-B4F1142BA373}"/>
              </a:ext>
            </a:extLst>
          </p:cNvPr>
          <p:cNvSpPr txBox="1"/>
          <p:nvPr/>
        </p:nvSpPr>
        <p:spPr>
          <a:xfrm>
            <a:off x="249383" y="1042019"/>
            <a:ext cx="4142314" cy="3262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</a:t>
            </a:r>
            <a:r>
              <a:rPr lang="en-IN" sz="6000" i="0" u="none" strike="noStrike" baseline="0" dirty="0">
                <a:solidFill>
                  <a:schemeClr val="bg1"/>
                </a:solidFill>
                <a:latin typeface="TimesNewRomanPS-BoldMT"/>
              </a:rPr>
              <a:t>The Sower - Luke 8:4-15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5FA7E-93A3-2429-E584-C2FA924AA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E509F3-DCC8-0E24-E091-4CC42BCC94AF}"/>
              </a:ext>
            </a:extLst>
          </p:cNvPr>
          <p:cNvSpPr txBox="1"/>
          <p:nvPr/>
        </p:nvSpPr>
        <p:spPr>
          <a:xfrm>
            <a:off x="256363" y="579268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-Bold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8:10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“Now the parable is this: The seed is the word of God.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683498-91AA-B6A7-66A8-20752D0D3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B42FA4-E14C-5D5E-F2CC-E92D861B44A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-Bold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8:11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12T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hose along the road are those who hear; then the devil comes and takes away the word from their heart, that they may not believe and be saved.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8EE3B-DF1C-C041-5E15-FE4E5EA86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8697FB-8362-DC25-7E4C-BE022A95950E}"/>
              </a:ext>
            </a:extLst>
          </p:cNvPr>
          <p:cNvSpPr txBox="1"/>
          <p:nvPr/>
        </p:nvSpPr>
        <p:spPr>
          <a:xfrm>
            <a:off x="9889760" y="24189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-Bold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8:12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Those on the rock are they who, when they hear, receive the word with joy; but these have no root. They believe for a while, then fall away in time of temptation.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287C77-BABE-7DFB-DDA9-E60F5081C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BDEE54-3232-8381-E582-D6735A29199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-Bold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8:13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What fell among the thorns, these are those who have heard, and as they go on their way they are choked with cares, riches, and pleasures of life; and they bring no fruit to maturity.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766FC5-129F-0849-281A-8CF2DB641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9A25B-D460-98D0-88FA-8C49CAEA11B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-Bold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8:14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Those in the good ground, these are those who with an honest and good heart, having heard the word, hold it tightly, and produce fruit with perseverance.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i="0" u="none" strike="noStrike" baseline="0" dirty="0">
                <a:latin typeface="TimesNewRomanPS-BoldMT"/>
              </a:rPr>
              <a:t>The Sower - Luke 8:4-15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2D5BD2-F9D4-D3BD-D681-6A937DE3E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B1225C-8609-0C2C-9A89-C08138405AA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>
                <a:solidFill>
                  <a:schemeClr val="bg1"/>
                </a:solidFill>
                <a:latin typeface="TimesNewRomanPS-BoldMT"/>
              </a:rPr>
              <a:t>Luke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8:15</a:t>
            </a:r>
            <a:endParaRPr lang="en-I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A4CDCF-5A34-4D42-2F2E-74C69C02A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0"/>
            <a:ext cx="54864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1F7062-7D6F-BABE-B550-33DB02B63A11}"/>
              </a:ext>
            </a:extLst>
          </p:cNvPr>
          <p:cNvSpPr txBox="1"/>
          <p:nvPr/>
        </p:nvSpPr>
        <p:spPr>
          <a:xfrm>
            <a:off x="249383" y="1042019"/>
            <a:ext cx="4142314" cy="3262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</a:t>
            </a:r>
            <a:r>
              <a:rPr lang="en-IN" sz="6000" i="0" u="none" strike="noStrike" baseline="0" dirty="0">
                <a:solidFill>
                  <a:schemeClr val="bg1"/>
                </a:solidFill>
                <a:latin typeface="TimesNewRomanPS-BoldMT"/>
              </a:rPr>
              <a:t>The Sower - Luke 8:4-15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14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800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When a great multitude came together and people from every city were coming to him, he spoke by a parable: 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60AB4-7D50-9FE0-4B42-84AFEF012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0EF708-4480-A549-DFCE-F4D453447FF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-Bold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8:4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“The farmer went out to sow his seed. As he sowed, some fell along the road, and it was trampled under foot, and the birds of the sky devoured it.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714FD-EB1F-6665-4DC9-03FD8484E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5A5D8-72EA-2BAC-4B9E-E9859D06E4B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i="0" u="none" strike="noStrike" baseline="0" dirty="0">
                <a:solidFill>
                  <a:schemeClr val="bg1"/>
                </a:solidFill>
                <a:latin typeface="TimesNewRomanPS-Bold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8:5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Other seed fell on the rock, and as soon as it grew, it withered away, because it had no moisture.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5867</TotalTime>
  <Words>461</Words>
  <Application>Microsoft Office PowerPoint</Application>
  <PresentationFormat>Widescreen</PresentationFormat>
  <Paragraphs>37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Inter</vt:lpstr>
      <vt:lpstr>Microsoft Himalaya</vt:lpstr>
      <vt:lpstr>TimesNewRomanPS-BoldMT</vt:lpstr>
      <vt:lpstr>Office Theme</vt:lpstr>
      <vt:lpstr>59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2023-09-18T12:49:35Z</dcterms:modified>
</cp:coreProperties>
</file>