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58" r:id="rId3"/>
    <p:sldId id="260" r:id="rId4"/>
    <p:sldId id="296" r:id="rId5"/>
    <p:sldId id="261" r:id="rId6"/>
    <p:sldId id="272" r:id="rId7"/>
    <p:sldId id="262" r:id="rId8"/>
    <p:sldId id="273" r:id="rId9"/>
    <p:sldId id="263" r:id="rId10"/>
    <p:sldId id="274" r:id="rId11"/>
    <p:sldId id="264" r:id="rId12"/>
    <p:sldId id="275" r:id="rId13"/>
    <p:sldId id="265" r:id="rId14"/>
    <p:sldId id="276" r:id="rId15"/>
    <p:sldId id="266" r:id="rId16"/>
    <p:sldId id="277" r:id="rId17"/>
    <p:sldId id="267" r:id="rId18"/>
    <p:sldId id="278" r:id="rId19"/>
    <p:sldId id="268" r:id="rId20"/>
    <p:sldId id="279" r:id="rId21"/>
    <p:sldId id="26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09ACDF-EC92-412A-A8F5-AEDC3EE4EF79}" v="3" dt="2023-09-18T13:13:32.5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75" d="100"/>
          <a:sy n="75" d="100"/>
        </p:scale>
        <p:origin x="9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2C09ACDF-EC92-412A-A8F5-AEDC3EE4EF79}"/>
    <pc:docChg chg="undo custSel modSld">
      <pc:chgData name="Alfred Smith" userId="3c60a3631c0db8ad" providerId="LiveId" clId="{2C09ACDF-EC92-412A-A8F5-AEDC3EE4EF79}" dt="2023-09-18T13:18:10.848" v="158" actId="14100"/>
      <pc:docMkLst>
        <pc:docMk/>
      </pc:docMkLst>
      <pc:sldChg chg="delSp modTransition modAnim">
        <pc:chgData name="Alfred Smith" userId="3c60a3631c0db8ad" providerId="LiveId" clId="{2C09ACDF-EC92-412A-A8F5-AEDC3EE4EF79}" dt="2023-09-18T13:13:32.596" v="109"/>
        <pc:sldMkLst>
          <pc:docMk/>
          <pc:sldMk cId="1499918570" sldId="257"/>
        </pc:sldMkLst>
        <pc:picChg chg="del">
          <ac:chgData name="Alfred Smith" userId="3c60a3631c0db8ad" providerId="LiveId" clId="{2C09ACDF-EC92-412A-A8F5-AEDC3EE4EF79}" dt="2023-09-18T13:13:32.596" v="109"/>
          <ac:picMkLst>
            <pc:docMk/>
            <pc:sldMk cId="1499918570" sldId="257"/>
            <ac:picMk id="7" creationId="{81DC5E7B-263D-D85C-A977-DEE84291D33C}"/>
          </ac:picMkLst>
        </pc:picChg>
      </pc:sldChg>
      <pc:sldChg chg="addSp delSp modSp mod modTransition">
        <pc:chgData name="Alfred Smith" userId="3c60a3631c0db8ad" providerId="LiveId" clId="{2C09ACDF-EC92-412A-A8F5-AEDC3EE4EF79}" dt="2023-09-18T13:13:32.596" v="109"/>
        <pc:sldMkLst>
          <pc:docMk/>
          <pc:sldMk cId="3788111665" sldId="258"/>
        </pc:sldMkLst>
        <pc:spChg chg="del mod">
          <ac:chgData name="Alfred Smith" userId="3c60a3631c0db8ad" providerId="LiveId" clId="{2C09ACDF-EC92-412A-A8F5-AEDC3EE4EF79}" dt="2023-09-18T13:07:40.392" v="77" actId="478"/>
          <ac:spMkLst>
            <pc:docMk/>
            <pc:sldMk cId="3788111665" sldId="258"/>
            <ac:spMk id="2" creationId="{DA3FC9ED-2721-805F-0201-B8AFC25583E0}"/>
          </ac:spMkLst>
        </pc:spChg>
        <pc:spChg chg="add mod">
          <ac:chgData name="Alfred Smith" userId="3c60a3631c0db8ad" providerId="LiveId" clId="{2C09ACDF-EC92-412A-A8F5-AEDC3EE4EF79}" dt="2023-09-18T13:08:53.670" v="89" actId="5793"/>
          <ac:spMkLst>
            <pc:docMk/>
            <pc:sldMk cId="3788111665" sldId="258"/>
            <ac:spMk id="4" creationId="{BEB515EC-978E-0ADE-12F4-FF089FF00558}"/>
          </ac:spMkLst>
        </pc:spChg>
      </pc:sldChg>
      <pc:sldChg chg="delSp modSp mod modTransition modAnim">
        <pc:chgData name="Alfred Smith" userId="3c60a3631c0db8ad" providerId="LiveId" clId="{2C09ACDF-EC92-412A-A8F5-AEDC3EE4EF79}" dt="2023-09-18T13:16:29.568" v="125" actId="20577"/>
        <pc:sldMkLst>
          <pc:docMk/>
          <pc:sldMk cId="2346136586" sldId="260"/>
        </pc:sldMkLst>
        <pc:spChg chg="mod">
          <ac:chgData name="Alfred Smith" userId="3c60a3631c0db8ad" providerId="LiveId" clId="{2C09ACDF-EC92-412A-A8F5-AEDC3EE4EF79}" dt="2023-09-18T13:16:29.568" v="125" actId="20577"/>
          <ac:spMkLst>
            <pc:docMk/>
            <pc:sldMk cId="2346136586" sldId="260"/>
            <ac:spMk id="3" creationId="{A58184BD-88F1-BA02-40C1-D8403D0EEC0D}"/>
          </ac:spMkLst>
        </pc:spChg>
        <pc:picChg chg="del">
          <ac:chgData name="Alfred Smith" userId="3c60a3631c0db8ad" providerId="LiveId" clId="{2C09ACDF-EC92-412A-A8F5-AEDC3EE4EF79}" dt="2023-09-18T13:13:32.596" v="109"/>
          <ac:picMkLst>
            <pc:docMk/>
            <pc:sldMk cId="2346136586" sldId="260"/>
            <ac:picMk id="8" creationId="{973C500F-ACB9-AFF7-F66D-71F875DB9177}"/>
          </ac:picMkLst>
        </pc:picChg>
      </pc:sldChg>
      <pc:sldChg chg="delSp modSp mod modTransition modAnim">
        <pc:chgData name="Alfred Smith" userId="3c60a3631c0db8ad" providerId="LiveId" clId="{2C09ACDF-EC92-412A-A8F5-AEDC3EE4EF79}" dt="2023-09-18T13:16:23.874" v="124" actId="20577"/>
        <pc:sldMkLst>
          <pc:docMk/>
          <pc:sldMk cId="4037329247" sldId="261"/>
        </pc:sldMkLst>
        <pc:spChg chg="mod">
          <ac:chgData name="Alfred Smith" userId="3c60a3631c0db8ad" providerId="LiveId" clId="{2C09ACDF-EC92-412A-A8F5-AEDC3EE4EF79}" dt="2023-09-18T13:16:23.874" v="124" actId="20577"/>
          <ac:spMkLst>
            <pc:docMk/>
            <pc:sldMk cId="4037329247" sldId="261"/>
            <ac:spMk id="3" creationId="{A58184BD-88F1-BA02-40C1-D8403D0EEC0D}"/>
          </ac:spMkLst>
        </pc:spChg>
        <pc:spChg chg="mod">
          <ac:chgData name="Alfred Smith" userId="3c60a3631c0db8ad" providerId="LiveId" clId="{2C09ACDF-EC92-412A-A8F5-AEDC3EE4EF79}" dt="2023-09-18T13:10:06.099" v="92"/>
          <ac:spMkLst>
            <pc:docMk/>
            <pc:sldMk cId="4037329247" sldId="261"/>
            <ac:spMk id="4" creationId="{EE2AC625-9141-A801-F431-DD5F79396320}"/>
          </ac:spMkLst>
        </pc:spChg>
        <pc:picChg chg="del">
          <ac:chgData name="Alfred Smith" userId="3c60a3631c0db8ad" providerId="LiveId" clId="{2C09ACDF-EC92-412A-A8F5-AEDC3EE4EF79}" dt="2023-09-18T13:13:32.596" v="109"/>
          <ac:picMkLst>
            <pc:docMk/>
            <pc:sldMk cId="4037329247" sldId="261"/>
            <ac:picMk id="20" creationId="{8826498D-E88B-CFA1-D693-2DE8C06B0F36}"/>
          </ac:picMkLst>
        </pc:picChg>
      </pc:sldChg>
      <pc:sldChg chg="delSp modSp mod modTransition modAnim">
        <pc:chgData name="Alfred Smith" userId="3c60a3631c0db8ad" providerId="LiveId" clId="{2C09ACDF-EC92-412A-A8F5-AEDC3EE4EF79}" dt="2023-09-18T13:16:47.065" v="128" actId="20577"/>
        <pc:sldMkLst>
          <pc:docMk/>
          <pc:sldMk cId="1909638311" sldId="262"/>
        </pc:sldMkLst>
        <pc:spChg chg="mod">
          <ac:chgData name="Alfred Smith" userId="3c60a3631c0db8ad" providerId="LiveId" clId="{2C09ACDF-EC92-412A-A8F5-AEDC3EE4EF79}" dt="2023-09-18T13:16:20.863" v="123" actId="20577"/>
          <ac:spMkLst>
            <pc:docMk/>
            <pc:sldMk cId="1909638311" sldId="262"/>
            <ac:spMk id="3" creationId="{A58184BD-88F1-BA02-40C1-D8403D0EEC0D}"/>
          </ac:spMkLst>
        </pc:spChg>
        <pc:spChg chg="mod">
          <ac:chgData name="Alfred Smith" userId="3c60a3631c0db8ad" providerId="LiveId" clId="{2C09ACDF-EC92-412A-A8F5-AEDC3EE4EF79}" dt="2023-09-18T13:16:47.065" v="128" actId="20577"/>
          <ac:spMkLst>
            <pc:docMk/>
            <pc:sldMk cId="1909638311" sldId="262"/>
            <ac:spMk id="4" creationId="{EE2AC625-9141-A801-F431-DD5F79396320}"/>
          </ac:spMkLst>
        </pc:spChg>
        <pc:picChg chg="del">
          <ac:chgData name="Alfred Smith" userId="3c60a3631c0db8ad" providerId="LiveId" clId="{2C09ACDF-EC92-412A-A8F5-AEDC3EE4EF79}" dt="2023-09-18T13:13:32.596" v="109"/>
          <ac:picMkLst>
            <pc:docMk/>
            <pc:sldMk cId="1909638311" sldId="262"/>
            <ac:picMk id="20" creationId="{74E43FAE-6382-8D23-E098-346155028F8F}"/>
          </ac:picMkLst>
        </pc:picChg>
      </pc:sldChg>
      <pc:sldChg chg="delSp modSp mod modTransition modAnim">
        <pc:chgData name="Alfred Smith" userId="3c60a3631c0db8ad" providerId="LiveId" clId="{2C09ACDF-EC92-412A-A8F5-AEDC3EE4EF79}" dt="2023-09-18T13:16:17.780" v="122" actId="20577"/>
        <pc:sldMkLst>
          <pc:docMk/>
          <pc:sldMk cId="641208035" sldId="263"/>
        </pc:sldMkLst>
        <pc:spChg chg="mod">
          <ac:chgData name="Alfred Smith" userId="3c60a3631c0db8ad" providerId="LiveId" clId="{2C09ACDF-EC92-412A-A8F5-AEDC3EE4EF79}" dt="2023-09-18T13:16:17.780" v="122" actId="20577"/>
          <ac:spMkLst>
            <pc:docMk/>
            <pc:sldMk cId="641208035" sldId="263"/>
            <ac:spMk id="3" creationId="{A58184BD-88F1-BA02-40C1-D8403D0EEC0D}"/>
          </ac:spMkLst>
        </pc:spChg>
        <pc:spChg chg="mod">
          <ac:chgData name="Alfred Smith" userId="3c60a3631c0db8ad" providerId="LiveId" clId="{2C09ACDF-EC92-412A-A8F5-AEDC3EE4EF79}" dt="2023-09-18T13:10:31.778" v="94"/>
          <ac:spMkLst>
            <pc:docMk/>
            <pc:sldMk cId="641208035" sldId="263"/>
            <ac:spMk id="4" creationId="{EE2AC625-9141-A801-F431-DD5F79396320}"/>
          </ac:spMkLst>
        </pc:spChg>
        <pc:picChg chg="del">
          <ac:chgData name="Alfred Smith" userId="3c60a3631c0db8ad" providerId="LiveId" clId="{2C09ACDF-EC92-412A-A8F5-AEDC3EE4EF79}" dt="2023-09-18T13:13:32.596" v="109"/>
          <ac:picMkLst>
            <pc:docMk/>
            <pc:sldMk cId="641208035" sldId="263"/>
            <ac:picMk id="21" creationId="{17B3DC64-9E7C-453C-0F0A-BA7E954EE875}"/>
          </ac:picMkLst>
        </pc:picChg>
      </pc:sldChg>
      <pc:sldChg chg="delSp modSp mod modTransition modAnim">
        <pc:chgData name="Alfred Smith" userId="3c60a3631c0db8ad" providerId="LiveId" clId="{2C09ACDF-EC92-412A-A8F5-AEDC3EE4EF79}" dt="2023-09-18T13:16:14.885" v="121" actId="20577"/>
        <pc:sldMkLst>
          <pc:docMk/>
          <pc:sldMk cId="4044745628" sldId="264"/>
        </pc:sldMkLst>
        <pc:spChg chg="mod">
          <ac:chgData name="Alfred Smith" userId="3c60a3631c0db8ad" providerId="LiveId" clId="{2C09ACDF-EC92-412A-A8F5-AEDC3EE4EF79}" dt="2023-09-18T13:16:14.885" v="121" actId="20577"/>
          <ac:spMkLst>
            <pc:docMk/>
            <pc:sldMk cId="4044745628" sldId="264"/>
            <ac:spMk id="3" creationId="{A58184BD-88F1-BA02-40C1-D8403D0EEC0D}"/>
          </ac:spMkLst>
        </pc:spChg>
        <pc:spChg chg="mod">
          <ac:chgData name="Alfred Smith" userId="3c60a3631c0db8ad" providerId="LiveId" clId="{2C09ACDF-EC92-412A-A8F5-AEDC3EE4EF79}" dt="2023-09-18T13:10:48.794" v="95"/>
          <ac:spMkLst>
            <pc:docMk/>
            <pc:sldMk cId="4044745628" sldId="264"/>
            <ac:spMk id="4" creationId="{EE2AC625-9141-A801-F431-DD5F79396320}"/>
          </ac:spMkLst>
        </pc:spChg>
        <pc:picChg chg="del">
          <ac:chgData name="Alfred Smith" userId="3c60a3631c0db8ad" providerId="LiveId" clId="{2C09ACDF-EC92-412A-A8F5-AEDC3EE4EF79}" dt="2023-09-18T13:13:32.596" v="109"/>
          <ac:picMkLst>
            <pc:docMk/>
            <pc:sldMk cId="4044745628" sldId="264"/>
            <ac:picMk id="33" creationId="{E93FD17E-E2D7-F406-28BB-9C998147CEB2}"/>
          </ac:picMkLst>
        </pc:picChg>
      </pc:sldChg>
      <pc:sldChg chg="delSp modSp mod modTransition modAnim">
        <pc:chgData name="Alfred Smith" userId="3c60a3631c0db8ad" providerId="LiveId" clId="{2C09ACDF-EC92-412A-A8F5-AEDC3EE4EF79}" dt="2023-09-18T13:16:11.654" v="120" actId="20577"/>
        <pc:sldMkLst>
          <pc:docMk/>
          <pc:sldMk cId="978260341" sldId="265"/>
        </pc:sldMkLst>
        <pc:spChg chg="mod">
          <ac:chgData name="Alfred Smith" userId="3c60a3631c0db8ad" providerId="LiveId" clId="{2C09ACDF-EC92-412A-A8F5-AEDC3EE4EF79}" dt="2023-09-18T13:16:11.654" v="120" actId="20577"/>
          <ac:spMkLst>
            <pc:docMk/>
            <pc:sldMk cId="978260341" sldId="265"/>
            <ac:spMk id="3" creationId="{A58184BD-88F1-BA02-40C1-D8403D0EEC0D}"/>
          </ac:spMkLst>
        </pc:spChg>
        <pc:spChg chg="mod">
          <ac:chgData name="Alfred Smith" userId="3c60a3631c0db8ad" providerId="LiveId" clId="{2C09ACDF-EC92-412A-A8F5-AEDC3EE4EF79}" dt="2023-09-18T13:11:00.676" v="96"/>
          <ac:spMkLst>
            <pc:docMk/>
            <pc:sldMk cId="978260341" sldId="265"/>
            <ac:spMk id="4" creationId="{EE2AC625-9141-A801-F431-DD5F79396320}"/>
          </ac:spMkLst>
        </pc:spChg>
        <pc:picChg chg="del">
          <ac:chgData name="Alfred Smith" userId="3c60a3631c0db8ad" providerId="LiveId" clId="{2C09ACDF-EC92-412A-A8F5-AEDC3EE4EF79}" dt="2023-09-18T13:13:32.596" v="109"/>
          <ac:picMkLst>
            <pc:docMk/>
            <pc:sldMk cId="978260341" sldId="265"/>
            <ac:picMk id="11" creationId="{C9A09426-408B-B3F7-2DFD-8B4FF6B58DD1}"/>
          </ac:picMkLst>
        </pc:picChg>
      </pc:sldChg>
      <pc:sldChg chg="delSp modSp mod modTransition modAnim">
        <pc:chgData name="Alfred Smith" userId="3c60a3631c0db8ad" providerId="LiveId" clId="{2C09ACDF-EC92-412A-A8F5-AEDC3EE4EF79}" dt="2023-09-18T13:16:06.507" v="119" actId="20577"/>
        <pc:sldMkLst>
          <pc:docMk/>
          <pc:sldMk cId="3575870363" sldId="266"/>
        </pc:sldMkLst>
        <pc:spChg chg="mod">
          <ac:chgData name="Alfred Smith" userId="3c60a3631c0db8ad" providerId="LiveId" clId="{2C09ACDF-EC92-412A-A8F5-AEDC3EE4EF79}" dt="2023-09-18T13:16:06.507" v="119" actId="20577"/>
          <ac:spMkLst>
            <pc:docMk/>
            <pc:sldMk cId="3575870363" sldId="266"/>
            <ac:spMk id="3" creationId="{A58184BD-88F1-BA02-40C1-D8403D0EEC0D}"/>
          </ac:spMkLst>
        </pc:spChg>
        <pc:spChg chg="mod">
          <ac:chgData name="Alfred Smith" userId="3c60a3631c0db8ad" providerId="LiveId" clId="{2C09ACDF-EC92-412A-A8F5-AEDC3EE4EF79}" dt="2023-09-18T13:11:12.824" v="97"/>
          <ac:spMkLst>
            <pc:docMk/>
            <pc:sldMk cId="3575870363" sldId="266"/>
            <ac:spMk id="4" creationId="{EE2AC625-9141-A801-F431-DD5F79396320}"/>
          </ac:spMkLst>
        </pc:spChg>
        <pc:picChg chg="del">
          <ac:chgData name="Alfred Smith" userId="3c60a3631c0db8ad" providerId="LiveId" clId="{2C09ACDF-EC92-412A-A8F5-AEDC3EE4EF79}" dt="2023-09-18T13:13:32.596" v="109"/>
          <ac:picMkLst>
            <pc:docMk/>
            <pc:sldMk cId="3575870363" sldId="266"/>
            <ac:picMk id="19" creationId="{E3B76DFA-E19D-1E8A-A5EB-2FACCF10A409}"/>
          </ac:picMkLst>
        </pc:picChg>
      </pc:sldChg>
      <pc:sldChg chg="delSp modSp mod modTransition modAnim">
        <pc:chgData name="Alfred Smith" userId="3c60a3631c0db8ad" providerId="LiveId" clId="{2C09ACDF-EC92-412A-A8F5-AEDC3EE4EF79}" dt="2023-09-18T13:16:00.093" v="118" actId="20577"/>
        <pc:sldMkLst>
          <pc:docMk/>
          <pc:sldMk cId="4017137865" sldId="267"/>
        </pc:sldMkLst>
        <pc:spChg chg="mod">
          <ac:chgData name="Alfred Smith" userId="3c60a3631c0db8ad" providerId="LiveId" clId="{2C09ACDF-EC92-412A-A8F5-AEDC3EE4EF79}" dt="2023-09-18T13:16:00.093" v="118" actId="20577"/>
          <ac:spMkLst>
            <pc:docMk/>
            <pc:sldMk cId="4017137865" sldId="267"/>
            <ac:spMk id="3" creationId="{A58184BD-88F1-BA02-40C1-D8403D0EEC0D}"/>
          </ac:spMkLst>
        </pc:spChg>
        <pc:spChg chg="mod">
          <ac:chgData name="Alfred Smith" userId="3c60a3631c0db8ad" providerId="LiveId" clId="{2C09ACDF-EC92-412A-A8F5-AEDC3EE4EF79}" dt="2023-09-18T13:11:24.955" v="98"/>
          <ac:spMkLst>
            <pc:docMk/>
            <pc:sldMk cId="4017137865" sldId="267"/>
            <ac:spMk id="4" creationId="{EE2AC625-9141-A801-F431-DD5F79396320}"/>
          </ac:spMkLst>
        </pc:spChg>
        <pc:picChg chg="del">
          <ac:chgData name="Alfred Smith" userId="3c60a3631c0db8ad" providerId="LiveId" clId="{2C09ACDF-EC92-412A-A8F5-AEDC3EE4EF79}" dt="2023-09-18T13:13:32.596" v="109"/>
          <ac:picMkLst>
            <pc:docMk/>
            <pc:sldMk cId="4017137865" sldId="267"/>
            <ac:picMk id="15" creationId="{51ABFF09-15A1-1B52-2522-50595924FECC}"/>
          </ac:picMkLst>
        </pc:picChg>
      </pc:sldChg>
      <pc:sldChg chg="delSp modSp mod modTransition modAnim">
        <pc:chgData name="Alfred Smith" userId="3c60a3631c0db8ad" providerId="LiveId" clId="{2C09ACDF-EC92-412A-A8F5-AEDC3EE4EF79}" dt="2023-09-18T13:15:55.820" v="117" actId="20577"/>
        <pc:sldMkLst>
          <pc:docMk/>
          <pc:sldMk cId="3137811553" sldId="268"/>
        </pc:sldMkLst>
        <pc:spChg chg="mod">
          <ac:chgData name="Alfred Smith" userId="3c60a3631c0db8ad" providerId="LiveId" clId="{2C09ACDF-EC92-412A-A8F5-AEDC3EE4EF79}" dt="2023-09-18T13:15:55.820" v="117" actId="20577"/>
          <ac:spMkLst>
            <pc:docMk/>
            <pc:sldMk cId="3137811553" sldId="268"/>
            <ac:spMk id="3" creationId="{A58184BD-88F1-BA02-40C1-D8403D0EEC0D}"/>
          </ac:spMkLst>
        </pc:spChg>
        <pc:spChg chg="mod">
          <ac:chgData name="Alfred Smith" userId="3c60a3631c0db8ad" providerId="LiveId" clId="{2C09ACDF-EC92-412A-A8F5-AEDC3EE4EF79}" dt="2023-09-18T13:12:04.814" v="101"/>
          <ac:spMkLst>
            <pc:docMk/>
            <pc:sldMk cId="3137811553" sldId="268"/>
            <ac:spMk id="4" creationId="{EE2AC625-9141-A801-F431-DD5F79396320}"/>
          </ac:spMkLst>
        </pc:spChg>
        <pc:picChg chg="del">
          <ac:chgData name="Alfred Smith" userId="3c60a3631c0db8ad" providerId="LiveId" clId="{2C09ACDF-EC92-412A-A8F5-AEDC3EE4EF79}" dt="2023-09-18T13:13:32.596" v="109"/>
          <ac:picMkLst>
            <pc:docMk/>
            <pc:sldMk cId="3137811553" sldId="268"/>
            <ac:picMk id="29" creationId="{967E1CFB-9FA9-332F-95CE-E0EF3F5E77E1}"/>
          </ac:picMkLst>
        </pc:picChg>
      </pc:sldChg>
      <pc:sldChg chg="delSp modSp mod modTransition modAnim">
        <pc:chgData name="Alfred Smith" userId="3c60a3631c0db8ad" providerId="LiveId" clId="{2C09ACDF-EC92-412A-A8F5-AEDC3EE4EF79}" dt="2023-09-18T13:15:51.092" v="116" actId="20577"/>
        <pc:sldMkLst>
          <pc:docMk/>
          <pc:sldMk cId="100491716" sldId="269"/>
        </pc:sldMkLst>
        <pc:spChg chg="mod">
          <ac:chgData name="Alfred Smith" userId="3c60a3631c0db8ad" providerId="LiveId" clId="{2C09ACDF-EC92-412A-A8F5-AEDC3EE4EF79}" dt="2023-09-18T13:15:51.092" v="116" actId="20577"/>
          <ac:spMkLst>
            <pc:docMk/>
            <pc:sldMk cId="100491716" sldId="269"/>
            <ac:spMk id="3" creationId="{A58184BD-88F1-BA02-40C1-D8403D0EEC0D}"/>
          </ac:spMkLst>
        </pc:spChg>
        <pc:spChg chg="mod">
          <ac:chgData name="Alfred Smith" userId="3c60a3631c0db8ad" providerId="LiveId" clId="{2C09ACDF-EC92-412A-A8F5-AEDC3EE4EF79}" dt="2023-09-18T13:12:15.059" v="102"/>
          <ac:spMkLst>
            <pc:docMk/>
            <pc:sldMk cId="100491716" sldId="269"/>
            <ac:spMk id="4" creationId="{EE2AC625-9141-A801-F431-DD5F79396320}"/>
          </ac:spMkLst>
        </pc:spChg>
        <pc:picChg chg="del">
          <ac:chgData name="Alfred Smith" userId="3c60a3631c0db8ad" providerId="LiveId" clId="{2C09ACDF-EC92-412A-A8F5-AEDC3EE4EF79}" dt="2023-09-18T13:13:32.596" v="109"/>
          <ac:picMkLst>
            <pc:docMk/>
            <pc:sldMk cId="100491716" sldId="269"/>
            <ac:picMk id="11" creationId="{805B948D-A465-D133-290B-BF94283DF7AD}"/>
          </ac:picMkLst>
        </pc:picChg>
      </pc:sldChg>
      <pc:sldChg chg="modSp mod modTransition">
        <pc:chgData name="Alfred Smith" userId="3c60a3631c0db8ad" providerId="LiveId" clId="{2C09ACDF-EC92-412A-A8F5-AEDC3EE4EF79}" dt="2023-09-18T13:16:43.549" v="127" actId="14100"/>
        <pc:sldMkLst>
          <pc:docMk/>
          <pc:sldMk cId="4024569785" sldId="272"/>
        </pc:sldMkLst>
        <pc:spChg chg="mod">
          <ac:chgData name="Alfred Smith" userId="3c60a3631c0db8ad" providerId="LiveId" clId="{2C09ACDF-EC92-412A-A8F5-AEDC3EE4EF79}" dt="2023-09-18T13:16:43.549" v="127" actId="14100"/>
          <ac:spMkLst>
            <pc:docMk/>
            <pc:sldMk cId="4024569785" sldId="272"/>
            <ac:spMk id="2" creationId="{BBD42CC6-57D4-0F7D-5C73-DA05D092B701}"/>
          </ac:spMkLst>
        </pc:spChg>
      </pc:sldChg>
      <pc:sldChg chg="modSp mod modTransition">
        <pc:chgData name="Alfred Smith" userId="3c60a3631c0db8ad" providerId="LiveId" clId="{2C09ACDF-EC92-412A-A8F5-AEDC3EE4EF79}" dt="2023-09-18T13:16:54.006" v="130" actId="14100"/>
        <pc:sldMkLst>
          <pc:docMk/>
          <pc:sldMk cId="487179600" sldId="273"/>
        </pc:sldMkLst>
        <pc:spChg chg="mod">
          <ac:chgData name="Alfred Smith" userId="3c60a3631c0db8ad" providerId="LiveId" clId="{2C09ACDF-EC92-412A-A8F5-AEDC3EE4EF79}" dt="2023-09-18T13:16:54.006" v="130" actId="14100"/>
          <ac:spMkLst>
            <pc:docMk/>
            <pc:sldMk cId="487179600" sldId="273"/>
            <ac:spMk id="2" creationId="{16B25B86-2F05-A45F-6D95-3491C23DA966}"/>
          </ac:spMkLst>
        </pc:spChg>
      </pc:sldChg>
      <pc:sldChg chg="modSp mod modTransition">
        <pc:chgData name="Alfred Smith" userId="3c60a3631c0db8ad" providerId="LiveId" clId="{2C09ACDF-EC92-412A-A8F5-AEDC3EE4EF79}" dt="2023-09-18T13:16:58.851" v="132" actId="14100"/>
        <pc:sldMkLst>
          <pc:docMk/>
          <pc:sldMk cId="2168401200" sldId="274"/>
        </pc:sldMkLst>
        <pc:spChg chg="mod">
          <ac:chgData name="Alfred Smith" userId="3c60a3631c0db8ad" providerId="LiveId" clId="{2C09ACDF-EC92-412A-A8F5-AEDC3EE4EF79}" dt="2023-09-18T13:16:58.851" v="132" actId="14100"/>
          <ac:spMkLst>
            <pc:docMk/>
            <pc:sldMk cId="2168401200" sldId="274"/>
            <ac:spMk id="2" creationId="{CCAF1AA9-90F8-473F-4AE1-531F40A87979}"/>
          </ac:spMkLst>
        </pc:spChg>
      </pc:sldChg>
      <pc:sldChg chg="modSp mod modTransition">
        <pc:chgData name="Alfred Smith" userId="3c60a3631c0db8ad" providerId="LiveId" clId="{2C09ACDF-EC92-412A-A8F5-AEDC3EE4EF79}" dt="2023-09-18T13:17:03.518" v="134" actId="14100"/>
        <pc:sldMkLst>
          <pc:docMk/>
          <pc:sldMk cId="2996969115" sldId="275"/>
        </pc:sldMkLst>
        <pc:spChg chg="mod">
          <ac:chgData name="Alfred Smith" userId="3c60a3631c0db8ad" providerId="LiveId" clId="{2C09ACDF-EC92-412A-A8F5-AEDC3EE4EF79}" dt="2023-09-18T13:17:03.518" v="134" actId="14100"/>
          <ac:spMkLst>
            <pc:docMk/>
            <pc:sldMk cId="2996969115" sldId="275"/>
            <ac:spMk id="2" creationId="{F2E228E9-9EC9-88EC-5C3A-D5E497FDC422}"/>
          </ac:spMkLst>
        </pc:spChg>
      </pc:sldChg>
      <pc:sldChg chg="modSp mod modTransition">
        <pc:chgData name="Alfred Smith" userId="3c60a3631c0db8ad" providerId="LiveId" clId="{2C09ACDF-EC92-412A-A8F5-AEDC3EE4EF79}" dt="2023-09-18T13:17:08.639" v="136" actId="14100"/>
        <pc:sldMkLst>
          <pc:docMk/>
          <pc:sldMk cId="2390376940" sldId="276"/>
        </pc:sldMkLst>
        <pc:spChg chg="mod">
          <ac:chgData name="Alfred Smith" userId="3c60a3631c0db8ad" providerId="LiveId" clId="{2C09ACDF-EC92-412A-A8F5-AEDC3EE4EF79}" dt="2023-09-18T13:17:08.639" v="136" actId="14100"/>
          <ac:spMkLst>
            <pc:docMk/>
            <pc:sldMk cId="2390376940" sldId="276"/>
            <ac:spMk id="2" creationId="{7A73CB58-AE13-152D-7A2E-8DEE36A675E7}"/>
          </ac:spMkLst>
        </pc:spChg>
      </pc:sldChg>
      <pc:sldChg chg="modSp mod modTransition">
        <pc:chgData name="Alfred Smith" userId="3c60a3631c0db8ad" providerId="LiveId" clId="{2C09ACDF-EC92-412A-A8F5-AEDC3EE4EF79}" dt="2023-09-18T13:17:14.279" v="138" actId="14100"/>
        <pc:sldMkLst>
          <pc:docMk/>
          <pc:sldMk cId="4265919077" sldId="277"/>
        </pc:sldMkLst>
        <pc:spChg chg="mod">
          <ac:chgData name="Alfred Smith" userId="3c60a3631c0db8ad" providerId="LiveId" clId="{2C09ACDF-EC92-412A-A8F5-AEDC3EE4EF79}" dt="2023-09-18T13:17:14.279" v="138" actId="14100"/>
          <ac:spMkLst>
            <pc:docMk/>
            <pc:sldMk cId="4265919077" sldId="277"/>
            <ac:spMk id="2" creationId="{1595C9C3-3F58-906B-7F59-73C396AAD9EC}"/>
          </ac:spMkLst>
        </pc:spChg>
      </pc:sldChg>
      <pc:sldChg chg="modSp mod modTransition">
        <pc:chgData name="Alfred Smith" userId="3c60a3631c0db8ad" providerId="LiveId" clId="{2C09ACDF-EC92-412A-A8F5-AEDC3EE4EF79}" dt="2023-09-18T13:17:19.700" v="140" actId="14100"/>
        <pc:sldMkLst>
          <pc:docMk/>
          <pc:sldMk cId="210266664" sldId="278"/>
        </pc:sldMkLst>
        <pc:spChg chg="mod">
          <ac:chgData name="Alfred Smith" userId="3c60a3631c0db8ad" providerId="LiveId" clId="{2C09ACDF-EC92-412A-A8F5-AEDC3EE4EF79}" dt="2023-09-18T13:17:19.700" v="140" actId="14100"/>
          <ac:spMkLst>
            <pc:docMk/>
            <pc:sldMk cId="210266664" sldId="278"/>
            <ac:spMk id="2" creationId="{235ABEBB-360E-83FB-174F-CF052791F427}"/>
          </ac:spMkLst>
        </pc:spChg>
      </pc:sldChg>
      <pc:sldChg chg="modSp mod modTransition">
        <pc:chgData name="Alfred Smith" userId="3c60a3631c0db8ad" providerId="LiveId" clId="{2C09ACDF-EC92-412A-A8F5-AEDC3EE4EF79}" dt="2023-09-18T13:17:25.031" v="142" actId="14100"/>
        <pc:sldMkLst>
          <pc:docMk/>
          <pc:sldMk cId="888433145" sldId="279"/>
        </pc:sldMkLst>
        <pc:spChg chg="mod">
          <ac:chgData name="Alfred Smith" userId="3c60a3631c0db8ad" providerId="LiveId" clId="{2C09ACDF-EC92-412A-A8F5-AEDC3EE4EF79}" dt="2023-09-18T13:17:25.031" v="142" actId="14100"/>
          <ac:spMkLst>
            <pc:docMk/>
            <pc:sldMk cId="888433145" sldId="279"/>
            <ac:spMk id="2" creationId="{7BC5CD83-AAE1-67F5-E96B-E82321A77574}"/>
          </ac:spMkLst>
        </pc:spChg>
      </pc:sldChg>
      <pc:sldChg chg="modSp mod modTransition">
        <pc:chgData name="Alfred Smith" userId="3c60a3631c0db8ad" providerId="LiveId" clId="{2C09ACDF-EC92-412A-A8F5-AEDC3EE4EF79}" dt="2023-09-18T13:17:30.685" v="144" actId="14100"/>
        <pc:sldMkLst>
          <pc:docMk/>
          <pc:sldMk cId="791300187" sldId="280"/>
        </pc:sldMkLst>
        <pc:spChg chg="mod">
          <ac:chgData name="Alfred Smith" userId="3c60a3631c0db8ad" providerId="LiveId" clId="{2C09ACDF-EC92-412A-A8F5-AEDC3EE4EF79}" dt="2023-09-18T13:17:30.685" v="144" actId="14100"/>
          <ac:spMkLst>
            <pc:docMk/>
            <pc:sldMk cId="791300187" sldId="280"/>
            <ac:spMk id="2" creationId="{9457BB5E-EC2D-400B-1036-52DA6F9AA901}"/>
          </ac:spMkLst>
        </pc:spChg>
      </pc:sldChg>
      <pc:sldChg chg="delSp modSp mod modTransition modAnim">
        <pc:chgData name="Alfred Smith" userId="3c60a3631c0db8ad" providerId="LiveId" clId="{2C09ACDF-EC92-412A-A8F5-AEDC3EE4EF79}" dt="2023-09-18T13:15:48.165" v="115" actId="20577"/>
        <pc:sldMkLst>
          <pc:docMk/>
          <pc:sldMk cId="1922139011" sldId="281"/>
        </pc:sldMkLst>
        <pc:spChg chg="mod">
          <ac:chgData name="Alfred Smith" userId="3c60a3631c0db8ad" providerId="LiveId" clId="{2C09ACDF-EC92-412A-A8F5-AEDC3EE4EF79}" dt="2023-09-18T13:15:48.165" v="115" actId="20577"/>
          <ac:spMkLst>
            <pc:docMk/>
            <pc:sldMk cId="1922139011" sldId="281"/>
            <ac:spMk id="3" creationId="{A58184BD-88F1-BA02-40C1-D8403D0EEC0D}"/>
          </ac:spMkLst>
        </pc:spChg>
        <pc:spChg chg="mod">
          <ac:chgData name="Alfred Smith" userId="3c60a3631c0db8ad" providerId="LiveId" clId="{2C09ACDF-EC92-412A-A8F5-AEDC3EE4EF79}" dt="2023-09-18T13:12:25.827" v="103"/>
          <ac:spMkLst>
            <pc:docMk/>
            <pc:sldMk cId="1922139011" sldId="281"/>
            <ac:spMk id="4" creationId="{EE2AC625-9141-A801-F431-DD5F79396320}"/>
          </ac:spMkLst>
        </pc:spChg>
        <pc:picChg chg="del">
          <ac:chgData name="Alfred Smith" userId="3c60a3631c0db8ad" providerId="LiveId" clId="{2C09ACDF-EC92-412A-A8F5-AEDC3EE4EF79}" dt="2023-09-18T13:13:32.596" v="109"/>
          <ac:picMkLst>
            <pc:docMk/>
            <pc:sldMk cId="1922139011" sldId="281"/>
            <ac:picMk id="8" creationId="{36E37D93-FCDA-DE20-53C1-5D484195BD3D}"/>
          </ac:picMkLst>
        </pc:picChg>
      </pc:sldChg>
      <pc:sldChg chg="modSp mod modTransition">
        <pc:chgData name="Alfred Smith" userId="3c60a3631c0db8ad" providerId="LiveId" clId="{2C09ACDF-EC92-412A-A8F5-AEDC3EE4EF79}" dt="2023-09-18T13:17:37.948" v="146" actId="14100"/>
        <pc:sldMkLst>
          <pc:docMk/>
          <pc:sldMk cId="1126511635" sldId="282"/>
        </pc:sldMkLst>
        <pc:spChg chg="mod">
          <ac:chgData name="Alfred Smith" userId="3c60a3631c0db8ad" providerId="LiveId" clId="{2C09ACDF-EC92-412A-A8F5-AEDC3EE4EF79}" dt="2023-09-18T13:17:37.948" v="146" actId="14100"/>
          <ac:spMkLst>
            <pc:docMk/>
            <pc:sldMk cId="1126511635" sldId="282"/>
            <ac:spMk id="2" creationId="{3C760734-F39B-099B-AAEA-E6AD08FEFAEB}"/>
          </ac:spMkLst>
        </pc:spChg>
      </pc:sldChg>
      <pc:sldChg chg="delSp modSp mod modTransition modAnim">
        <pc:chgData name="Alfred Smith" userId="3c60a3631c0db8ad" providerId="LiveId" clId="{2C09ACDF-EC92-412A-A8F5-AEDC3EE4EF79}" dt="2023-09-18T13:15:44.827" v="114" actId="20577"/>
        <pc:sldMkLst>
          <pc:docMk/>
          <pc:sldMk cId="3166251957" sldId="283"/>
        </pc:sldMkLst>
        <pc:spChg chg="mod">
          <ac:chgData name="Alfred Smith" userId="3c60a3631c0db8ad" providerId="LiveId" clId="{2C09ACDF-EC92-412A-A8F5-AEDC3EE4EF79}" dt="2023-09-18T13:15:44.827" v="114" actId="20577"/>
          <ac:spMkLst>
            <pc:docMk/>
            <pc:sldMk cId="3166251957" sldId="283"/>
            <ac:spMk id="3" creationId="{A58184BD-88F1-BA02-40C1-D8403D0EEC0D}"/>
          </ac:spMkLst>
        </pc:spChg>
        <pc:spChg chg="mod">
          <ac:chgData name="Alfred Smith" userId="3c60a3631c0db8ad" providerId="LiveId" clId="{2C09ACDF-EC92-412A-A8F5-AEDC3EE4EF79}" dt="2023-09-18T13:12:36.991" v="104"/>
          <ac:spMkLst>
            <pc:docMk/>
            <pc:sldMk cId="3166251957" sldId="283"/>
            <ac:spMk id="4" creationId="{EE2AC625-9141-A801-F431-DD5F79396320}"/>
          </ac:spMkLst>
        </pc:spChg>
        <pc:picChg chg="del">
          <ac:chgData name="Alfred Smith" userId="3c60a3631c0db8ad" providerId="LiveId" clId="{2C09ACDF-EC92-412A-A8F5-AEDC3EE4EF79}" dt="2023-09-18T13:13:32.596" v="109"/>
          <ac:picMkLst>
            <pc:docMk/>
            <pc:sldMk cId="3166251957" sldId="283"/>
            <ac:picMk id="32" creationId="{51A379AB-9938-A577-D912-7C9F1879C28C}"/>
          </ac:picMkLst>
        </pc:picChg>
      </pc:sldChg>
      <pc:sldChg chg="modSp mod modTransition">
        <pc:chgData name="Alfred Smith" userId="3c60a3631c0db8ad" providerId="LiveId" clId="{2C09ACDF-EC92-412A-A8F5-AEDC3EE4EF79}" dt="2023-09-18T13:17:46.604" v="150" actId="14100"/>
        <pc:sldMkLst>
          <pc:docMk/>
          <pc:sldMk cId="3922583308" sldId="284"/>
        </pc:sldMkLst>
        <pc:spChg chg="mod">
          <ac:chgData name="Alfred Smith" userId="3c60a3631c0db8ad" providerId="LiveId" clId="{2C09ACDF-EC92-412A-A8F5-AEDC3EE4EF79}" dt="2023-09-18T13:17:46.604" v="150" actId="14100"/>
          <ac:spMkLst>
            <pc:docMk/>
            <pc:sldMk cId="3922583308" sldId="284"/>
            <ac:spMk id="2" creationId="{F752B68F-E7FE-5FCD-723A-D318E78C78E1}"/>
          </ac:spMkLst>
        </pc:spChg>
      </pc:sldChg>
      <pc:sldChg chg="delSp modSp mod modTransition modAnim">
        <pc:chgData name="Alfred Smith" userId="3c60a3631c0db8ad" providerId="LiveId" clId="{2C09ACDF-EC92-412A-A8F5-AEDC3EE4EF79}" dt="2023-09-18T13:15:41.079" v="113" actId="20577"/>
        <pc:sldMkLst>
          <pc:docMk/>
          <pc:sldMk cId="1522780631" sldId="285"/>
        </pc:sldMkLst>
        <pc:spChg chg="mod">
          <ac:chgData name="Alfred Smith" userId="3c60a3631c0db8ad" providerId="LiveId" clId="{2C09ACDF-EC92-412A-A8F5-AEDC3EE4EF79}" dt="2023-09-18T13:15:41.079" v="113" actId="20577"/>
          <ac:spMkLst>
            <pc:docMk/>
            <pc:sldMk cId="1522780631" sldId="285"/>
            <ac:spMk id="3" creationId="{A58184BD-88F1-BA02-40C1-D8403D0EEC0D}"/>
          </ac:spMkLst>
        </pc:spChg>
        <pc:spChg chg="mod">
          <ac:chgData name="Alfred Smith" userId="3c60a3631c0db8ad" providerId="LiveId" clId="{2C09ACDF-EC92-412A-A8F5-AEDC3EE4EF79}" dt="2023-09-18T13:12:47.211" v="105"/>
          <ac:spMkLst>
            <pc:docMk/>
            <pc:sldMk cId="1522780631" sldId="285"/>
            <ac:spMk id="4" creationId="{EE2AC625-9141-A801-F431-DD5F79396320}"/>
          </ac:spMkLst>
        </pc:spChg>
        <pc:picChg chg="del">
          <ac:chgData name="Alfred Smith" userId="3c60a3631c0db8ad" providerId="LiveId" clId="{2C09ACDF-EC92-412A-A8F5-AEDC3EE4EF79}" dt="2023-09-18T13:13:32.596" v="109"/>
          <ac:picMkLst>
            <pc:docMk/>
            <pc:sldMk cId="1522780631" sldId="285"/>
            <ac:picMk id="14" creationId="{24F98357-939D-11CB-82FE-3020408E7EFB}"/>
          </ac:picMkLst>
        </pc:picChg>
      </pc:sldChg>
      <pc:sldChg chg="modSp mod modTransition">
        <pc:chgData name="Alfred Smith" userId="3c60a3631c0db8ad" providerId="LiveId" clId="{2C09ACDF-EC92-412A-A8F5-AEDC3EE4EF79}" dt="2023-09-18T13:17:53.554" v="152" actId="14100"/>
        <pc:sldMkLst>
          <pc:docMk/>
          <pc:sldMk cId="1850742486" sldId="286"/>
        </pc:sldMkLst>
        <pc:spChg chg="mod">
          <ac:chgData name="Alfred Smith" userId="3c60a3631c0db8ad" providerId="LiveId" clId="{2C09ACDF-EC92-412A-A8F5-AEDC3EE4EF79}" dt="2023-09-18T13:17:53.554" v="152" actId="14100"/>
          <ac:spMkLst>
            <pc:docMk/>
            <pc:sldMk cId="1850742486" sldId="286"/>
            <ac:spMk id="2" creationId="{213F6967-C479-59CC-7889-6BEEDE9B0A78}"/>
          </ac:spMkLst>
        </pc:spChg>
      </pc:sldChg>
      <pc:sldChg chg="delSp modSp mod modTransition modAnim">
        <pc:chgData name="Alfred Smith" userId="3c60a3631c0db8ad" providerId="LiveId" clId="{2C09ACDF-EC92-412A-A8F5-AEDC3EE4EF79}" dt="2023-09-18T13:15:37.404" v="112" actId="20577"/>
        <pc:sldMkLst>
          <pc:docMk/>
          <pc:sldMk cId="2332778949" sldId="287"/>
        </pc:sldMkLst>
        <pc:spChg chg="mod">
          <ac:chgData name="Alfred Smith" userId="3c60a3631c0db8ad" providerId="LiveId" clId="{2C09ACDF-EC92-412A-A8F5-AEDC3EE4EF79}" dt="2023-09-18T13:15:37.404" v="112" actId="20577"/>
          <ac:spMkLst>
            <pc:docMk/>
            <pc:sldMk cId="2332778949" sldId="287"/>
            <ac:spMk id="3" creationId="{A58184BD-88F1-BA02-40C1-D8403D0EEC0D}"/>
          </ac:spMkLst>
        </pc:spChg>
        <pc:spChg chg="mod">
          <ac:chgData name="Alfred Smith" userId="3c60a3631c0db8ad" providerId="LiveId" clId="{2C09ACDF-EC92-412A-A8F5-AEDC3EE4EF79}" dt="2023-09-18T13:12:59.870" v="106"/>
          <ac:spMkLst>
            <pc:docMk/>
            <pc:sldMk cId="2332778949" sldId="287"/>
            <ac:spMk id="4" creationId="{EE2AC625-9141-A801-F431-DD5F79396320}"/>
          </ac:spMkLst>
        </pc:spChg>
        <pc:picChg chg="del">
          <ac:chgData name="Alfred Smith" userId="3c60a3631c0db8ad" providerId="LiveId" clId="{2C09ACDF-EC92-412A-A8F5-AEDC3EE4EF79}" dt="2023-09-18T13:13:32.596" v="109"/>
          <ac:picMkLst>
            <pc:docMk/>
            <pc:sldMk cId="2332778949" sldId="287"/>
            <ac:picMk id="23" creationId="{AF33C042-9604-474B-0A64-BB10C5E2EA99}"/>
          </ac:picMkLst>
        </pc:picChg>
      </pc:sldChg>
      <pc:sldChg chg="modSp mod modTransition">
        <pc:chgData name="Alfred Smith" userId="3c60a3631c0db8ad" providerId="LiveId" clId="{2C09ACDF-EC92-412A-A8F5-AEDC3EE4EF79}" dt="2023-09-18T13:17:59.068" v="154" actId="14100"/>
        <pc:sldMkLst>
          <pc:docMk/>
          <pc:sldMk cId="1828872212" sldId="288"/>
        </pc:sldMkLst>
        <pc:spChg chg="mod">
          <ac:chgData name="Alfred Smith" userId="3c60a3631c0db8ad" providerId="LiveId" clId="{2C09ACDF-EC92-412A-A8F5-AEDC3EE4EF79}" dt="2023-09-18T13:17:59.068" v="154" actId="14100"/>
          <ac:spMkLst>
            <pc:docMk/>
            <pc:sldMk cId="1828872212" sldId="288"/>
            <ac:spMk id="2" creationId="{C019A225-B9AE-DFE1-949C-CC1A3561DF55}"/>
          </ac:spMkLst>
        </pc:spChg>
      </pc:sldChg>
      <pc:sldChg chg="delSp modSp mod modTransition modAnim">
        <pc:chgData name="Alfred Smith" userId="3c60a3631c0db8ad" providerId="LiveId" clId="{2C09ACDF-EC92-412A-A8F5-AEDC3EE4EF79}" dt="2023-09-18T13:13:41.334" v="111" actId="20577"/>
        <pc:sldMkLst>
          <pc:docMk/>
          <pc:sldMk cId="3153919605" sldId="289"/>
        </pc:sldMkLst>
        <pc:spChg chg="mod">
          <ac:chgData name="Alfred Smith" userId="3c60a3631c0db8ad" providerId="LiveId" clId="{2C09ACDF-EC92-412A-A8F5-AEDC3EE4EF79}" dt="2023-09-18T13:13:41.334" v="111" actId="20577"/>
          <ac:spMkLst>
            <pc:docMk/>
            <pc:sldMk cId="3153919605" sldId="289"/>
            <ac:spMk id="3" creationId="{A58184BD-88F1-BA02-40C1-D8403D0EEC0D}"/>
          </ac:spMkLst>
        </pc:spChg>
        <pc:spChg chg="mod">
          <ac:chgData name="Alfred Smith" userId="3c60a3631c0db8ad" providerId="LiveId" clId="{2C09ACDF-EC92-412A-A8F5-AEDC3EE4EF79}" dt="2023-09-18T13:13:13.931" v="107"/>
          <ac:spMkLst>
            <pc:docMk/>
            <pc:sldMk cId="3153919605" sldId="289"/>
            <ac:spMk id="4" creationId="{EE2AC625-9141-A801-F431-DD5F79396320}"/>
          </ac:spMkLst>
        </pc:spChg>
        <pc:picChg chg="del">
          <ac:chgData name="Alfred Smith" userId="3c60a3631c0db8ad" providerId="LiveId" clId="{2C09ACDF-EC92-412A-A8F5-AEDC3EE4EF79}" dt="2023-09-18T13:13:32.596" v="109"/>
          <ac:picMkLst>
            <pc:docMk/>
            <pc:sldMk cId="3153919605" sldId="289"/>
            <ac:picMk id="8" creationId="{07185EED-893A-10BB-24DA-5C013C03DA3C}"/>
          </ac:picMkLst>
        </pc:picChg>
      </pc:sldChg>
      <pc:sldChg chg="modSp mod modTransition">
        <pc:chgData name="Alfred Smith" userId="3c60a3631c0db8ad" providerId="LiveId" clId="{2C09ACDF-EC92-412A-A8F5-AEDC3EE4EF79}" dt="2023-09-18T13:18:04.117" v="156" actId="14100"/>
        <pc:sldMkLst>
          <pc:docMk/>
          <pc:sldMk cId="1292473336" sldId="290"/>
        </pc:sldMkLst>
        <pc:spChg chg="mod">
          <ac:chgData name="Alfred Smith" userId="3c60a3631c0db8ad" providerId="LiveId" clId="{2C09ACDF-EC92-412A-A8F5-AEDC3EE4EF79}" dt="2023-09-18T13:18:04.117" v="156" actId="14100"/>
          <ac:spMkLst>
            <pc:docMk/>
            <pc:sldMk cId="1292473336" sldId="290"/>
            <ac:spMk id="2" creationId="{497F4F21-4224-4EF0-BB45-AC4104B395AF}"/>
          </ac:spMkLst>
        </pc:spChg>
      </pc:sldChg>
      <pc:sldChg chg="delSp modSp mod modTransition modAnim">
        <pc:chgData name="Alfred Smith" userId="3c60a3631c0db8ad" providerId="LiveId" clId="{2C09ACDF-EC92-412A-A8F5-AEDC3EE4EF79}" dt="2023-09-18T13:13:37.084" v="110" actId="20577"/>
        <pc:sldMkLst>
          <pc:docMk/>
          <pc:sldMk cId="1878919862" sldId="291"/>
        </pc:sldMkLst>
        <pc:spChg chg="mod">
          <ac:chgData name="Alfred Smith" userId="3c60a3631c0db8ad" providerId="LiveId" clId="{2C09ACDF-EC92-412A-A8F5-AEDC3EE4EF79}" dt="2023-09-18T13:13:37.084" v="110" actId="20577"/>
          <ac:spMkLst>
            <pc:docMk/>
            <pc:sldMk cId="1878919862" sldId="291"/>
            <ac:spMk id="3" creationId="{A58184BD-88F1-BA02-40C1-D8403D0EEC0D}"/>
          </ac:spMkLst>
        </pc:spChg>
        <pc:spChg chg="mod">
          <ac:chgData name="Alfred Smith" userId="3c60a3631c0db8ad" providerId="LiveId" clId="{2C09ACDF-EC92-412A-A8F5-AEDC3EE4EF79}" dt="2023-09-18T13:13:25.391" v="108"/>
          <ac:spMkLst>
            <pc:docMk/>
            <pc:sldMk cId="1878919862" sldId="291"/>
            <ac:spMk id="4" creationId="{EE2AC625-9141-A801-F431-DD5F79396320}"/>
          </ac:spMkLst>
        </pc:spChg>
        <pc:picChg chg="del">
          <ac:chgData name="Alfred Smith" userId="3c60a3631c0db8ad" providerId="LiveId" clId="{2C09ACDF-EC92-412A-A8F5-AEDC3EE4EF79}" dt="2023-09-18T13:13:32.596" v="109"/>
          <ac:picMkLst>
            <pc:docMk/>
            <pc:sldMk cId="1878919862" sldId="291"/>
            <ac:picMk id="8" creationId="{0FB90499-5E73-1459-9914-4E176AA13446}"/>
          </ac:picMkLst>
        </pc:picChg>
      </pc:sldChg>
      <pc:sldChg chg="modSp mod modTransition">
        <pc:chgData name="Alfred Smith" userId="3c60a3631c0db8ad" providerId="LiveId" clId="{2C09ACDF-EC92-412A-A8F5-AEDC3EE4EF79}" dt="2023-09-18T13:18:10.848" v="158" actId="14100"/>
        <pc:sldMkLst>
          <pc:docMk/>
          <pc:sldMk cId="1014080634" sldId="292"/>
        </pc:sldMkLst>
        <pc:spChg chg="mod">
          <ac:chgData name="Alfred Smith" userId="3c60a3631c0db8ad" providerId="LiveId" clId="{2C09ACDF-EC92-412A-A8F5-AEDC3EE4EF79}" dt="2023-09-18T13:18:10.848" v="158" actId="14100"/>
          <ac:spMkLst>
            <pc:docMk/>
            <pc:sldMk cId="1014080634" sldId="292"/>
            <ac:spMk id="2" creationId="{ED019BFF-B264-1C0A-3422-FFCD8556116E}"/>
          </ac:spMkLst>
        </pc:spChg>
      </pc:sldChg>
      <pc:sldChg chg="addSp delSp modSp mod modTransition">
        <pc:chgData name="Alfred Smith" userId="3c60a3631c0db8ad" providerId="LiveId" clId="{2C09ACDF-EC92-412A-A8F5-AEDC3EE4EF79}" dt="2023-09-18T13:13:32.596" v="109"/>
        <pc:sldMkLst>
          <pc:docMk/>
          <pc:sldMk cId="4154836401" sldId="296"/>
        </pc:sldMkLst>
        <pc:spChg chg="del">
          <ac:chgData name="Alfred Smith" userId="3c60a3631c0db8ad" providerId="LiveId" clId="{2C09ACDF-EC92-412A-A8F5-AEDC3EE4EF79}" dt="2023-09-18T13:09:09.308" v="90" actId="478"/>
          <ac:spMkLst>
            <pc:docMk/>
            <pc:sldMk cId="4154836401" sldId="296"/>
            <ac:spMk id="2" creationId="{EFD8106B-834A-BBB0-4B97-D7C2D6BB8541}"/>
          </ac:spMkLst>
        </pc:spChg>
        <pc:spChg chg="add mod">
          <ac:chgData name="Alfred Smith" userId="3c60a3631c0db8ad" providerId="LiveId" clId="{2C09ACDF-EC92-412A-A8F5-AEDC3EE4EF79}" dt="2023-09-18T13:09:09.785" v="91"/>
          <ac:spMkLst>
            <pc:docMk/>
            <pc:sldMk cId="4154836401" sldId="296"/>
            <ac:spMk id="4" creationId="{9423C61F-7BA2-34B0-A4D8-B0772311CA0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61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 dirty="0" err="1"/>
              <a:t>ShareAlike</a:t>
            </a:r>
            <a:r>
              <a:rPr lang="en-US" dirty="0"/>
              <a:t> 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/>
              <a:t>English Bible quotes are from the World English Bible US, which is in the public domain.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511A82-C02C-3E37-D12C-D5A447BE45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AF1AA9-90F8-473F-4AE1-531F40A87979}"/>
              </a:ext>
            </a:extLst>
          </p:cNvPr>
          <p:cNvSpPr txBox="1"/>
          <p:nvPr/>
        </p:nvSpPr>
        <p:spPr>
          <a:xfrm>
            <a:off x="385152" y="267650"/>
            <a:ext cx="34350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u="none" strike="noStrike" baseline="0" dirty="0">
                <a:solidFill>
                  <a:schemeClr val="bg1"/>
                </a:solidFill>
                <a:latin typeface="TimesNewRomanPS-Bold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18:23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24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When he had begun to settle, one was brought to him who owed him ten thousand talents.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07F2EB-191C-B47E-11F9-E838240AF1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E228E9-9EC9-88EC-5C3A-D5E497FDC422}"/>
              </a:ext>
            </a:extLst>
          </p:cNvPr>
          <p:cNvSpPr txBox="1"/>
          <p:nvPr/>
        </p:nvSpPr>
        <p:spPr>
          <a:xfrm>
            <a:off x="385152" y="267650"/>
            <a:ext cx="3770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u="none" strike="noStrike" baseline="0" dirty="0">
                <a:solidFill>
                  <a:schemeClr val="bg1"/>
                </a:solidFill>
                <a:latin typeface="TimesNewRomanPS-Bold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18:24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25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But because he couldn’t pay, his lord commanded him to be sold, with his wife, his children, and all that he had, and payment to be made.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341BF2-C6A8-C9FF-AC42-D030195ADA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73CB58-AE13-152D-7A2E-8DEE36A675E7}"/>
              </a:ext>
            </a:extLst>
          </p:cNvPr>
          <p:cNvSpPr txBox="1"/>
          <p:nvPr/>
        </p:nvSpPr>
        <p:spPr>
          <a:xfrm>
            <a:off x="385152" y="267650"/>
            <a:ext cx="3343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u="none" strike="noStrike" baseline="0" dirty="0">
                <a:solidFill>
                  <a:schemeClr val="bg1"/>
                </a:solidFill>
                <a:latin typeface="TimesNewRomanPS-Bold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18:25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26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The servant therefore fell down and knelt before him, saying, ‘Lord, have patience with me, and I will repay you all!’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2DA589-6CBB-06F2-4842-2D919C9D9D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5C9C3-3F58-906B-7F59-73C396AAD9EC}"/>
              </a:ext>
            </a:extLst>
          </p:cNvPr>
          <p:cNvSpPr txBox="1"/>
          <p:nvPr/>
        </p:nvSpPr>
        <p:spPr>
          <a:xfrm>
            <a:off x="217727" y="5676777"/>
            <a:ext cx="3368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u="none" strike="noStrike" baseline="0" dirty="0">
                <a:solidFill>
                  <a:schemeClr val="bg1"/>
                </a:solidFill>
                <a:latin typeface="TimesNewRomanPS-Bold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18:26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27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The lord of that servant, being moved with compassion, released him and forgave him the debt.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CB8BC8-10F2-B3DA-33A1-6BBE919F0C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68" b="96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5ABEBB-360E-83FB-174F-CF052791F427}"/>
              </a:ext>
            </a:extLst>
          </p:cNvPr>
          <p:cNvSpPr txBox="1"/>
          <p:nvPr/>
        </p:nvSpPr>
        <p:spPr>
          <a:xfrm>
            <a:off x="385152" y="267650"/>
            <a:ext cx="3353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u="none" strike="noStrike" baseline="0" dirty="0">
                <a:solidFill>
                  <a:schemeClr val="bg1"/>
                </a:solidFill>
                <a:latin typeface="TimesNewRomanPS-Bold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18:27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28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“But that servant went out and found one of his fellow servants who owed him one hundred denarii,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/>
              </a:rPr>
              <a:t> 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and he grabbed him and took him by the throat, saying, ‘Pay me what you owe!’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02AC3D-5872-A89A-947D-3EEA7B805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040" y="0"/>
            <a:ext cx="54864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B515EC-978E-0ADE-12F4-FF089FF00558}"/>
              </a:ext>
            </a:extLst>
          </p:cNvPr>
          <p:cNvSpPr txBox="1"/>
          <p:nvPr/>
        </p:nvSpPr>
        <p:spPr>
          <a:xfrm>
            <a:off x="0" y="1145051"/>
            <a:ext cx="5559136" cy="43671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i="0" u="none" strike="noStrike" baseline="0" dirty="0">
                <a:solidFill>
                  <a:schemeClr val="bg1"/>
                </a:solidFill>
                <a:latin typeface="TimesNewRomanPS-BoldMT"/>
              </a:rPr>
              <a:t>The Unforgiving Servant – </a:t>
            </a:r>
          </a:p>
          <a:p>
            <a:r>
              <a:rPr lang="en-US" sz="5400" i="0" u="none" strike="noStrike" baseline="0" dirty="0">
                <a:solidFill>
                  <a:schemeClr val="bg1"/>
                </a:solidFill>
                <a:latin typeface="TimesNewRomanPS-BoldMT"/>
              </a:rPr>
              <a:t>Matthew 18:21-35</a:t>
            </a:r>
            <a:endParaRPr lang="en-IN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B582E9-1848-3799-2D68-B1AF515FB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3090"/>
            <a:ext cx="12192000" cy="71910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C5CD83-AAE1-67F5-E96B-E82321A77574}"/>
              </a:ext>
            </a:extLst>
          </p:cNvPr>
          <p:cNvSpPr txBox="1"/>
          <p:nvPr/>
        </p:nvSpPr>
        <p:spPr>
          <a:xfrm>
            <a:off x="552578" y="5612382"/>
            <a:ext cx="35622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u="none" strike="noStrike" baseline="0" dirty="0">
                <a:solidFill>
                  <a:schemeClr val="bg1"/>
                </a:solidFill>
                <a:latin typeface="TimesNewRomanPS-Bold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18:28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29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/>
              </a:rPr>
              <a:t>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“So his fellow servant fell down at his feet and begged him, saying, ‘Have patience with me, and I will repay you!’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4FE737-3780-D824-2313-4A8E7FD4BF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" r="107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57BB5E-EC2D-400B-1036-52DA6F9AA901}"/>
              </a:ext>
            </a:extLst>
          </p:cNvPr>
          <p:cNvSpPr txBox="1"/>
          <p:nvPr/>
        </p:nvSpPr>
        <p:spPr>
          <a:xfrm>
            <a:off x="385152" y="267650"/>
            <a:ext cx="35467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u="none" strike="noStrike" baseline="0" dirty="0">
                <a:solidFill>
                  <a:schemeClr val="bg1"/>
                </a:solidFill>
                <a:latin typeface="TimesNewRomanPS-Bold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18:29</a:t>
            </a: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30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He would not, but went and cast him into prison until he should pay back that which was due.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316394-12A1-CA1A-4749-565D02C126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760734-F39B-099B-AAEA-E6AD08FEFAEB}"/>
              </a:ext>
            </a:extLst>
          </p:cNvPr>
          <p:cNvSpPr txBox="1"/>
          <p:nvPr/>
        </p:nvSpPr>
        <p:spPr>
          <a:xfrm>
            <a:off x="385152" y="267650"/>
            <a:ext cx="3678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u="none" strike="noStrike" baseline="0" dirty="0">
                <a:solidFill>
                  <a:schemeClr val="bg1"/>
                </a:solidFill>
                <a:latin typeface="TimesNewRomanPS-Bold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18:30</a:t>
            </a: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31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Inter"/>
              </a:rPr>
              <a:t>So when his fellow servants saw what was done, they were exceedingly sorry, and came and told their lord all that was done.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1D8DFB-13B4-C4DF-8AF4-E2B5E164FD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52B68F-E7FE-5FCD-723A-D318E78C78E1}"/>
              </a:ext>
            </a:extLst>
          </p:cNvPr>
          <p:cNvSpPr txBox="1"/>
          <p:nvPr/>
        </p:nvSpPr>
        <p:spPr>
          <a:xfrm>
            <a:off x="8412480" y="5857081"/>
            <a:ext cx="36486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u="none" strike="noStrike" baseline="0" dirty="0">
                <a:solidFill>
                  <a:schemeClr val="bg1"/>
                </a:solidFill>
                <a:latin typeface="TimesNewRomanPS-BoldMT"/>
              </a:rPr>
              <a:t>Matthew</a:t>
            </a:r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18:31</a:t>
            </a: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32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Inter"/>
              </a:rPr>
              <a:t>Then his lord called him in and said to him, ‘You wicked servant! I forgave you all that debt because you begged me.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706BCF-C5AA-7B48-9975-537659FC5B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3F6967-C479-59CC-7889-6BEEDE9B0A78}"/>
              </a:ext>
            </a:extLst>
          </p:cNvPr>
          <p:cNvSpPr txBox="1"/>
          <p:nvPr/>
        </p:nvSpPr>
        <p:spPr>
          <a:xfrm>
            <a:off x="8798561" y="5715413"/>
            <a:ext cx="33919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u="none" strike="noStrike" baseline="0" dirty="0">
                <a:solidFill>
                  <a:schemeClr val="bg1"/>
                </a:solidFill>
                <a:latin typeface="TimesNewRomanPS-Bold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18:32</a:t>
            </a: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568452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sz="7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33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Shouldn’t you also have had mercy on your fellow servant, even as I had mercy on you?’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i="0" u="none" strike="noStrike" baseline="0" dirty="0">
                <a:latin typeface="TimesNewRomanPS-BoldMT"/>
              </a:rPr>
              <a:t>The Unforgiving Servant - Matthew 18:21-35</a:t>
            </a:r>
            <a:endParaRPr lang="en-IN" sz="6000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81EFB0-8235-0449-6AB7-83F235127C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19A225-B9AE-DFE1-949C-CC1A3561DF55}"/>
              </a:ext>
            </a:extLst>
          </p:cNvPr>
          <p:cNvSpPr txBox="1"/>
          <p:nvPr/>
        </p:nvSpPr>
        <p:spPr>
          <a:xfrm>
            <a:off x="385152" y="267650"/>
            <a:ext cx="3790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u="none" strike="noStrike" baseline="0" dirty="0">
                <a:solidFill>
                  <a:schemeClr val="bg1"/>
                </a:solidFill>
                <a:latin typeface="TimesNewRomanPS-Bold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18:33</a:t>
            </a: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34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Inter"/>
              </a:rPr>
              <a:t>His lord was angry, and delivered him to the tormentors until he should pay all that was due to him.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539196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DAE03C-B7E6-2673-1AB1-6C1E02E135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7F4F21-4224-4EF0-BB45-AC4104B395AF}"/>
              </a:ext>
            </a:extLst>
          </p:cNvPr>
          <p:cNvSpPr txBox="1"/>
          <p:nvPr/>
        </p:nvSpPr>
        <p:spPr>
          <a:xfrm>
            <a:off x="385152" y="267650"/>
            <a:ext cx="3607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u="none" strike="noStrike" baseline="0" dirty="0">
                <a:solidFill>
                  <a:schemeClr val="bg1"/>
                </a:solidFill>
                <a:latin typeface="TimesNewRomanPS-Bold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18:34</a:t>
            </a:r>
          </a:p>
        </p:txBody>
      </p:sp>
    </p:spTree>
    <p:extLst>
      <p:ext uri="{BB962C8B-B14F-4D97-AF65-F5344CB8AC3E}">
        <p14:creationId xmlns:p14="http://schemas.microsoft.com/office/powerpoint/2010/main" val="12924733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35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So my heavenly Father will also do to you, if you don’t each forgive your brother from your hearts for his misdeeds.”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789198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13B58A-3448-A206-49A5-817E633767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019BFF-B264-1C0A-3422-FFCD8556116E}"/>
              </a:ext>
            </a:extLst>
          </p:cNvPr>
          <p:cNvSpPr txBox="1"/>
          <p:nvPr/>
        </p:nvSpPr>
        <p:spPr>
          <a:xfrm>
            <a:off x="8625841" y="5612382"/>
            <a:ext cx="3566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u="none" strike="noStrike" baseline="0" dirty="0">
                <a:solidFill>
                  <a:schemeClr val="bg1"/>
                </a:solidFill>
                <a:latin typeface="TimesNewRomanPS-Bold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18:35</a:t>
            </a:r>
          </a:p>
        </p:txBody>
      </p:sp>
    </p:spTree>
    <p:extLst>
      <p:ext uri="{BB962C8B-B14F-4D97-AF65-F5344CB8AC3E}">
        <p14:creationId xmlns:p14="http://schemas.microsoft.com/office/powerpoint/2010/main" val="1014080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02AC3D-5872-A89A-947D-3EEA7B805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040" y="0"/>
            <a:ext cx="54864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23C61F-7BA2-34B0-A4D8-B0772311CA0A}"/>
              </a:ext>
            </a:extLst>
          </p:cNvPr>
          <p:cNvSpPr txBox="1"/>
          <p:nvPr/>
        </p:nvSpPr>
        <p:spPr>
          <a:xfrm>
            <a:off x="0" y="1145051"/>
            <a:ext cx="5559136" cy="43671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i="0" u="none" strike="noStrike" baseline="0" dirty="0">
                <a:solidFill>
                  <a:schemeClr val="bg1"/>
                </a:solidFill>
                <a:latin typeface="TimesNewRomanPS-BoldMT"/>
              </a:rPr>
              <a:t>The Unforgiving Servant – </a:t>
            </a:r>
          </a:p>
          <a:p>
            <a:r>
              <a:rPr lang="en-US" sz="5400" i="0" u="none" strike="noStrike" baseline="0" dirty="0">
                <a:solidFill>
                  <a:schemeClr val="bg1"/>
                </a:solidFill>
                <a:latin typeface="TimesNewRomanPS-BoldMT"/>
              </a:rPr>
              <a:t>Matthew 18:21-35</a:t>
            </a:r>
            <a:endParaRPr lang="en-IN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836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21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Inter"/>
              </a:rPr>
              <a:t>Then Peter came and said to him, “Lord, how often shall my brother sin against me, and I forgive him? Until seven times?”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8C4500-9F13-4727-7D7D-E54F9A0173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D42CC6-57D4-0F7D-5C73-DA05D092B701}"/>
              </a:ext>
            </a:extLst>
          </p:cNvPr>
          <p:cNvSpPr txBox="1"/>
          <p:nvPr/>
        </p:nvSpPr>
        <p:spPr>
          <a:xfrm>
            <a:off x="385152" y="267650"/>
            <a:ext cx="34045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u="none" strike="noStrike" baseline="0" dirty="0">
                <a:solidFill>
                  <a:schemeClr val="bg1"/>
                </a:solidFill>
                <a:latin typeface="TimesNewRomanPS-Bold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18:21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5400" dirty="0"/>
              <a:t> </a:t>
            </a:r>
            <a:r>
              <a:rPr lang="en-US" sz="5400" dirty="0">
                <a:solidFill>
                  <a:srgbClr val="777A7B"/>
                </a:solidFill>
                <a:latin typeface="Arial" panose="020B0604020202020204" pitchFamily="34" charset="0"/>
              </a:rPr>
              <a:t>22J</a:t>
            </a:r>
            <a:r>
              <a:rPr lang="en-US" sz="5400" b="0" i="0" dirty="0">
                <a:solidFill>
                  <a:srgbClr val="121212"/>
                </a:solidFill>
                <a:effectLst/>
                <a:latin typeface="Inter"/>
              </a:rPr>
              <a:t>esus said to him, </a:t>
            </a:r>
            <a:r>
              <a:rPr lang="en-US" sz="5400" b="0" i="0" dirty="0">
                <a:solidFill>
                  <a:srgbClr val="FF3D4D"/>
                </a:solidFill>
                <a:effectLst/>
                <a:latin typeface="Inter"/>
              </a:rPr>
              <a:t>“I don’t tell you until seven times, but, until seventy times seven.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9B4E54-7F05-A2DC-7012-7F3EE183A3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" r="2360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B25B86-2F05-A45F-6D95-3491C23DA966}"/>
              </a:ext>
            </a:extLst>
          </p:cNvPr>
          <p:cNvSpPr txBox="1"/>
          <p:nvPr/>
        </p:nvSpPr>
        <p:spPr>
          <a:xfrm>
            <a:off x="385152" y="267650"/>
            <a:ext cx="3374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u="none" strike="noStrike" baseline="0" dirty="0">
                <a:solidFill>
                  <a:schemeClr val="bg1"/>
                </a:solidFill>
                <a:latin typeface="TimesNewRomanPS-Bold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18:22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sz="6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277091" y="299898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23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Therefore the Kingdom of Heaven is like a certain king who wanted to settle accounts with his servants.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2898</TotalTime>
  <Words>484</Words>
  <Application>Microsoft Office PowerPoint</Application>
  <PresentationFormat>Widescreen</PresentationFormat>
  <Paragraphs>41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ArialMT</vt:lpstr>
      <vt:lpstr>Calibri</vt:lpstr>
      <vt:lpstr>Calibri Light</vt:lpstr>
      <vt:lpstr>Inter</vt:lpstr>
      <vt:lpstr>Microsoft Himalaya</vt:lpstr>
      <vt:lpstr>TimesNewRomanPS-BoldMT</vt:lpstr>
      <vt:lpstr>Office Theme</vt:lpstr>
      <vt:lpstr>61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2023-09-18T13:18:14Z</dcterms:modified>
</cp:coreProperties>
</file>