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60" r:id="rId4"/>
    <p:sldId id="271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9FECA8-74AD-4DA4-AC76-7019824BA1BE}" v="11" dt="2023-09-20T07:04:04.2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75" d="100"/>
          <a:sy n="75" d="100"/>
        </p:scale>
        <p:origin x="974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B89FECA8-74AD-4DA4-AC76-7019824BA1BE}"/>
    <pc:docChg chg="custSel modSld">
      <pc:chgData name="Alfred Smith" userId="3c60a3631c0db8ad" providerId="LiveId" clId="{B89FECA8-74AD-4DA4-AC76-7019824BA1BE}" dt="2023-09-20T07:04:44.090" v="40"/>
      <pc:docMkLst>
        <pc:docMk/>
      </pc:docMkLst>
      <pc:sldChg chg="delSp modTransition modAnim">
        <pc:chgData name="Alfred Smith" userId="3c60a3631c0db8ad" providerId="LiveId" clId="{B89FECA8-74AD-4DA4-AC76-7019824BA1BE}" dt="2023-09-20T07:00:32.800" v="18"/>
        <pc:sldMkLst>
          <pc:docMk/>
          <pc:sldMk cId="1499918570" sldId="257"/>
        </pc:sldMkLst>
        <pc:picChg chg="del">
          <ac:chgData name="Alfred Smith" userId="3c60a3631c0db8ad" providerId="LiveId" clId="{B89FECA8-74AD-4DA4-AC76-7019824BA1BE}" dt="2023-09-20T07:00:32.800" v="18"/>
          <ac:picMkLst>
            <pc:docMk/>
            <pc:sldMk cId="1499918570" sldId="257"/>
            <ac:picMk id="18" creationId="{DDF08DEE-C89D-AFB7-D524-D3F3F0D4891D}"/>
          </ac:picMkLst>
        </pc:picChg>
      </pc:sldChg>
      <pc:sldChg chg="addSp modSp mod modTransition">
        <pc:chgData name="Alfred Smith" userId="3c60a3631c0db8ad" providerId="LiveId" clId="{B89FECA8-74AD-4DA4-AC76-7019824BA1BE}" dt="2023-09-20T07:00:32.800" v="18"/>
        <pc:sldMkLst>
          <pc:docMk/>
          <pc:sldMk cId="3788111665" sldId="258"/>
        </pc:sldMkLst>
        <pc:spChg chg="add mod">
          <ac:chgData name="Alfred Smith" userId="3c60a3631c0db8ad" providerId="LiveId" clId="{B89FECA8-74AD-4DA4-AC76-7019824BA1BE}" dt="2023-09-20T06:39:07.830" v="6" actId="14100"/>
          <ac:spMkLst>
            <pc:docMk/>
            <pc:sldMk cId="3788111665" sldId="258"/>
            <ac:spMk id="2" creationId="{65EA0748-8A59-8D37-2BD1-C2949428D660}"/>
          </ac:spMkLst>
        </pc:spChg>
      </pc:sldChg>
      <pc:sldChg chg="delSp modSp mod modTransition modAnim">
        <pc:chgData name="Alfred Smith" userId="3c60a3631c0db8ad" providerId="LiveId" clId="{B89FECA8-74AD-4DA4-AC76-7019824BA1BE}" dt="2023-09-20T07:00:58.408" v="26" actId="20577"/>
        <pc:sldMkLst>
          <pc:docMk/>
          <pc:sldMk cId="2346136586" sldId="260"/>
        </pc:sldMkLst>
        <pc:spChg chg="mod">
          <ac:chgData name="Alfred Smith" userId="3c60a3631c0db8ad" providerId="LiveId" clId="{B89FECA8-74AD-4DA4-AC76-7019824BA1BE}" dt="2023-09-20T07:00:58.408" v="26" actId="20577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B89FECA8-74AD-4DA4-AC76-7019824BA1BE}" dt="2023-09-20T07:00:32.800" v="18"/>
          <ac:picMkLst>
            <pc:docMk/>
            <pc:sldMk cId="2346136586" sldId="260"/>
            <ac:picMk id="13" creationId="{812E9A62-A8EC-BFB3-84C5-07C22C5FB041}"/>
          </ac:picMkLst>
        </pc:picChg>
      </pc:sldChg>
      <pc:sldChg chg="delSp modSp mod modTransition modAnim">
        <pc:chgData name="Alfred Smith" userId="3c60a3631c0db8ad" providerId="LiveId" clId="{B89FECA8-74AD-4DA4-AC76-7019824BA1BE}" dt="2023-09-20T07:00:54.959" v="25" actId="20577"/>
        <pc:sldMkLst>
          <pc:docMk/>
          <pc:sldMk cId="4037329247" sldId="261"/>
        </pc:sldMkLst>
        <pc:spChg chg="mod">
          <ac:chgData name="Alfred Smith" userId="3c60a3631c0db8ad" providerId="LiveId" clId="{B89FECA8-74AD-4DA4-AC76-7019824BA1BE}" dt="2023-09-20T07:00:54.959" v="25" actId="20577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B89FECA8-74AD-4DA4-AC76-7019824BA1BE}" dt="2023-09-20T06:57:45.338" v="10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B89FECA8-74AD-4DA4-AC76-7019824BA1BE}" dt="2023-09-20T07:00:32.800" v="18"/>
          <ac:picMkLst>
            <pc:docMk/>
            <pc:sldMk cId="4037329247" sldId="261"/>
            <ac:picMk id="13" creationId="{FB1BB39E-B026-8ADC-3DD8-70E69E86C7B6}"/>
          </ac:picMkLst>
        </pc:picChg>
      </pc:sldChg>
      <pc:sldChg chg="delSp modSp mod modTransition modAnim">
        <pc:chgData name="Alfred Smith" userId="3c60a3631c0db8ad" providerId="LiveId" clId="{B89FECA8-74AD-4DA4-AC76-7019824BA1BE}" dt="2023-09-20T07:00:52.287" v="24" actId="20577"/>
        <pc:sldMkLst>
          <pc:docMk/>
          <pc:sldMk cId="1909638311" sldId="262"/>
        </pc:sldMkLst>
        <pc:spChg chg="mod">
          <ac:chgData name="Alfred Smith" userId="3c60a3631c0db8ad" providerId="LiveId" clId="{B89FECA8-74AD-4DA4-AC76-7019824BA1BE}" dt="2023-09-20T07:00:52.287" v="24" actId="20577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B89FECA8-74AD-4DA4-AC76-7019824BA1BE}" dt="2023-09-20T06:58:09.410" v="12" actId="20577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B89FECA8-74AD-4DA4-AC76-7019824BA1BE}" dt="2023-09-20T07:00:32.800" v="18"/>
          <ac:picMkLst>
            <pc:docMk/>
            <pc:sldMk cId="1909638311" sldId="262"/>
            <ac:picMk id="20" creationId="{8D8FC814-9F80-11B4-3A23-8E9738710B37}"/>
          </ac:picMkLst>
        </pc:picChg>
      </pc:sldChg>
      <pc:sldChg chg="delSp modSp mod modTransition modAnim">
        <pc:chgData name="Alfred Smith" userId="3c60a3631c0db8ad" providerId="LiveId" clId="{B89FECA8-74AD-4DA4-AC76-7019824BA1BE}" dt="2023-09-20T07:00:48.248" v="23" actId="20577"/>
        <pc:sldMkLst>
          <pc:docMk/>
          <pc:sldMk cId="641208035" sldId="263"/>
        </pc:sldMkLst>
        <pc:spChg chg="mod">
          <ac:chgData name="Alfred Smith" userId="3c60a3631c0db8ad" providerId="LiveId" clId="{B89FECA8-74AD-4DA4-AC76-7019824BA1BE}" dt="2023-09-20T07:00:48.248" v="23" actId="20577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B89FECA8-74AD-4DA4-AC76-7019824BA1BE}" dt="2023-09-20T06:58:24.558" v="13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B89FECA8-74AD-4DA4-AC76-7019824BA1BE}" dt="2023-09-20T07:00:32.800" v="18"/>
          <ac:picMkLst>
            <pc:docMk/>
            <pc:sldMk cId="641208035" sldId="263"/>
            <ac:picMk id="7" creationId="{EFCA6E82-F6F7-C230-823A-F5E5689E846F}"/>
          </ac:picMkLst>
        </pc:picChg>
      </pc:sldChg>
      <pc:sldChg chg="delSp modSp mod modTransition modAnim">
        <pc:chgData name="Alfred Smith" userId="3c60a3631c0db8ad" providerId="LiveId" clId="{B89FECA8-74AD-4DA4-AC76-7019824BA1BE}" dt="2023-09-20T07:00:45.498" v="22" actId="20577"/>
        <pc:sldMkLst>
          <pc:docMk/>
          <pc:sldMk cId="4044745628" sldId="264"/>
        </pc:sldMkLst>
        <pc:spChg chg="mod">
          <ac:chgData name="Alfred Smith" userId="3c60a3631c0db8ad" providerId="LiveId" clId="{B89FECA8-74AD-4DA4-AC76-7019824BA1BE}" dt="2023-09-20T07:00:45.498" v="22" actId="20577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B89FECA8-74AD-4DA4-AC76-7019824BA1BE}" dt="2023-09-20T06:58:45.710" v="14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B89FECA8-74AD-4DA4-AC76-7019824BA1BE}" dt="2023-09-20T07:00:32.800" v="18"/>
          <ac:picMkLst>
            <pc:docMk/>
            <pc:sldMk cId="4044745628" sldId="264"/>
            <ac:picMk id="13" creationId="{6A489D8C-9E25-92DD-A2B8-BC27CFF33C48}"/>
          </ac:picMkLst>
        </pc:picChg>
      </pc:sldChg>
      <pc:sldChg chg="delSp modSp mod modTransition modAnim">
        <pc:chgData name="Alfred Smith" userId="3c60a3631c0db8ad" providerId="LiveId" clId="{B89FECA8-74AD-4DA4-AC76-7019824BA1BE}" dt="2023-09-20T07:00:42.588" v="21" actId="20577"/>
        <pc:sldMkLst>
          <pc:docMk/>
          <pc:sldMk cId="978260341" sldId="265"/>
        </pc:sldMkLst>
        <pc:spChg chg="mod">
          <ac:chgData name="Alfred Smith" userId="3c60a3631c0db8ad" providerId="LiveId" clId="{B89FECA8-74AD-4DA4-AC76-7019824BA1BE}" dt="2023-09-20T07:00:42.588" v="21" actId="20577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B89FECA8-74AD-4DA4-AC76-7019824BA1BE}" dt="2023-09-20T06:59:47.482" v="15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B89FECA8-74AD-4DA4-AC76-7019824BA1BE}" dt="2023-09-20T07:00:32.800" v="18"/>
          <ac:picMkLst>
            <pc:docMk/>
            <pc:sldMk cId="978260341" sldId="265"/>
            <ac:picMk id="24" creationId="{87E9ACB7-DF34-28B6-F604-733F1EFFDED5}"/>
          </ac:picMkLst>
        </pc:picChg>
      </pc:sldChg>
      <pc:sldChg chg="delSp modSp mod modTransition modAnim">
        <pc:chgData name="Alfred Smith" userId="3c60a3631c0db8ad" providerId="LiveId" clId="{B89FECA8-74AD-4DA4-AC76-7019824BA1BE}" dt="2023-09-20T07:00:39.719" v="20" actId="20577"/>
        <pc:sldMkLst>
          <pc:docMk/>
          <pc:sldMk cId="3575870363" sldId="266"/>
        </pc:sldMkLst>
        <pc:spChg chg="mod">
          <ac:chgData name="Alfred Smith" userId="3c60a3631c0db8ad" providerId="LiveId" clId="{B89FECA8-74AD-4DA4-AC76-7019824BA1BE}" dt="2023-09-20T07:00:39.719" v="20" actId="20577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B89FECA8-74AD-4DA4-AC76-7019824BA1BE}" dt="2023-09-20T07:00:08.427" v="16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B89FECA8-74AD-4DA4-AC76-7019824BA1BE}" dt="2023-09-20T07:00:32.800" v="18"/>
          <ac:picMkLst>
            <pc:docMk/>
            <pc:sldMk cId="3575870363" sldId="266"/>
            <ac:picMk id="11" creationId="{18DEC979-5D44-E46A-1C26-EDADAC27D686}"/>
          </ac:picMkLst>
        </pc:picChg>
      </pc:sldChg>
      <pc:sldChg chg="delSp modSp mod modTransition modAnim">
        <pc:chgData name="Alfred Smith" userId="3c60a3631c0db8ad" providerId="LiveId" clId="{B89FECA8-74AD-4DA4-AC76-7019824BA1BE}" dt="2023-09-20T07:00:36.227" v="19" actId="20577"/>
        <pc:sldMkLst>
          <pc:docMk/>
          <pc:sldMk cId="4017137865" sldId="267"/>
        </pc:sldMkLst>
        <pc:spChg chg="mod">
          <ac:chgData name="Alfred Smith" userId="3c60a3631c0db8ad" providerId="LiveId" clId="{B89FECA8-74AD-4DA4-AC76-7019824BA1BE}" dt="2023-09-20T07:00:36.227" v="19" actId="20577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Alfred Smith" userId="3c60a3631c0db8ad" providerId="LiveId" clId="{B89FECA8-74AD-4DA4-AC76-7019824BA1BE}" dt="2023-09-20T07:00:19.622" v="17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B89FECA8-74AD-4DA4-AC76-7019824BA1BE}" dt="2023-09-20T07:00:32.800" v="18"/>
          <ac:picMkLst>
            <pc:docMk/>
            <pc:sldMk cId="4017137865" sldId="267"/>
            <ac:picMk id="7" creationId="{2BE640B1-A0D1-7577-A137-6A3F1F7D6AB3}"/>
          </ac:picMkLst>
        </pc:picChg>
      </pc:sldChg>
      <pc:sldChg chg="addSp delSp modSp mod modTransition">
        <pc:chgData name="Alfred Smith" userId="3c60a3631c0db8ad" providerId="LiveId" clId="{B89FECA8-74AD-4DA4-AC76-7019824BA1BE}" dt="2023-09-20T07:00:32.800" v="18"/>
        <pc:sldMkLst>
          <pc:docMk/>
          <pc:sldMk cId="939110669" sldId="271"/>
        </pc:sldMkLst>
        <pc:spChg chg="add del mod">
          <ac:chgData name="Alfred Smith" userId="3c60a3631c0db8ad" providerId="LiveId" clId="{B89FECA8-74AD-4DA4-AC76-7019824BA1BE}" dt="2023-09-20T06:39:14.852" v="8" actId="478"/>
          <ac:spMkLst>
            <pc:docMk/>
            <pc:sldMk cId="939110669" sldId="271"/>
            <ac:spMk id="2" creationId="{65EA0748-8A59-8D37-2BD1-C2949428D660}"/>
          </ac:spMkLst>
        </pc:spChg>
        <pc:spChg chg="add mod">
          <ac:chgData name="Alfred Smith" userId="3c60a3631c0db8ad" providerId="LiveId" clId="{B89FECA8-74AD-4DA4-AC76-7019824BA1BE}" dt="2023-09-20T06:39:15.757" v="9"/>
          <ac:spMkLst>
            <pc:docMk/>
            <pc:sldMk cId="939110669" sldId="271"/>
            <ac:spMk id="4" creationId="{109C9608-2349-402D-BCD1-21B88770B003}"/>
          </ac:spMkLst>
        </pc:spChg>
      </pc:sldChg>
      <pc:sldChg chg="addSp modSp mod modTransition">
        <pc:chgData name="Alfred Smith" userId="3c60a3631c0db8ad" providerId="LiveId" clId="{B89FECA8-74AD-4DA4-AC76-7019824BA1BE}" dt="2023-09-20T07:04:26.875" v="34"/>
        <pc:sldMkLst>
          <pc:docMk/>
          <pc:sldMk cId="4024569785" sldId="272"/>
        </pc:sldMkLst>
        <pc:spChg chg="add mod">
          <ac:chgData name="Alfred Smith" userId="3c60a3631c0db8ad" providerId="LiveId" clId="{B89FECA8-74AD-4DA4-AC76-7019824BA1BE}" dt="2023-09-20T07:04:26.875" v="34"/>
          <ac:spMkLst>
            <pc:docMk/>
            <pc:sldMk cId="4024569785" sldId="272"/>
            <ac:spMk id="2" creationId="{5CE808FC-5557-B992-6AE8-ACBECA6F7B1D}"/>
          </ac:spMkLst>
        </pc:spChg>
      </pc:sldChg>
      <pc:sldChg chg="addSp modSp mod modTransition">
        <pc:chgData name="Alfred Smith" userId="3c60a3631c0db8ad" providerId="LiveId" clId="{B89FECA8-74AD-4DA4-AC76-7019824BA1BE}" dt="2023-09-20T07:04:30.074" v="35"/>
        <pc:sldMkLst>
          <pc:docMk/>
          <pc:sldMk cId="487179600" sldId="273"/>
        </pc:sldMkLst>
        <pc:spChg chg="add mod">
          <ac:chgData name="Alfred Smith" userId="3c60a3631c0db8ad" providerId="LiveId" clId="{B89FECA8-74AD-4DA4-AC76-7019824BA1BE}" dt="2023-09-20T07:04:30.074" v="35"/>
          <ac:spMkLst>
            <pc:docMk/>
            <pc:sldMk cId="487179600" sldId="273"/>
            <ac:spMk id="2" creationId="{4B0045CF-1EE3-F7E3-7A22-D4542734F776}"/>
          </ac:spMkLst>
        </pc:spChg>
      </pc:sldChg>
      <pc:sldChg chg="addSp modSp mod modTransition">
        <pc:chgData name="Alfred Smith" userId="3c60a3631c0db8ad" providerId="LiveId" clId="{B89FECA8-74AD-4DA4-AC76-7019824BA1BE}" dt="2023-09-20T07:04:33.139" v="36"/>
        <pc:sldMkLst>
          <pc:docMk/>
          <pc:sldMk cId="2168401200" sldId="274"/>
        </pc:sldMkLst>
        <pc:spChg chg="add mod">
          <ac:chgData name="Alfred Smith" userId="3c60a3631c0db8ad" providerId="LiveId" clId="{B89FECA8-74AD-4DA4-AC76-7019824BA1BE}" dt="2023-09-20T07:04:33.139" v="36"/>
          <ac:spMkLst>
            <pc:docMk/>
            <pc:sldMk cId="2168401200" sldId="274"/>
            <ac:spMk id="2" creationId="{3ED91B94-C0B4-69FF-D7FD-E9559A91CB21}"/>
          </ac:spMkLst>
        </pc:spChg>
      </pc:sldChg>
      <pc:sldChg chg="addSp modSp mod modTransition">
        <pc:chgData name="Alfred Smith" userId="3c60a3631c0db8ad" providerId="LiveId" clId="{B89FECA8-74AD-4DA4-AC76-7019824BA1BE}" dt="2023-09-20T07:04:35.789" v="37"/>
        <pc:sldMkLst>
          <pc:docMk/>
          <pc:sldMk cId="2996969115" sldId="275"/>
        </pc:sldMkLst>
        <pc:spChg chg="add mod">
          <ac:chgData name="Alfred Smith" userId="3c60a3631c0db8ad" providerId="LiveId" clId="{B89FECA8-74AD-4DA4-AC76-7019824BA1BE}" dt="2023-09-20T07:04:35.789" v="37"/>
          <ac:spMkLst>
            <pc:docMk/>
            <pc:sldMk cId="2996969115" sldId="275"/>
            <ac:spMk id="2" creationId="{90648B12-8011-F610-9741-0D856BB61B7F}"/>
          </ac:spMkLst>
        </pc:spChg>
      </pc:sldChg>
      <pc:sldChg chg="addSp modSp mod modTransition">
        <pc:chgData name="Alfred Smith" userId="3c60a3631c0db8ad" providerId="LiveId" clId="{B89FECA8-74AD-4DA4-AC76-7019824BA1BE}" dt="2023-09-20T07:04:38.861" v="38"/>
        <pc:sldMkLst>
          <pc:docMk/>
          <pc:sldMk cId="2390376940" sldId="276"/>
        </pc:sldMkLst>
        <pc:spChg chg="add mod">
          <ac:chgData name="Alfred Smith" userId="3c60a3631c0db8ad" providerId="LiveId" clId="{B89FECA8-74AD-4DA4-AC76-7019824BA1BE}" dt="2023-09-20T07:04:38.861" v="38"/>
          <ac:spMkLst>
            <pc:docMk/>
            <pc:sldMk cId="2390376940" sldId="276"/>
            <ac:spMk id="2" creationId="{8983E5D4-9DDF-858A-47B1-58F52250DE01}"/>
          </ac:spMkLst>
        </pc:spChg>
      </pc:sldChg>
      <pc:sldChg chg="addSp modSp mod modTransition">
        <pc:chgData name="Alfred Smith" userId="3c60a3631c0db8ad" providerId="LiveId" clId="{B89FECA8-74AD-4DA4-AC76-7019824BA1BE}" dt="2023-09-20T07:04:41.533" v="39"/>
        <pc:sldMkLst>
          <pc:docMk/>
          <pc:sldMk cId="4265919077" sldId="277"/>
        </pc:sldMkLst>
        <pc:spChg chg="add mod">
          <ac:chgData name="Alfred Smith" userId="3c60a3631c0db8ad" providerId="LiveId" clId="{B89FECA8-74AD-4DA4-AC76-7019824BA1BE}" dt="2023-09-20T07:04:41.533" v="39"/>
          <ac:spMkLst>
            <pc:docMk/>
            <pc:sldMk cId="4265919077" sldId="277"/>
            <ac:spMk id="2" creationId="{6A31CA40-CD98-E7B1-FB01-1A0C116E90D4}"/>
          </ac:spMkLst>
        </pc:spChg>
      </pc:sldChg>
      <pc:sldChg chg="addSp modSp mod modTransition">
        <pc:chgData name="Alfred Smith" userId="3c60a3631c0db8ad" providerId="LiveId" clId="{B89FECA8-74AD-4DA4-AC76-7019824BA1BE}" dt="2023-09-20T07:04:44.090" v="40"/>
        <pc:sldMkLst>
          <pc:docMk/>
          <pc:sldMk cId="210266664" sldId="278"/>
        </pc:sldMkLst>
        <pc:spChg chg="add mod">
          <ac:chgData name="Alfred Smith" userId="3c60a3631c0db8ad" providerId="LiveId" clId="{B89FECA8-74AD-4DA4-AC76-7019824BA1BE}" dt="2023-09-20T07:04:44.090" v="40"/>
          <ac:spMkLst>
            <pc:docMk/>
            <pc:sldMk cId="210266664" sldId="278"/>
            <ac:spMk id="2" creationId="{2D382527-7A92-F743-293B-E14177682BA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P05 </a:t>
            </a:r>
            <a:r>
              <a:rPr lang="en-IN" sz="1800" b="1" i="0" u="none" strike="noStrike" baseline="0" dirty="0">
                <a:latin typeface="TimesNewRomanPS-BoldMT"/>
              </a:rPr>
              <a:t>Kingdom Parables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62-1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/>
              <a:t>English Bible quotes are from the World English Bible US, which is in the public domain.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CEEE38-ACD1-EB0D-A9FF-EFB7E6A15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D91B94-C0B4-69FF-D7FD-E9559A91CB2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:48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FF3D4D"/>
                </a:solidFill>
                <a:effectLst/>
                <a:latin typeface="Inter"/>
              </a:rPr>
              <a:t>When a flood arose, the stream broke against that house, and could not shake it, because it was founded on the rock.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01C0F1-25CC-2C7B-E16D-8732C73C8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648B12-8011-F610-9741-0D856BB61B7F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:48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49</a:t>
            </a:r>
            <a:r>
              <a:rPr lang="en-US" sz="3600" b="0" i="0" dirty="0">
                <a:solidFill>
                  <a:srgbClr val="FF3D4D"/>
                </a:solidFill>
                <a:effectLst/>
                <a:latin typeface="Inter"/>
              </a:rPr>
              <a:t>But he who hears and doesn’t do, is like a man who built a house on the earth without a foundation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4802F-6556-0305-8DEA-A6F24E543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7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83E5D4-9DDF-858A-47B1-58F52250DE0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:49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36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3600" b="0" i="0" dirty="0">
                <a:solidFill>
                  <a:srgbClr val="FF3D4D"/>
                </a:solidFill>
                <a:effectLst/>
                <a:latin typeface="Inter"/>
              </a:rPr>
              <a:t>against which the stream broke, and immediately it fell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85FCF-55E1-C3D1-41BA-C60CFC6C87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31CA40-CD98-E7B1-FB01-1A0C116E90D4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:49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Inter"/>
              </a:rPr>
              <a:t>and the ruin of that house was great.”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B67249-E927-7682-E502-79AE2014E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1085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382527-7A92-F743-293B-E14177682BA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bo-CN" sz="4400" b="1" cap="all">
                <a:solidFill>
                  <a:schemeClr val="bg1"/>
                </a:solidFill>
                <a:latin typeface="ArialMT"/>
              </a:rPr>
              <a:t>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:49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D13C77-DA55-267B-1414-1DAAF095D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EA0748-8A59-8D37-2BD1-C2949428D660}"/>
              </a:ext>
            </a:extLst>
          </p:cNvPr>
          <p:cNvSpPr txBox="1"/>
          <p:nvPr/>
        </p:nvSpPr>
        <p:spPr>
          <a:xfrm>
            <a:off x="2966604" y="1236518"/>
            <a:ext cx="5740978" cy="39069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Wise and Foolish Builders - Luke 6:46-49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6000" b="1" i="0" u="none" strike="noStrike" baseline="0" dirty="0">
                <a:latin typeface="TimesNewRomanPS-BoldMT"/>
              </a:rPr>
              <a:t>Kingdom Parables</a:t>
            </a:r>
          </a:p>
          <a:p>
            <a:pPr algn="l"/>
            <a:r>
              <a:rPr lang="en-US" sz="6000" b="0" i="0" u="none" strike="noStrike" baseline="0" dirty="0">
                <a:latin typeface="TimesNewRomanPSMT"/>
              </a:rPr>
              <a:t>1. The Wise and Foolish Builders - Luke 6:46-49 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7D45B-C1D8-67E4-A798-2AC522FE6E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9C9608-2349-402D-BCD1-21B88770B003}"/>
              </a:ext>
            </a:extLst>
          </p:cNvPr>
          <p:cNvSpPr txBox="1"/>
          <p:nvPr/>
        </p:nvSpPr>
        <p:spPr>
          <a:xfrm>
            <a:off x="2966604" y="1236518"/>
            <a:ext cx="5740978" cy="39069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Wise and Foolish Builders - Luke 6:46-49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46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Inter"/>
              </a:rPr>
              <a:t>“Why do you call me, ‘Lord, Lord,’ and don’t do the things which I say?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FAC020-C75F-FB1A-AD4E-607FF30733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E808FC-5557-B992-6AE8-ACBECA6F7B1D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:46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47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Everyone who comes to me, and hears my words and does them, I will show you who he is like.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8FA37-750D-2ED1-B576-23471DEE7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0045CF-1EE3-F7E3-7A22-D4542734F776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:47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48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Inter"/>
              </a:rPr>
              <a:t>He is like a man building a house, who dug and went deep and laid a foundation on the rock.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2879</TotalTime>
  <Words>323</Words>
  <Application>Microsoft Office PowerPoint</Application>
  <PresentationFormat>Widescreen</PresentationFormat>
  <Paragraphs>32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ArialMT</vt:lpstr>
      <vt:lpstr>Calibri</vt:lpstr>
      <vt:lpstr>Calibri Light</vt:lpstr>
      <vt:lpstr>Inter</vt:lpstr>
      <vt:lpstr>Microsoft Himalaya</vt:lpstr>
      <vt:lpstr>TimesNewRomanPS-BoldMT</vt:lpstr>
      <vt:lpstr>TimesNewRomanPSMT</vt:lpstr>
      <vt:lpstr>Office Theme</vt:lpstr>
      <vt:lpstr>62-1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2023-09-20T07:04:45Z</dcterms:modified>
</cp:coreProperties>
</file>