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07623-7108-4DE4-A2AC-3C572164C3A7}" v="2" dt="2023-09-20T07:15:56.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4" d="100"/>
          <a:sy n="74" d="100"/>
        </p:scale>
        <p:origin x="104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2307623-7108-4DE4-A2AC-3C572164C3A7}"/>
    <pc:docChg chg="undo custSel modSld">
      <pc:chgData name="Alfred Smith" userId="3c60a3631c0db8ad" providerId="LiveId" clId="{A2307623-7108-4DE4-A2AC-3C572164C3A7}" dt="2023-09-20T07:16:48.316" v="56"/>
      <pc:docMkLst>
        <pc:docMk/>
      </pc:docMkLst>
      <pc:sldChg chg="delSp modTransition modAnim">
        <pc:chgData name="Alfred Smith" userId="3c60a3631c0db8ad" providerId="LiveId" clId="{A2307623-7108-4DE4-A2AC-3C572164C3A7}" dt="2023-09-20T07:08:54.448" v="0"/>
        <pc:sldMkLst>
          <pc:docMk/>
          <pc:sldMk cId="1499918570" sldId="257"/>
        </pc:sldMkLst>
        <pc:picChg chg="del">
          <ac:chgData name="Alfred Smith" userId="3c60a3631c0db8ad" providerId="LiveId" clId="{A2307623-7108-4DE4-A2AC-3C572164C3A7}" dt="2023-09-20T07:08:54.448" v="0"/>
          <ac:picMkLst>
            <pc:docMk/>
            <pc:sldMk cId="1499918570" sldId="257"/>
            <ac:picMk id="9" creationId="{734E5707-636F-104F-39DE-51B13CA5E30F}"/>
          </ac:picMkLst>
        </pc:picChg>
      </pc:sldChg>
      <pc:sldChg chg="modSp mod modTransition">
        <pc:chgData name="Alfred Smith" userId="3c60a3631c0db8ad" providerId="LiveId" clId="{A2307623-7108-4DE4-A2AC-3C572164C3A7}" dt="2023-09-20T07:15:48.871" v="41" actId="14100"/>
        <pc:sldMkLst>
          <pc:docMk/>
          <pc:sldMk cId="3788111665" sldId="258"/>
        </pc:sldMkLst>
        <pc:spChg chg="mod">
          <ac:chgData name="Alfred Smith" userId="3c60a3631c0db8ad" providerId="LiveId" clId="{A2307623-7108-4DE4-A2AC-3C572164C3A7}" dt="2023-09-20T07:15:48.871" v="41" actId="14100"/>
          <ac:spMkLst>
            <pc:docMk/>
            <pc:sldMk cId="3788111665" sldId="258"/>
            <ac:spMk id="2" creationId="{487CB9A1-8F3D-7A8D-7655-799E4008915D}"/>
          </ac:spMkLst>
        </pc:spChg>
      </pc:sldChg>
      <pc:sldChg chg="delSp modSp mod modTransition modAnim">
        <pc:chgData name="Alfred Smith" userId="3c60a3631c0db8ad" providerId="LiveId" clId="{A2307623-7108-4DE4-A2AC-3C572164C3A7}" dt="2023-09-20T07:15:19.889" v="36" actId="20577"/>
        <pc:sldMkLst>
          <pc:docMk/>
          <pc:sldMk cId="2346136586" sldId="260"/>
        </pc:sldMkLst>
        <pc:spChg chg="mod">
          <ac:chgData name="Alfred Smith" userId="3c60a3631c0db8ad" providerId="LiveId" clId="{A2307623-7108-4DE4-A2AC-3C572164C3A7}" dt="2023-09-20T07:11:10.701" v="16" actId="20577"/>
          <ac:spMkLst>
            <pc:docMk/>
            <pc:sldMk cId="2346136586" sldId="260"/>
            <ac:spMk id="3" creationId="{A58184BD-88F1-BA02-40C1-D8403D0EEC0D}"/>
          </ac:spMkLst>
        </pc:spChg>
        <pc:spChg chg="mod">
          <ac:chgData name="Alfred Smith" userId="3c60a3631c0db8ad" providerId="LiveId" clId="{A2307623-7108-4DE4-A2AC-3C572164C3A7}" dt="2023-09-20T07:15:19.889" v="36" actId="20577"/>
          <ac:spMkLst>
            <pc:docMk/>
            <pc:sldMk cId="2346136586" sldId="260"/>
            <ac:spMk id="4" creationId="{EE2AC625-9141-A801-F431-DD5F79396320}"/>
          </ac:spMkLst>
        </pc:spChg>
        <pc:picChg chg="del">
          <ac:chgData name="Alfred Smith" userId="3c60a3631c0db8ad" providerId="LiveId" clId="{A2307623-7108-4DE4-A2AC-3C572164C3A7}" dt="2023-09-20T07:08:54.448" v="0"/>
          <ac:picMkLst>
            <pc:docMk/>
            <pc:sldMk cId="2346136586" sldId="260"/>
            <ac:picMk id="11" creationId="{995A10EF-3BFD-A01D-D471-FE86E44EABE1}"/>
          </ac:picMkLst>
        </pc:picChg>
      </pc:sldChg>
      <pc:sldChg chg="delSp modSp mod modTransition modAnim">
        <pc:chgData name="Alfred Smith" userId="3c60a3631c0db8ad" providerId="LiveId" clId="{A2307623-7108-4DE4-A2AC-3C572164C3A7}" dt="2023-09-20T07:11:54.382" v="17"/>
        <pc:sldMkLst>
          <pc:docMk/>
          <pc:sldMk cId="4037329247" sldId="261"/>
        </pc:sldMkLst>
        <pc:spChg chg="mod">
          <ac:chgData name="Alfred Smith" userId="3c60a3631c0db8ad" providerId="LiveId" clId="{A2307623-7108-4DE4-A2AC-3C572164C3A7}" dt="2023-09-20T07:11:07.439" v="15" actId="20577"/>
          <ac:spMkLst>
            <pc:docMk/>
            <pc:sldMk cId="4037329247" sldId="261"/>
            <ac:spMk id="3" creationId="{A58184BD-88F1-BA02-40C1-D8403D0EEC0D}"/>
          </ac:spMkLst>
        </pc:spChg>
        <pc:spChg chg="mod">
          <ac:chgData name="Alfred Smith" userId="3c60a3631c0db8ad" providerId="LiveId" clId="{A2307623-7108-4DE4-A2AC-3C572164C3A7}" dt="2023-09-20T07:11:54.382" v="17"/>
          <ac:spMkLst>
            <pc:docMk/>
            <pc:sldMk cId="4037329247" sldId="261"/>
            <ac:spMk id="4" creationId="{EE2AC625-9141-A801-F431-DD5F79396320}"/>
          </ac:spMkLst>
        </pc:spChg>
        <pc:picChg chg="del">
          <ac:chgData name="Alfred Smith" userId="3c60a3631c0db8ad" providerId="LiveId" clId="{A2307623-7108-4DE4-A2AC-3C572164C3A7}" dt="2023-09-20T07:08:54.448" v="0"/>
          <ac:picMkLst>
            <pc:docMk/>
            <pc:sldMk cId="4037329247" sldId="261"/>
            <ac:picMk id="25" creationId="{89E4939E-B0AD-E9FB-FDCF-F408AEC49ED2}"/>
          </ac:picMkLst>
        </pc:picChg>
      </pc:sldChg>
      <pc:sldChg chg="delSp modSp mod modTransition modAnim">
        <pc:chgData name="Alfred Smith" userId="3c60a3631c0db8ad" providerId="LiveId" clId="{A2307623-7108-4DE4-A2AC-3C572164C3A7}" dt="2023-09-20T07:12:19.603" v="19" actId="21"/>
        <pc:sldMkLst>
          <pc:docMk/>
          <pc:sldMk cId="1909638311" sldId="262"/>
        </pc:sldMkLst>
        <pc:spChg chg="mod">
          <ac:chgData name="Alfred Smith" userId="3c60a3631c0db8ad" providerId="LiveId" clId="{A2307623-7108-4DE4-A2AC-3C572164C3A7}" dt="2023-09-20T07:11:03.865" v="14" actId="20577"/>
          <ac:spMkLst>
            <pc:docMk/>
            <pc:sldMk cId="1909638311" sldId="262"/>
            <ac:spMk id="3" creationId="{A58184BD-88F1-BA02-40C1-D8403D0EEC0D}"/>
          </ac:spMkLst>
        </pc:spChg>
        <pc:spChg chg="mod">
          <ac:chgData name="Alfred Smith" userId="3c60a3631c0db8ad" providerId="LiveId" clId="{A2307623-7108-4DE4-A2AC-3C572164C3A7}" dt="2023-09-20T07:12:19.603" v="19" actId="21"/>
          <ac:spMkLst>
            <pc:docMk/>
            <pc:sldMk cId="1909638311" sldId="262"/>
            <ac:spMk id="4" creationId="{EE2AC625-9141-A801-F431-DD5F79396320}"/>
          </ac:spMkLst>
        </pc:spChg>
        <pc:picChg chg="del">
          <ac:chgData name="Alfred Smith" userId="3c60a3631c0db8ad" providerId="LiveId" clId="{A2307623-7108-4DE4-A2AC-3C572164C3A7}" dt="2023-09-20T07:08:54.448" v="0"/>
          <ac:picMkLst>
            <pc:docMk/>
            <pc:sldMk cId="1909638311" sldId="262"/>
            <ac:picMk id="31" creationId="{63E6C621-A4A0-C70A-CB7A-9A72B3B44E47}"/>
          </ac:picMkLst>
        </pc:picChg>
      </pc:sldChg>
      <pc:sldChg chg="delSp modSp mod modTransition modAnim">
        <pc:chgData name="Alfred Smith" userId="3c60a3631c0db8ad" providerId="LiveId" clId="{A2307623-7108-4DE4-A2AC-3C572164C3A7}" dt="2023-09-20T07:12:23.792" v="20"/>
        <pc:sldMkLst>
          <pc:docMk/>
          <pc:sldMk cId="641208035" sldId="263"/>
        </pc:sldMkLst>
        <pc:spChg chg="mod">
          <ac:chgData name="Alfred Smith" userId="3c60a3631c0db8ad" providerId="LiveId" clId="{A2307623-7108-4DE4-A2AC-3C572164C3A7}" dt="2023-09-20T07:11:00.544" v="13" actId="20577"/>
          <ac:spMkLst>
            <pc:docMk/>
            <pc:sldMk cId="641208035" sldId="263"/>
            <ac:spMk id="3" creationId="{A58184BD-88F1-BA02-40C1-D8403D0EEC0D}"/>
          </ac:spMkLst>
        </pc:spChg>
        <pc:spChg chg="mod">
          <ac:chgData name="Alfred Smith" userId="3c60a3631c0db8ad" providerId="LiveId" clId="{A2307623-7108-4DE4-A2AC-3C572164C3A7}" dt="2023-09-20T07:12:23.792" v="20"/>
          <ac:spMkLst>
            <pc:docMk/>
            <pc:sldMk cId="641208035" sldId="263"/>
            <ac:spMk id="4" creationId="{EE2AC625-9141-A801-F431-DD5F79396320}"/>
          </ac:spMkLst>
        </pc:spChg>
        <pc:picChg chg="del">
          <ac:chgData name="Alfred Smith" userId="3c60a3631c0db8ad" providerId="LiveId" clId="{A2307623-7108-4DE4-A2AC-3C572164C3A7}" dt="2023-09-20T07:08:54.448" v="0"/>
          <ac:picMkLst>
            <pc:docMk/>
            <pc:sldMk cId="641208035" sldId="263"/>
            <ac:picMk id="21" creationId="{C24C12B9-76EF-61B9-AD8B-D57D02A29473}"/>
          </ac:picMkLst>
        </pc:picChg>
      </pc:sldChg>
      <pc:sldChg chg="delSp modSp mod modTransition modAnim">
        <pc:chgData name="Alfred Smith" userId="3c60a3631c0db8ad" providerId="LiveId" clId="{A2307623-7108-4DE4-A2AC-3C572164C3A7}" dt="2023-09-20T07:12:42.128" v="21"/>
        <pc:sldMkLst>
          <pc:docMk/>
          <pc:sldMk cId="4044745628" sldId="264"/>
        </pc:sldMkLst>
        <pc:spChg chg="mod">
          <ac:chgData name="Alfred Smith" userId="3c60a3631c0db8ad" providerId="LiveId" clId="{A2307623-7108-4DE4-A2AC-3C572164C3A7}" dt="2023-09-20T07:10:56.754" v="12" actId="20577"/>
          <ac:spMkLst>
            <pc:docMk/>
            <pc:sldMk cId="4044745628" sldId="264"/>
            <ac:spMk id="3" creationId="{A58184BD-88F1-BA02-40C1-D8403D0EEC0D}"/>
          </ac:spMkLst>
        </pc:spChg>
        <pc:spChg chg="mod">
          <ac:chgData name="Alfred Smith" userId="3c60a3631c0db8ad" providerId="LiveId" clId="{A2307623-7108-4DE4-A2AC-3C572164C3A7}" dt="2023-09-20T07:12:42.128" v="21"/>
          <ac:spMkLst>
            <pc:docMk/>
            <pc:sldMk cId="4044745628" sldId="264"/>
            <ac:spMk id="4" creationId="{EE2AC625-9141-A801-F431-DD5F79396320}"/>
          </ac:spMkLst>
        </pc:spChg>
        <pc:picChg chg="del">
          <ac:chgData name="Alfred Smith" userId="3c60a3631c0db8ad" providerId="LiveId" clId="{A2307623-7108-4DE4-A2AC-3C572164C3A7}" dt="2023-09-20T07:08:54.448" v="0"/>
          <ac:picMkLst>
            <pc:docMk/>
            <pc:sldMk cId="4044745628" sldId="264"/>
            <ac:picMk id="15" creationId="{60836F74-14CC-8615-8FA7-0B2AF015F0D3}"/>
          </ac:picMkLst>
        </pc:picChg>
      </pc:sldChg>
      <pc:sldChg chg="delSp modSp mod modTransition modAnim">
        <pc:chgData name="Alfred Smith" userId="3c60a3631c0db8ad" providerId="LiveId" clId="{A2307623-7108-4DE4-A2AC-3C572164C3A7}" dt="2023-09-20T07:12:58.798" v="22"/>
        <pc:sldMkLst>
          <pc:docMk/>
          <pc:sldMk cId="978260341" sldId="265"/>
        </pc:sldMkLst>
        <pc:spChg chg="mod">
          <ac:chgData name="Alfred Smith" userId="3c60a3631c0db8ad" providerId="LiveId" clId="{A2307623-7108-4DE4-A2AC-3C572164C3A7}" dt="2023-09-20T07:10:51.820" v="11" actId="20577"/>
          <ac:spMkLst>
            <pc:docMk/>
            <pc:sldMk cId="978260341" sldId="265"/>
            <ac:spMk id="3" creationId="{A58184BD-88F1-BA02-40C1-D8403D0EEC0D}"/>
          </ac:spMkLst>
        </pc:spChg>
        <pc:spChg chg="mod">
          <ac:chgData name="Alfred Smith" userId="3c60a3631c0db8ad" providerId="LiveId" clId="{A2307623-7108-4DE4-A2AC-3C572164C3A7}" dt="2023-09-20T07:12:58.798" v="22"/>
          <ac:spMkLst>
            <pc:docMk/>
            <pc:sldMk cId="978260341" sldId="265"/>
            <ac:spMk id="4" creationId="{EE2AC625-9141-A801-F431-DD5F79396320}"/>
          </ac:spMkLst>
        </pc:spChg>
        <pc:picChg chg="del">
          <ac:chgData name="Alfred Smith" userId="3c60a3631c0db8ad" providerId="LiveId" clId="{A2307623-7108-4DE4-A2AC-3C572164C3A7}" dt="2023-09-20T07:08:54.448" v="0"/>
          <ac:picMkLst>
            <pc:docMk/>
            <pc:sldMk cId="978260341" sldId="265"/>
            <ac:picMk id="11" creationId="{0A96BA31-DE7B-AFC9-5B3F-6110A6A767AA}"/>
          </ac:picMkLst>
        </pc:picChg>
      </pc:sldChg>
      <pc:sldChg chg="delSp modSp mod modTransition modAnim">
        <pc:chgData name="Alfred Smith" userId="3c60a3631c0db8ad" providerId="LiveId" clId="{A2307623-7108-4DE4-A2AC-3C572164C3A7}" dt="2023-09-20T07:13:14.967" v="24" actId="20577"/>
        <pc:sldMkLst>
          <pc:docMk/>
          <pc:sldMk cId="3575870363" sldId="266"/>
        </pc:sldMkLst>
        <pc:spChg chg="mod">
          <ac:chgData name="Alfred Smith" userId="3c60a3631c0db8ad" providerId="LiveId" clId="{A2307623-7108-4DE4-A2AC-3C572164C3A7}" dt="2023-09-20T07:10:48.477" v="10" actId="20577"/>
          <ac:spMkLst>
            <pc:docMk/>
            <pc:sldMk cId="3575870363" sldId="266"/>
            <ac:spMk id="3" creationId="{A58184BD-88F1-BA02-40C1-D8403D0EEC0D}"/>
          </ac:spMkLst>
        </pc:spChg>
        <pc:spChg chg="mod">
          <ac:chgData name="Alfred Smith" userId="3c60a3631c0db8ad" providerId="LiveId" clId="{A2307623-7108-4DE4-A2AC-3C572164C3A7}" dt="2023-09-20T07:13:14.967" v="24" actId="20577"/>
          <ac:spMkLst>
            <pc:docMk/>
            <pc:sldMk cId="3575870363" sldId="266"/>
            <ac:spMk id="4" creationId="{EE2AC625-9141-A801-F431-DD5F79396320}"/>
          </ac:spMkLst>
        </pc:spChg>
        <pc:picChg chg="del">
          <ac:chgData name="Alfred Smith" userId="3c60a3631c0db8ad" providerId="LiveId" clId="{A2307623-7108-4DE4-A2AC-3C572164C3A7}" dt="2023-09-20T07:08:54.448" v="0"/>
          <ac:picMkLst>
            <pc:docMk/>
            <pc:sldMk cId="3575870363" sldId="266"/>
            <ac:picMk id="7" creationId="{5B89AE89-AD48-6ED0-C2E4-AECBFCAA68D5}"/>
          </ac:picMkLst>
        </pc:picChg>
      </pc:sldChg>
      <pc:sldChg chg="delSp modSp mod modTransition modAnim">
        <pc:chgData name="Alfred Smith" userId="3c60a3631c0db8ad" providerId="LiveId" clId="{A2307623-7108-4DE4-A2AC-3C572164C3A7}" dt="2023-09-20T07:13:33.720" v="27" actId="20577"/>
        <pc:sldMkLst>
          <pc:docMk/>
          <pc:sldMk cId="4017137865" sldId="267"/>
        </pc:sldMkLst>
        <pc:spChg chg="mod">
          <ac:chgData name="Alfred Smith" userId="3c60a3631c0db8ad" providerId="LiveId" clId="{A2307623-7108-4DE4-A2AC-3C572164C3A7}" dt="2023-09-20T07:10:44.889" v="9" actId="20577"/>
          <ac:spMkLst>
            <pc:docMk/>
            <pc:sldMk cId="4017137865" sldId="267"/>
            <ac:spMk id="3" creationId="{A58184BD-88F1-BA02-40C1-D8403D0EEC0D}"/>
          </ac:spMkLst>
        </pc:spChg>
        <pc:spChg chg="mod">
          <ac:chgData name="Alfred Smith" userId="3c60a3631c0db8ad" providerId="LiveId" clId="{A2307623-7108-4DE4-A2AC-3C572164C3A7}" dt="2023-09-20T07:13:33.720" v="27" actId="20577"/>
          <ac:spMkLst>
            <pc:docMk/>
            <pc:sldMk cId="4017137865" sldId="267"/>
            <ac:spMk id="4" creationId="{EE2AC625-9141-A801-F431-DD5F79396320}"/>
          </ac:spMkLst>
        </pc:spChg>
        <pc:picChg chg="del">
          <ac:chgData name="Alfred Smith" userId="3c60a3631c0db8ad" providerId="LiveId" clId="{A2307623-7108-4DE4-A2AC-3C572164C3A7}" dt="2023-09-20T07:08:54.448" v="0"/>
          <ac:picMkLst>
            <pc:docMk/>
            <pc:sldMk cId="4017137865" sldId="267"/>
            <ac:picMk id="39" creationId="{05D49562-DF49-CF11-17E8-BFF0E762CF31}"/>
          </ac:picMkLst>
        </pc:picChg>
      </pc:sldChg>
      <pc:sldChg chg="addSp delSp modSp mod modTransition modAnim">
        <pc:chgData name="Alfred Smith" userId="3c60a3631c0db8ad" providerId="LiveId" clId="{A2307623-7108-4DE4-A2AC-3C572164C3A7}" dt="2023-09-20T07:13:47.913" v="29"/>
        <pc:sldMkLst>
          <pc:docMk/>
          <pc:sldMk cId="3137811553" sldId="268"/>
        </pc:sldMkLst>
        <pc:spChg chg="add del mod">
          <ac:chgData name="Alfred Smith" userId="3c60a3631c0db8ad" providerId="LiveId" clId="{A2307623-7108-4DE4-A2AC-3C572164C3A7}" dt="2023-09-20T07:10:42.013" v="8" actId="6549"/>
          <ac:spMkLst>
            <pc:docMk/>
            <pc:sldMk cId="3137811553" sldId="268"/>
            <ac:spMk id="3" creationId="{A58184BD-88F1-BA02-40C1-D8403D0EEC0D}"/>
          </ac:spMkLst>
        </pc:spChg>
        <pc:spChg chg="add del mod">
          <ac:chgData name="Alfred Smith" userId="3c60a3631c0db8ad" providerId="LiveId" clId="{A2307623-7108-4DE4-A2AC-3C572164C3A7}" dt="2023-09-20T07:13:47.913" v="29"/>
          <ac:spMkLst>
            <pc:docMk/>
            <pc:sldMk cId="3137811553" sldId="268"/>
            <ac:spMk id="4" creationId="{EE2AC625-9141-A801-F431-DD5F79396320}"/>
          </ac:spMkLst>
        </pc:spChg>
        <pc:picChg chg="add del">
          <ac:chgData name="Alfred Smith" userId="3c60a3631c0db8ad" providerId="LiveId" clId="{A2307623-7108-4DE4-A2AC-3C572164C3A7}" dt="2023-09-20T07:10:39.806" v="7" actId="478"/>
          <ac:picMkLst>
            <pc:docMk/>
            <pc:sldMk cId="3137811553" sldId="268"/>
            <ac:picMk id="10" creationId="{965771B5-0714-8D70-4158-657DF840275D}"/>
          </ac:picMkLst>
        </pc:picChg>
        <pc:picChg chg="del">
          <ac:chgData name="Alfred Smith" userId="3c60a3631c0db8ad" providerId="LiveId" clId="{A2307623-7108-4DE4-A2AC-3C572164C3A7}" dt="2023-09-20T07:08:54.448" v="0"/>
          <ac:picMkLst>
            <pc:docMk/>
            <pc:sldMk cId="3137811553" sldId="268"/>
            <ac:picMk id="15" creationId="{84954D98-04B6-3D79-5858-1CFA8DF5360F}"/>
          </ac:picMkLst>
        </pc:picChg>
      </pc:sldChg>
      <pc:sldChg chg="delSp modSp mod modTransition modAnim">
        <pc:chgData name="Alfred Smith" userId="3c60a3631c0db8ad" providerId="LiveId" clId="{A2307623-7108-4DE4-A2AC-3C572164C3A7}" dt="2023-09-20T07:14:03.016" v="30"/>
        <pc:sldMkLst>
          <pc:docMk/>
          <pc:sldMk cId="100491716" sldId="269"/>
        </pc:sldMkLst>
        <pc:spChg chg="mod">
          <ac:chgData name="Alfred Smith" userId="3c60a3631c0db8ad" providerId="LiveId" clId="{A2307623-7108-4DE4-A2AC-3C572164C3A7}" dt="2023-09-20T07:10:35.364" v="5" actId="20577"/>
          <ac:spMkLst>
            <pc:docMk/>
            <pc:sldMk cId="100491716" sldId="269"/>
            <ac:spMk id="3" creationId="{A58184BD-88F1-BA02-40C1-D8403D0EEC0D}"/>
          </ac:spMkLst>
        </pc:spChg>
        <pc:spChg chg="mod">
          <ac:chgData name="Alfred Smith" userId="3c60a3631c0db8ad" providerId="LiveId" clId="{A2307623-7108-4DE4-A2AC-3C572164C3A7}" dt="2023-09-20T07:14:03.016" v="30"/>
          <ac:spMkLst>
            <pc:docMk/>
            <pc:sldMk cId="100491716" sldId="269"/>
            <ac:spMk id="4" creationId="{EE2AC625-9141-A801-F431-DD5F79396320}"/>
          </ac:spMkLst>
        </pc:spChg>
        <pc:picChg chg="del">
          <ac:chgData name="Alfred Smith" userId="3c60a3631c0db8ad" providerId="LiveId" clId="{A2307623-7108-4DE4-A2AC-3C572164C3A7}" dt="2023-09-20T07:08:54.448" v="0"/>
          <ac:picMkLst>
            <pc:docMk/>
            <pc:sldMk cId="100491716" sldId="269"/>
            <ac:picMk id="11" creationId="{76B7BE46-E517-56BA-B22B-4070A733FA74}"/>
          </ac:picMkLst>
        </pc:picChg>
      </pc:sldChg>
      <pc:sldChg chg="addSp delSp modSp mod modTransition">
        <pc:chgData name="Alfred Smith" userId="3c60a3631c0db8ad" providerId="LiveId" clId="{A2307623-7108-4DE4-A2AC-3C572164C3A7}" dt="2023-09-20T07:15:56.950" v="43"/>
        <pc:sldMkLst>
          <pc:docMk/>
          <pc:sldMk cId="939110669" sldId="271"/>
        </pc:sldMkLst>
        <pc:spChg chg="del">
          <ac:chgData name="Alfred Smith" userId="3c60a3631c0db8ad" providerId="LiveId" clId="{A2307623-7108-4DE4-A2AC-3C572164C3A7}" dt="2023-09-20T07:15:55.916" v="42" actId="478"/>
          <ac:spMkLst>
            <pc:docMk/>
            <pc:sldMk cId="939110669" sldId="271"/>
            <ac:spMk id="3" creationId="{A8A21B15-A1B3-3EBE-E0FB-D0D270EDEC34}"/>
          </ac:spMkLst>
        </pc:spChg>
        <pc:spChg chg="add mod">
          <ac:chgData name="Alfred Smith" userId="3c60a3631c0db8ad" providerId="LiveId" clId="{A2307623-7108-4DE4-A2AC-3C572164C3A7}" dt="2023-09-20T07:15:56.950" v="43"/>
          <ac:spMkLst>
            <pc:docMk/>
            <pc:sldMk cId="939110669" sldId="271"/>
            <ac:spMk id="4" creationId="{2F11E064-E0CC-53CA-D4E9-8C0C359C4028}"/>
          </ac:spMkLst>
        </pc:spChg>
      </pc:sldChg>
      <pc:sldChg chg="modSp mod modTransition">
        <pc:chgData name="Alfred Smith" userId="3c60a3631c0db8ad" providerId="LiveId" clId="{A2307623-7108-4DE4-A2AC-3C572164C3A7}" dt="2023-09-20T07:16:07.505" v="44"/>
        <pc:sldMkLst>
          <pc:docMk/>
          <pc:sldMk cId="4024569785" sldId="272"/>
        </pc:sldMkLst>
        <pc:spChg chg="mod">
          <ac:chgData name="Alfred Smith" userId="3c60a3631c0db8ad" providerId="LiveId" clId="{A2307623-7108-4DE4-A2AC-3C572164C3A7}" dt="2023-09-20T07:16:07.505" v="44"/>
          <ac:spMkLst>
            <pc:docMk/>
            <pc:sldMk cId="4024569785" sldId="272"/>
            <ac:spMk id="2" creationId="{EC97D841-9EAA-9CF4-09DB-AA2C635F400B}"/>
          </ac:spMkLst>
        </pc:spChg>
      </pc:sldChg>
      <pc:sldChg chg="modSp mod modTransition">
        <pc:chgData name="Alfred Smith" userId="3c60a3631c0db8ad" providerId="LiveId" clId="{A2307623-7108-4DE4-A2AC-3C572164C3A7}" dt="2023-09-20T07:16:10.418" v="45"/>
        <pc:sldMkLst>
          <pc:docMk/>
          <pc:sldMk cId="487179600" sldId="273"/>
        </pc:sldMkLst>
        <pc:spChg chg="mod">
          <ac:chgData name="Alfred Smith" userId="3c60a3631c0db8ad" providerId="LiveId" clId="{A2307623-7108-4DE4-A2AC-3C572164C3A7}" dt="2023-09-20T07:16:10.418" v="45"/>
          <ac:spMkLst>
            <pc:docMk/>
            <pc:sldMk cId="487179600" sldId="273"/>
            <ac:spMk id="2" creationId="{4D41CBD2-7878-B655-55D3-AFC3CB2453EE}"/>
          </ac:spMkLst>
        </pc:spChg>
      </pc:sldChg>
      <pc:sldChg chg="modSp mod modTransition">
        <pc:chgData name="Alfred Smith" userId="3c60a3631c0db8ad" providerId="LiveId" clId="{A2307623-7108-4DE4-A2AC-3C572164C3A7}" dt="2023-09-20T07:16:13.780" v="46"/>
        <pc:sldMkLst>
          <pc:docMk/>
          <pc:sldMk cId="2168401200" sldId="274"/>
        </pc:sldMkLst>
        <pc:spChg chg="mod">
          <ac:chgData name="Alfred Smith" userId="3c60a3631c0db8ad" providerId="LiveId" clId="{A2307623-7108-4DE4-A2AC-3C572164C3A7}" dt="2023-09-20T07:16:13.780" v="46"/>
          <ac:spMkLst>
            <pc:docMk/>
            <pc:sldMk cId="2168401200" sldId="274"/>
            <ac:spMk id="2" creationId="{3030148B-DCEE-2B64-9907-459FE2F04FAC}"/>
          </ac:spMkLst>
        </pc:spChg>
      </pc:sldChg>
      <pc:sldChg chg="modSp mod modTransition">
        <pc:chgData name="Alfred Smith" userId="3c60a3631c0db8ad" providerId="LiveId" clId="{A2307623-7108-4DE4-A2AC-3C572164C3A7}" dt="2023-09-20T07:16:24.994" v="47"/>
        <pc:sldMkLst>
          <pc:docMk/>
          <pc:sldMk cId="2996969115" sldId="275"/>
        </pc:sldMkLst>
        <pc:spChg chg="mod">
          <ac:chgData name="Alfred Smith" userId="3c60a3631c0db8ad" providerId="LiveId" clId="{A2307623-7108-4DE4-A2AC-3C572164C3A7}" dt="2023-09-20T07:16:24.994" v="47"/>
          <ac:spMkLst>
            <pc:docMk/>
            <pc:sldMk cId="2996969115" sldId="275"/>
            <ac:spMk id="2" creationId="{71DA02A0-290B-27CE-DE6A-58C4EFDEBA2C}"/>
          </ac:spMkLst>
        </pc:spChg>
      </pc:sldChg>
      <pc:sldChg chg="modSp mod modTransition">
        <pc:chgData name="Alfred Smith" userId="3c60a3631c0db8ad" providerId="LiveId" clId="{A2307623-7108-4DE4-A2AC-3C572164C3A7}" dt="2023-09-20T07:16:27.392" v="48"/>
        <pc:sldMkLst>
          <pc:docMk/>
          <pc:sldMk cId="2390376940" sldId="276"/>
        </pc:sldMkLst>
        <pc:spChg chg="mod">
          <ac:chgData name="Alfred Smith" userId="3c60a3631c0db8ad" providerId="LiveId" clId="{A2307623-7108-4DE4-A2AC-3C572164C3A7}" dt="2023-09-20T07:16:27.392" v="48"/>
          <ac:spMkLst>
            <pc:docMk/>
            <pc:sldMk cId="2390376940" sldId="276"/>
            <ac:spMk id="2" creationId="{8EE19018-EB76-155D-A09E-75F242FDCDDE}"/>
          </ac:spMkLst>
        </pc:spChg>
      </pc:sldChg>
      <pc:sldChg chg="modSp mod modTransition">
        <pc:chgData name="Alfred Smith" userId="3c60a3631c0db8ad" providerId="LiveId" clId="{A2307623-7108-4DE4-A2AC-3C572164C3A7}" dt="2023-09-20T07:16:29.853" v="49"/>
        <pc:sldMkLst>
          <pc:docMk/>
          <pc:sldMk cId="4265919077" sldId="277"/>
        </pc:sldMkLst>
        <pc:spChg chg="mod">
          <ac:chgData name="Alfred Smith" userId="3c60a3631c0db8ad" providerId="LiveId" clId="{A2307623-7108-4DE4-A2AC-3C572164C3A7}" dt="2023-09-20T07:16:29.853" v="49"/>
          <ac:spMkLst>
            <pc:docMk/>
            <pc:sldMk cId="4265919077" sldId="277"/>
            <ac:spMk id="2" creationId="{954722B4-284D-B68E-2B83-1B4932FE242C}"/>
          </ac:spMkLst>
        </pc:spChg>
      </pc:sldChg>
      <pc:sldChg chg="modSp mod modTransition">
        <pc:chgData name="Alfred Smith" userId="3c60a3631c0db8ad" providerId="LiveId" clId="{A2307623-7108-4DE4-A2AC-3C572164C3A7}" dt="2023-09-20T07:16:32.662" v="50"/>
        <pc:sldMkLst>
          <pc:docMk/>
          <pc:sldMk cId="210266664" sldId="278"/>
        </pc:sldMkLst>
        <pc:spChg chg="mod">
          <ac:chgData name="Alfred Smith" userId="3c60a3631c0db8ad" providerId="LiveId" clId="{A2307623-7108-4DE4-A2AC-3C572164C3A7}" dt="2023-09-20T07:16:32.662" v="50"/>
          <ac:spMkLst>
            <pc:docMk/>
            <pc:sldMk cId="210266664" sldId="278"/>
            <ac:spMk id="2" creationId="{CD5DB9A2-AB39-0F93-7183-B855FD7F8998}"/>
          </ac:spMkLst>
        </pc:spChg>
      </pc:sldChg>
      <pc:sldChg chg="modSp mod modTransition">
        <pc:chgData name="Alfred Smith" userId="3c60a3631c0db8ad" providerId="LiveId" clId="{A2307623-7108-4DE4-A2AC-3C572164C3A7}" dt="2023-09-20T07:16:34.864" v="51"/>
        <pc:sldMkLst>
          <pc:docMk/>
          <pc:sldMk cId="888433145" sldId="279"/>
        </pc:sldMkLst>
        <pc:spChg chg="mod">
          <ac:chgData name="Alfred Smith" userId="3c60a3631c0db8ad" providerId="LiveId" clId="{A2307623-7108-4DE4-A2AC-3C572164C3A7}" dt="2023-09-20T07:16:34.864" v="51"/>
          <ac:spMkLst>
            <pc:docMk/>
            <pc:sldMk cId="888433145" sldId="279"/>
            <ac:spMk id="2" creationId="{18D96525-82BC-51FC-E5B2-31388D00FF7A}"/>
          </ac:spMkLst>
        </pc:spChg>
      </pc:sldChg>
      <pc:sldChg chg="modSp mod modTransition">
        <pc:chgData name="Alfred Smith" userId="3c60a3631c0db8ad" providerId="LiveId" clId="{A2307623-7108-4DE4-A2AC-3C572164C3A7}" dt="2023-09-20T07:16:37.734" v="52"/>
        <pc:sldMkLst>
          <pc:docMk/>
          <pc:sldMk cId="791300187" sldId="280"/>
        </pc:sldMkLst>
        <pc:spChg chg="mod">
          <ac:chgData name="Alfred Smith" userId="3c60a3631c0db8ad" providerId="LiveId" clId="{A2307623-7108-4DE4-A2AC-3C572164C3A7}" dt="2023-09-20T07:16:37.734" v="52"/>
          <ac:spMkLst>
            <pc:docMk/>
            <pc:sldMk cId="791300187" sldId="280"/>
            <ac:spMk id="2" creationId="{90059ABC-6DB1-6220-7F15-8A864CAE73F6}"/>
          </ac:spMkLst>
        </pc:spChg>
      </pc:sldChg>
      <pc:sldChg chg="delSp modSp mod modTransition modAnim">
        <pc:chgData name="Alfred Smith" userId="3c60a3631c0db8ad" providerId="LiveId" clId="{A2307623-7108-4DE4-A2AC-3C572164C3A7}" dt="2023-09-20T07:14:14.733" v="31"/>
        <pc:sldMkLst>
          <pc:docMk/>
          <pc:sldMk cId="1922139011" sldId="281"/>
        </pc:sldMkLst>
        <pc:spChg chg="mod">
          <ac:chgData name="Alfred Smith" userId="3c60a3631c0db8ad" providerId="LiveId" clId="{A2307623-7108-4DE4-A2AC-3C572164C3A7}" dt="2023-09-20T07:10:29.680" v="4" actId="20577"/>
          <ac:spMkLst>
            <pc:docMk/>
            <pc:sldMk cId="1922139011" sldId="281"/>
            <ac:spMk id="3" creationId="{A58184BD-88F1-BA02-40C1-D8403D0EEC0D}"/>
          </ac:spMkLst>
        </pc:spChg>
        <pc:spChg chg="mod">
          <ac:chgData name="Alfred Smith" userId="3c60a3631c0db8ad" providerId="LiveId" clId="{A2307623-7108-4DE4-A2AC-3C572164C3A7}" dt="2023-09-20T07:14:14.733" v="31"/>
          <ac:spMkLst>
            <pc:docMk/>
            <pc:sldMk cId="1922139011" sldId="281"/>
            <ac:spMk id="4" creationId="{EE2AC625-9141-A801-F431-DD5F79396320}"/>
          </ac:spMkLst>
        </pc:spChg>
        <pc:picChg chg="del">
          <ac:chgData name="Alfred Smith" userId="3c60a3631c0db8ad" providerId="LiveId" clId="{A2307623-7108-4DE4-A2AC-3C572164C3A7}" dt="2023-09-20T07:08:54.448" v="0"/>
          <ac:picMkLst>
            <pc:docMk/>
            <pc:sldMk cId="1922139011" sldId="281"/>
            <ac:picMk id="23" creationId="{AB6E1DFA-9215-0BD7-A5ED-8D2ACB060384}"/>
          </ac:picMkLst>
        </pc:picChg>
      </pc:sldChg>
      <pc:sldChg chg="modSp mod modTransition">
        <pc:chgData name="Alfred Smith" userId="3c60a3631c0db8ad" providerId="LiveId" clId="{A2307623-7108-4DE4-A2AC-3C572164C3A7}" dt="2023-09-20T07:16:40.285" v="53"/>
        <pc:sldMkLst>
          <pc:docMk/>
          <pc:sldMk cId="1126511635" sldId="282"/>
        </pc:sldMkLst>
        <pc:spChg chg="mod">
          <ac:chgData name="Alfred Smith" userId="3c60a3631c0db8ad" providerId="LiveId" clId="{A2307623-7108-4DE4-A2AC-3C572164C3A7}" dt="2023-09-20T07:16:40.285" v="53"/>
          <ac:spMkLst>
            <pc:docMk/>
            <pc:sldMk cId="1126511635" sldId="282"/>
            <ac:spMk id="2" creationId="{2E9F6EA1-E99B-2F2C-968D-E17539DF0B07}"/>
          </ac:spMkLst>
        </pc:spChg>
      </pc:sldChg>
      <pc:sldChg chg="delSp modSp mod modTransition modAnim">
        <pc:chgData name="Alfred Smith" userId="3c60a3631c0db8ad" providerId="LiveId" clId="{A2307623-7108-4DE4-A2AC-3C572164C3A7}" dt="2023-09-20T07:14:28.799" v="32"/>
        <pc:sldMkLst>
          <pc:docMk/>
          <pc:sldMk cId="3166251957" sldId="283"/>
        </pc:sldMkLst>
        <pc:spChg chg="mod">
          <ac:chgData name="Alfred Smith" userId="3c60a3631c0db8ad" providerId="LiveId" clId="{A2307623-7108-4DE4-A2AC-3C572164C3A7}" dt="2023-09-20T07:10:26.531" v="3" actId="20577"/>
          <ac:spMkLst>
            <pc:docMk/>
            <pc:sldMk cId="3166251957" sldId="283"/>
            <ac:spMk id="3" creationId="{A58184BD-88F1-BA02-40C1-D8403D0EEC0D}"/>
          </ac:spMkLst>
        </pc:spChg>
        <pc:spChg chg="mod">
          <ac:chgData name="Alfred Smith" userId="3c60a3631c0db8ad" providerId="LiveId" clId="{A2307623-7108-4DE4-A2AC-3C572164C3A7}" dt="2023-09-20T07:14:28.799" v="32"/>
          <ac:spMkLst>
            <pc:docMk/>
            <pc:sldMk cId="3166251957" sldId="283"/>
            <ac:spMk id="4" creationId="{EE2AC625-9141-A801-F431-DD5F79396320}"/>
          </ac:spMkLst>
        </pc:spChg>
        <pc:picChg chg="del">
          <ac:chgData name="Alfred Smith" userId="3c60a3631c0db8ad" providerId="LiveId" clId="{A2307623-7108-4DE4-A2AC-3C572164C3A7}" dt="2023-09-20T07:08:54.448" v="0"/>
          <ac:picMkLst>
            <pc:docMk/>
            <pc:sldMk cId="3166251957" sldId="283"/>
            <ac:picMk id="7" creationId="{636E78F8-9D0D-7C2A-33CE-B29BFAFC70B5}"/>
          </ac:picMkLst>
        </pc:picChg>
      </pc:sldChg>
      <pc:sldChg chg="modSp mod modTransition">
        <pc:chgData name="Alfred Smith" userId="3c60a3631c0db8ad" providerId="LiveId" clId="{A2307623-7108-4DE4-A2AC-3C572164C3A7}" dt="2023-09-20T07:16:43.183" v="54"/>
        <pc:sldMkLst>
          <pc:docMk/>
          <pc:sldMk cId="3922583308" sldId="284"/>
        </pc:sldMkLst>
        <pc:spChg chg="mod">
          <ac:chgData name="Alfred Smith" userId="3c60a3631c0db8ad" providerId="LiveId" clId="{A2307623-7108-4DE4-A2AC-3C572164C3A7}" dt="2023-09-20T07:16:43.183" v="54"/>
          <ac:spMkLst>
            <pc:docMk/>
            <pc:sldMk cId="3922583308" sldId="284"/>
            <ac:spMk id="2" creationId="{6C1D4DD2-44EC-23D3-3100-E3EB5B09E635}"/>
          </ac:spMkLst>
        </pc:spChg>
      </pc:sldChg>
      <pc:sldChg chg="delSp modSp mod modTransition modAnim">
        <pc:chgData name="Alfred Smith" userId="3c60a3631c0db8ad" providerId="LiveId" clId="{A2307623-7108-4DE4-A2AC-3C572164C3A7}" dt="2023-09-20T07:14:43.533" v="33"/>
        <pc:sldMkLst>
          <pc:docMk/>
          <pc:sldMk cId="1522780631" sldId="285"/>
        </pc:sldMkLst>
        <pc:spChg chg="mod">
          <ac:chgData name="Alfred Smith" userId="3c60a3631c0db8ad" providerId="LiveId" clId="{A2307623-7108-4DE4-A2AC-3C572164C3A7}" dt="2023-09-20T07:10:21.208" v="2" actId="20577"/>
          <ac:spMkLst>
            <pc:docMk/>
            <pc:sldMk cId="1522780631" sldId="285"/>
            <ac:spMk id="3" creationId="{A58184BD-88F1-BA02-40C1-D8403D0EEC0D}"/>
          </ac:spMkLst>
        </pc:spChg>
        <pc:spChg chg="mod">
          <ac:chgData name="Alfred Smith" userId="3c60a3631c0db8ad" providerId="LiveId" clId="{A2307623-7108-4DE4-A2AC-3C572164C3A7}" dt="2023-09-20T07:14:43.533" v="33"/>
          <ac:spMkLst>
            <pc:docMk/>
            <pc:sldMk cId="1522780631" sldId="285"/>
            <ac:spMk id="4" creationId="{EE2AC625-9141-A801-F431-DD5F79396320}"/>
          </ac:spMkLst>
        </pc:spChg>
        <pc:picChg chg="del">
          <ac:chgData name="Alfred Smith" userId="3c60a3631c0db8ad" providerId="LiveId" clId="{A2307623-7108-4DE4-A2AC-3C572164C3A7}" dt="2023-09-20T07:08:54.448" v="0"/>
          <ac:picMkLst>
            <pc:docMk/>
            <pc:sldMk cId="1522780631" sldId="285"/>
            <ac:picMk id="7" creationId="{6A03326B-493D-902A-F571-6B22711A786B}"/>
          </ac:picMkLst>
        </pc:picChg>
      </pc:sldChg>
      <pc:sldChg chg="modSp mod modTransition">
        <pc:chgData name="Alfred Smith" userId="3c60a3631c0db8ad" providerId="LiveId" clId="{A2307623-7108-4DE4-A2AC-3C572164C3A7}" dt="2023-09-20T07:16:45.781" v="55"/>
        <pc:sldMkLst>
          <pc:docMk/>
          <pc:sldMk cId="1850742486" sldId="286"/>
        </pc:sldMkLst>
        <pc:spChg chg="mod">
          <ac:chgData name="Alfred Smith" userId="3c60a3631c0db8ad" providerId="LiveId" clId="{A2307623-7108-4DE4-A2AC-3C572164C3A7}" dt="2023-09-20T07:16:45.781" v="55"/>
          <ac:spMkLst>
            <pc:docMk/>
            <pc:sldMk cId="1850742486" sldId="286"/>
            <ac:spMk id="2" creationId="{B064FAD8-0365-9D4D-930D-EECA0D36EFA1}"/>
          </ac:spMkLst>
        </pc:spChg>
      </pc:sldChg>
      <pc:sldChg chg="delSp modSp mod modTransition modAnim">
        <pc:chgData name="Alfred Smith" userId="3c60a3631c0db8ad" providerId="LiveId" clId="{A2307623-7108-4DE4-A2AC-3C572164C3A7}" dt="2023-09-20T07:14:58.589" v="34"/>
        <pc:sldMkLst>
          <pc:docMk/>
          <pc:sldMk cId="2332778949" sldId="287"/>
        </pc:sldMkLst>
        <pc:spChg chg="mod">
          <ac:chgData name="Alfred Smith" userId="3c60a3631c0db8ad" providerId="LiveId" clId="{A2307623-7108-4DE4-A2AC-3C572164C3A7}" dt="2023-09-20T07:10:17.374" v="1" actId="20577"/>
          <ac:spMkLst>
            <pc:docMk/>
            <pc:sldMk cId="2332778949" sldId="287"/>
            <ac:spMk id="3" creationId="{A58184BD-88F1-BA02-40C1-D8403D0EEC0D}"/>
          </ac:spMkLst>
        </pc:spChg>
        <pc:spChg chg="mod">
          <ac:chgData name="Alfred Smith" userId="3c60a3631c0db8ad" providerId="LiveId" clId="{A2307623-7108-4DE4-A2AC-3C572164C3A7}" dt="2023-09-20T07:14:58.589" v="34"/>
          <ac:spMkLst>
            <pc:docMk/>
            <pc:sldMk cId="2332778949" sldId="287"/>
            <ac:spMk id="4" creationId="{EE2AC625-9141-A801-F431-DD5F79396320}"/>
          </ac:spMkLst>
        </pc:spChg>
        <pc:picChg chg="del">
          <ac:chgData name="Alfred Smith" userId="3c60a3631c0db8ad" providerId="LiveId" clId="{A2307623-7108-4DE4-A2AC-3C572164C3A7}" dt="2023-09-20T07:08:54.448" v="0"/>
          <ac:picMkLst>
            <pc:docMk/>
            <pc:sldMk cId="2332778949" sldId="287"/>
            <ac:picMk id="15" creationId="{CABEF8A1-03D9-B5A7-97E1-E6CCEF04797B}"/>
          </ac:picMkLst>
        </pc:picChg>
      </pc:sldChg>
      <pc:sldChg chg="modSp mod modTransition">
        <pc:chgData name="Alfred Smith" userId="3c60a3631c0db8ad" providerId="LiveId" clId="{A2307623-7108-4DE4-A2AC-3C572164C3A7}" dt="2023-09-20T07:16:48.316" v="56"/>
        <pc:sldMkLst>
          <pc:docMk/>
          <pc:sldMk cId="1828872212" sldId="288"/>
        </pc:sldMkLst>
        <pc:spChg chg="mod">
          <ac:chgData name="Alfred Smith" userId="3c60a3631c0db8ad" providerId="LiveId" clId="{A2307623-7108-4DE4-A2AC-3C572164C3A7}" dt="2023-09-20T07:16:48.316" v="56"/>
          <ac:spMkLst>
            <pc:docMk/>
            <pc:sldMk cId="1828872212" sldId="288"/>
            <ac:spMk id="3" creationId="{B6AC342E-AEAF-192B-9E00-0D237B7277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P05 </a:t>
            </a:r>
            <a:r>
              <a:rPr lang="en-IN" sz="1200" b="1" i="0" u="none" strike="noStrike" baseline="0" dirty="0">
                <a:latin typeface="TimesNewRomanPS-BoldMT"/>
              </a:rPr>
              <a:t>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62-2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680304-9652-34DC-7A7F-AD2F81F99C94}"/>
              </a:ext>
            </a:extLst>
          </p:cNvPr>
          <p:cNvPicPr>
            <a:picLocks noChangeAspect="1"/>
          </p:cNvPicPr>
          <p:nvPr/>
        </p:nvPicPr>
        <p:blipFill rotWithShape="1">
          <a:blip r:embed="rId2"/>
          <a:srcRect t="823" b="7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030148B-DCEE-2B64-9907-459FE2F04FAC}"/>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16:21</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22</a:t>
            </a:r>
            <a:r>
              <a:rPr lang="en-US" sz="4400" b="0" i="0" dirty="0">
                <a:solidFill>
                  <a:srgbClr val="FF3D4D"/>
                </a:solidFill>
                <a:effectLst/>
                <a:latin typeface="Inter"/>
              </a:rPr>
              <a:t> The beggar died, and he was carried away by the angels to Abraham’s bosom. The rich man also died and was buried.</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0D041-EEFC-4E16-EA76-CF2D4989E529}"/>
              </a:ext>
            </a:extLst>
          </p:cNvPr>
          <p:cNvPicPr>
            <a:picLocks noChangeAspect="1"/>
          </p:cNvPicPr>
          <p:nvPr/>
        </p:nvPicPr>
        <p:blipFill>
          <a:blip r:embed="rId2"/>
          <a:stretch>
            <a:fillRect/>
          </a:stretch>
        </p:blipFill>
        <p:spPr>
          <a:xfrm>
            <a:off x="0" y="1"/>
            <a:ext cx="12835246" cy="6858000"/>
          </a:xfrm>
          <a:prstGeom prst="rect">
            <a:avLst/>
          </a:prstGeom>
        </p:spPr>
      </p:pic>
      <p:sp>
        <p:nvSpPr>
          <p:cNvPr id="2" name="TextBox 1">
            <a:extLst>
              <a:ext uri="{FF2B5EF4-FFF2-40B4-BE49-F238E27FC236}">
                <a16:creationId xmlns:a16="http://schemas.microsoft.com/office/drawing/2014/main" id="{71DA02A0-290B-27CE-DE6A-58C4EFDEBA2C}"/>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16:22</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23</a:t>
            </a:r>
            <a:r>
              <a:rPr lang="en-US" sz="4400" b="0" i="0" dirty="0">
                <a:solidFill>
                  <a:srgbClr val="FF3D4D"/>
                </a:solidFill>
                <a:effectLst/>
                <a:latin typeface="Inter"/>
              </a:rPr>
              <a:t> In Hades,</a:t>
            </a:r>
            <a:r>
              <a:rPr lang="en-US" sz="4400" b="0" i="0" dirty="0">
                <a:solidFill>
                  <a:srgbClr val="121212"/>
                </a:solidFill>
                <a:effectLst/>
                <a:latin typeface="Inter"/>
              </a:rPr>
              <a:t> </a:t>
            </a:r>
            <a:r>
              <a:rPr lang="en-US" sz="4400" b="0" i="0" dirty="0">
                <a:solidFill>
                  <a:srgbClr val="FF3D4D"/>
                </a:solidFill>
                <a:effectLst/>
                <a:latin typeface="Inter"/>
              </a:rPr>
              <a:t>he lifted up his eyes, being in torment, and saw Abraham far off, and Lazarus at his bosom. </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49BAF-D1DE-9088-9E0B-EC640AC7AD48}"/>
              </a:ext>
            </a:extLst>
          </p:cNvPr>
          <p:cNvPicPr>
            <a:picLocks noChangeAspect="1"/>
          </p:cNvPicPr>
          <p:nvPr/>
        </p:nvPicPr>
        <p:blipFill>
          <a:blip r:embed="rId2"/>
          <a:stretch>
            <a:fillRect/>
          </a:stretch>
        </p:blipFill>
        <p:spPr>
          <a:xfrm>
            <a:off x="-636933" y="1"/>
            <a:ext cx="12828933" cy="6858000"/>
          </a:xfrm>
          <a:prstGeom prst="rect">
            <a:avLst/>
          </a:prstGeom>
        </p:spPr>
      </p:pic>
      <p:sp>
        <p:nvSpPr>
          <p:cNvPr id="2" name="TextBox 1">
            <a:extLst>
              <a:ext uri="{FF2B5EF4-FFF2-40B4-BE49-F238E27FC236}">
                <a16:creationId xmlns:a16="http://schemas.microsoft.com/office/drawing/2014/main" id="{8EE19018-EB76-155D-A09E-75F242FDCDDE}"/>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24</a:t>
            </a:r>
            <a:r>
              <a:rPr lang="en-US" sz="4000" b="0" i="0" dirty="0">
                <a:solidFill>
                  <a:srgbClr val="FF3D4D"/>
                </a:solidFill>
                <a:effectLst/>
                <a:latin typeface="Inter"/>
              </a:rPr>
              <a:t>He cried and said, ‘Father Abraham, have mercy on me, and send Lazarus, that he may dip the tip of his finger in water and cool my tongue! For I am in anguish in this flame.’</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F117D-F696-BFA1-9138-90BDE569395D}"/>
              </a:ext>
            </a:extLst>
          </p:cNvPr>
          <p:cNvPicPr>
            <a:picLocks noChangeAspect="1"/>
          </p:cNvPicPr>
          <p:nvPr/>
        </p:nvPicPr>
        <p:blipFill>
          <a:blip r:embed="rId2"/>
          <a:stretch>
            <a:fillRect/>
          </a:stretch>
        </p:blipFill>
        <p:spPr>
          <a:xfrm>
            <a:off x="-545683" y="0"/>
            <a:ext cx="12737683" cy="6858000"/>
          </a:xfrm>
          <a:prstGeom prst="rect">
            <a:avLst/>
          </a:prstGeom>
        </p:spPr>
      </p:pic>
      <p:sp>
        <p:nvSpPr>
          <p:cNvPr id="2" name="TextBox 1">
            <a:extLst>
              <a:ext uri="{FF2B5EF4-FFF2-40B4-BE49-F238E27FC236}">
                <a16:creationId xmlns:a16="http://schemas.microsoft.com/office/drawing/2014/main" id="{954722B4-284D-B68E-2B83-1B4932FE242C}"/>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16:24</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25</a:t>
            </a:r>
            <a:r>
              <a:rPr lang="en-US" sz="4000" b="0" i="0" dirty="0">
                <a:solidFill>
                  <a:srgbClr val="FF3D4D"/>
                </a:solidFill>
                <a:effectLst/>
                <a:latin typeface="Inter"/>
              </a:rPr>
              <a:t>“But Abraham said, ‘Son, remember that you, in your lifetime, received your good things, and Lazarus, in the same way, bad things. But here he is now comforted and you are in anguish. </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D8F515-6D4E-D831-2A3A-44A903A042F3}"/>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D5DB9A2-AB39-0F93-7183-B855FD7F8998}"/>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16:25</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80356" y="149949"/>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26</a:t>
            </a:r>
            <a:r>
              <a:rPr lang="en-US" sz="4400" b="0" i="0" dirty="0">
                <a:solidFill>
                  <a:srgbClr val="FF3D4D"/>
                </a:solidFill>
                <a:effectLst/>
                <a:latin typeface="Inter"/>
              </a:rPr>
              <a:t> Besides all this, between us and you there is a great gulf fixed, that those who want to pass from here to you are not able, and that no one may cross over from there to us.’</a:t>
            </a:r>
            <a:endParaRPr lang="en-IN" dirty="0"/>
          </a:p>
        </p:txBody>
      </p:sp>
      <p:pic>
        <p:nvPicPr>
          <p:cNvPr id="10" name="Graphic 10">
            <a:extLst>
              <a:ext uri="{FF2B5EF4-FFF2-40B4-BE49-F238E27FC236}">
                <a16:creationId xmlns:a16="http://schemas.microsoft.com/office/drawing/2014/main" id="{965771B5-0714-8D70-4158-657DF840275D}"/>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05DA59-7640-ED1C-B55A-E2334E5F5277}"/>
              </a:ext>
            </a:extLst>
          </p:cNvPr>
          <p:cNvPicPr>
            <a:picLocks noChangeAspect="1"/>
          </p:cNvPicPr>
          <p:nvPr/>
        </p:nvPicPr>
        <p:blipFill>
          <a:blip r:embed="rId2"/>
          <a:stretch>
            <a:fillRect/>
          </a:stretch>
        </p:blipFill>
        <p:spPr>
          <a:xfrm>
            <a:off x="-487376" y="0"/>
            <a:ext cx="12679376" cy="6858000"/>
          </a:xfrm>
          <a:prstGeom prst="rect">
            <a:avLst/>
          </a:prstGeom>
        </p:spPr>
      </p:pic>
      <p:sp>
        <p:nvSpPr>
          <p:cNvPr id="2" name="TextBox 1">
            <a:extLst>
              <a:ext uri="{FF2B5EF4-FFF2-40B4-BE49-F238E27FC236}">
                <a16:creationId xmlns:a16="http://schemas.microsoft.com/office/drawing/2014/main" id="{487CB9A1-8F3D-7A8D-7655-799E4008915D}"/>
              </a:ext>
            </a:extLst>
          </p:cNvPr>
          <p:cNvSpPr txBox="1"/>
          <p:nvPr/>
        </p:nvSpPr>
        <p:spPr>
          <a:xfrm>
            <a:off x="6203373" y="332509"/>
            <a:ext cx="5133109" cy="2867891"/>
          </a:xfrm>
          <a:prstGeom prst="rect">
            <a:avLst/>
          </a:prstGeom>
          <a:noFill/>
        </p:spPr>
        <p:txBody>
          <a:bodyPr wrap="square" rtlCol="0">
            <a:noAutofit/>
          </a:bodyPr>
          <a:lstStyle/>
          <a:p>
            <a:r>
              <a:rPr lang="en-US" sz="6000" b="0" i="0" u="none" strike="noStrike" baseline="0" dirty="0">
                <a:solidFill>
                  <a:schemeClr val="bg1"/>
                </a:solidFill>
                <a:latin typeface="TimesNewRomanPSMT"/>
              </a:rPr>
              <a:t>The Rich Man and Lazarus - Luke 16:19-31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E6FCED-3C9D-C448-66D6-B461C57711A0}"/>
              </a:ext>
            </a:extLst>
          </p:cNvPr>
          <p:cNvPicPr>
            <a:picLocks noChangeAspect="1"/>
          </p:cNvPicPr>
          <p:nvPr/>
        </p:nvPicPr>
        <p:blipFill>
          <a:blip r:embed="rId2"/>
          <a:stretch>
            <a:fillRect/>
          </a:stretch>
        </p:blipFill>
        <p:spPr>
          <a:xfrm>
            <a:off x="-887613" y="0"/>
            <a:ext cx="13079613" cy="6858000"/>
          </a:xfrm>
          <a:prstGeom prst="rect">
            <a:avLst/>
          </a:prstGeom>
        </p:spPr>
      </p:pic>
      <p:sp>
        <p:nvSpPr>
          <p:cNvPr id="2" name="TextBox 1">
            <a:extLst>
              <a:ext uri="{FF2B5EF4-FFF2-40B4-BE49-F238E27FC236}">
                <a16:creationId xmlns:a16="http://schemas.microsoft.com/office/drawing/2014/main" id="{18D96525-82BC-51FC-E5B2-31388D00FF7A}"/>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16:26</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27</a:t>
            </a:r>
            <a:r>
              <a:rPr lang="en-US" sz="4400" b="0" i="0" dirty="0">
                <a:solidFill>
                  <a:srgbClr val="121212"/>
                </a:solidFill>
                <a:effectLst/>
                <a:latin typeface="Inter"/>
              </a:rPr>
              <a:t>  </a:t>
            </a:r>
            <a:r>
              <a:rPr lang="en-US" sz="4400" b="0" i="0" dirty="0">
                <a:solidFill>
                  <a:srgbClr val="FF3D4D"/>
                </a:solidFill>
                <a:effectLst/>
                <a:latin typeface="Inter"/>
              </a:rPr>
              <a:t>“He said, ‘I ask you therefore, father, that you would send him to my father’s house—</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9B67B-58F1-FC63-4AA2-F38F278E5A7C}"/>
              </a:ext>
            </a:extLst>
          </p:cNvPr>
          <p:cNvPicPr>
            <a:picLocks noChangeAspect="1"/>
          </p:cNvPicPr>
          <p:nvPr/>
        </p:nvPicPr>
        <p:blipFill>
          <a:blip r:embed="rId2"/>
          <a:stretch>
            <a:fillRect/>
          </a:stretch>
        </p:blipFill>
        <p:spPr>
          <a:xfrm>
            <a:off x="-384983" y="0"/>
            <a:ext cx="12576983" cy="6858000"/>
          </a:xfrm>
          <a:prstGeom prst="rect">
            <a:avLst/>
          </a:prstGeom>
        </p:spPr>
      </p:pic>
      <p:sp>
        <p:nvSpPr>
          <p:cNvPr id="2" name="TextBox 1">
            <a:extLst>
              <a:ext uri="{FF2B5EF4-FFF2-40B4-BE49-F238E27FC236}">
                <a16:creationId xmlns:a16="http://schemas.microsoft.com/office/drawing/2014/main" id="{90059ABC-6DB1-6220-7F15-8A864CAE73F6}"/>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16:27</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28</a:t>
            </a:r>
            <a:r>
              <a:rPr lang="en-US" sz="4000" b="0" i="0" dirty="0">
                <a:solidFill>
                  <a:srgbClr val="FF3D4D"/>
                </a:solidFill>
                <a:effectLst/>
                <a:latin typeface="Inter"/>
              </a:rPr>
              <a:t> for I have five brothers—that he may testify to them, so they won’t also come into this place of torment.’</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3DABD8-7B45-43CB-649B-32071F8ADF36}"/>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E9F6EA1-E99B-2F2C-968D-E17539DF0B07}"/>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16:28</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29</a:t>
            </a:r>
            <a:r>
              <a:rPr lang="en-US" sz="4400" b="0" i="0" dirty="0">
                <a:solidFill>
                  <a:srgbClr val="FF3D4D"/>
                </a:solidFill>
                <a:effectLst/>
                <a:latin typeface="Inter"/>
              </a:rPr>
              <a:t> “But Abraham said to him, ‘They have Moses and the prophets. Let them listen to them.’</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6EFA2-AF11-7A18-94E4-D811F42156C6}"/>
              </a:ext>
            </a:extLst>
          </p:cNvPr>
          <p:cNvPicPr>
            <a:picLocks noChangeAspect="1"/>
          </p:cNvPicPr>
          <p:nvPr/>
        </p:nvPicPr>
        <p:blipFill>
          <a:blip r:embed="rId2"/>
          <a:stretch>
            <a:fillRect/>
          </a:stretch>
        </p:blipFill>
        <p:spPr>
          <a:xfrm>
            <a:off x="-1" y="0"/>
            <a:ext cx="12946879" cy="6858000"/>
          </a:xfrm>
          <a:prstGeom prst="rect">
            <a:avLst/>
          </a:prstGeom>
        </p:spPr>
      </p:pic>
      <p:sp>
        <p:nvSpPr>
          <p:cNvPr id="2" name="TextBox 1">
            <a:extLst>
              <a:ext uri="{FF2B5EF4-FFF2-40B4-BE49-F238E27FC236}">
                <a16:creationId xmlns:a16="http://schemas.microsoft.com/office/drawing/2014/main" id="{6C1D4DD2-44EC-23D3-3100-E3EB5B09E635}"/>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16:29</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30</a:t>
            </a:r>
            <a:r>
              <a:rPr lang="en-US" sz="4400" b="0" i="0" dirty="0">
                <a:solidFill>
                  <a:srgbClr val="FF3D4D"/>
                </a:solidFill>
                <a:effectLst/>
                <a:latin typeface="Inter"/>
              </a:rPr>
              <a:t> “He said, ‘No, father Abraham, but if one goes to them from the dead, they will repent.’</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6C75C5-BE89-8728-8D91-931CD6D3D7EB}"/>
              </a:ext>
            </a:extLst>
          </p:cNvPr>
          <p:cNvPicPr>
            <a:picLocks noChangeAspect="1"/>
          </p:cNvPicPr>
          <p:nvPr/>
        </p:nvPicPr>
        <p:blipFill rotWithShape="1">
          <a:blip r:embed="rId2"/>
          <a:srcRect l="1644" r="23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064FAD8-0365-9D4D-930D-EECA0D36EFA1}"/>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16:30</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31</a:t>
            </a:r>
            <a:r>
              <a:rPr lang="en-US" sz="4400" b="0" i="0" dirty="0">
                <a:solidFill>
                  <a:srgbClr val="FF3D4D"/>
                </a:solidFill>
                <a:effectLst/>
                <a:latin typeface="Inter"/>
              </a:rPr>
              <a:t> “He said to him, ‘If they don’t listen to Moses and the prophets, neither will they be persuaded if one rises from the dead.’”</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Rich Man and Lazarus - Luke 16:19-31 </a:t>
            </a:r>
            <a:endParaRPr lang="en-IN" sz="6000" dirty="0"/>
          </a:p>
        </p:txBody>
      </p:sp>
    </p:spTree>
    <p:extLst>
      <p:ext uri="{BB962C8B-B14F-4D97-AF65-F5344CB8AC3E}">
        <p14:creationId xmlns:p14="http://schemas.microsoft.com/office/powerpoint/2010/main" val="234613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683B5-4D84-6CE6-7EDD-17E29FFFC0D9}"/>
              </a:ext>
            </a:extLst>
          </p:cNvPr>
          <p:cNvPicPr>
            <a:picLocks noChangeAspect="1"/>
          </p:cNvPicPr>
          <p:nvPr/>
        </p:nvPicPr>
        <p:blipFill>
          <a:blip r:embed="rId2"/>
          <a:stretch>
            <a:fillRect/>
          </a:stretch>
        </p:blipFill>
        <p:spPr>
          <a:xfrm>
            <a:off x="-487376" y="0"/>
            <a:ext cx="12679376" cy="6858000"/>
          </a:xfrm>
          <a:prstGeom prst="rect">
            <a:avLst/>
          </a:prstGeom>
        </p:spPr>
      </p:pic>
      <p:sp>
        <p:nvSpPr>
          <p:cNvPr id="3" name="TextBox 2">
            <a:extLst>
              <a:ext uri="{FF2B5EF4-FFF2-40B4-BE49-F238E27FC236}">
                <a16:creationId xmlns:a16="http://schemas.microsoft.com/office/drawing/2014/main" id="{B6AC342E-AEAF-192B-9E00-0D237B72771C}"/>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Luke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16:31</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6F26E-F63C-894D-1329-620F030A4AD5}"/>
              </a:ext>
            </a:extLst>
          </p:cNvPr>
          <p:cNvPicPr>
            <a:picLocks noChangeAspect="1"/>
          </p:cNvPicPr>
          <p:nvPr/>
        </p:nvPicPr>
        <p:blipFill>
          <a:blip r:embed="rId2"/>
          <a:stretch>
            <a:fillRect/>
          </a:stretch>
        </p:blipFill>
        <p:spPr>
          <a:xfrm>
            <a:off x="-487376" y="0"/>
            <a:ext cx="12679376" cy="6858000"/>
          </a:xfrm>
          <a:prstGeom prst="rect">
            <a:avLst/>
          </a:prstGeom>
        </p:spPr>
      </p:pic>
      <p:sp>
        <p:nvSpPr>
          <p:cNvPr id="4" name="TextBox 3">
            <a:extLst>
              <a:ext uri="{FF2B5EF4-FFF2-40B4-BE49-F238E27FC236}">
                <a16:creationId xmlns:a16="http://schemas.microsoft.com/office/drawing/2014/main" id="{2F11E064-E0CC-53CA-D4E9-8C0C359C4028}"/>
              </a:ext>
            </a:extLst>
          </p:cNvPr>
          <p:cNvSpPr txBox="1"/>
          <p:nvPr/>
        </p:nvSpPr>
        <p:spPr>
          <a:xfrm>
            <a:off x="6203373" y="332509"/>
            <a:ext cx="5133109" cy="2867891"/>
          </a:xfrm>
          <a:prstGeom prst="rect">
            <a:avLst/>
          </a:prstGeom>
          <a:noFill/>
        </p:spPr>
        <p:txBody>
          <a:bodyPr wrap="square" rtlCol="0">
            <a:noAutofit/>
          </a:bodyPr>
          <a:lstStyle/>
          <a:p>
            <a:r>
              <a:rPr lang="en-US" sz="6000" b="0" i="0" u="none" strike="noStrike" baseline="0" dirty="0">
                <a:solidFill>
                  <a:schemeClr val="bg1"/>
                </a:solidFill>
                <a:latin typeface="TimesNewRomanPSMT"/>
              </a:rPr>
              <a:t>The Rich Man and Lazarus - Luke 16:19-31 </a:t>
            </a:r>
            <a:endParaRPr lang="en-IN" sz="60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19</a:t>
            </a:r>
            <a:r>
              <a:rPr lang="en-US" sz="4400" b="0" i="0" dirty="0">
                <a:solidFill>
                  <a:srgbClr val="121212"/>
                </a:solidFill>
                <a:effectLst/>
                <a:latin typeface="Inter"/>
              </a:rPr>
              <a:t> </a:t>
            </a:r>
            <a:r>
              <a:rPr lang="en-US" sz="4400" b="0" i="0" dirty="0">
                <a:solidFill>
                  <a:srgbClr val="FF3D4D"/>
                </a:solidFill>
                <a:effectLst/>
                <a:latin typeface="Inter"/>
              </a:rPr>
              <a:t>“Now there was a certain rich man, and he was clothed in purple and fine linen, living in luxury every day. </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FF2C7-2B9D-15CE-DD90-BBF65452702D}"/>
              </a:ext>
            </a:extLst>
          </p:cNvPr>
          <p:cNvPicPr>
            <a:picLocks noChangeAspect="1"/>
          </p:cNvPicPr>
          <p:nvPr/>
        </p:nvPicPr>
        <p:blipFill>
          <a:blip r:embed="rId2"/>
          <a:stretch>
            <a:fillRect/>
          </a:stretch>
        </p:blipFill>
        <p:spPr>
          <a:xfrm>
            <a:off x="0" y="0"/>
            <a:ext cx="12779062" cy="6858000"/>
          </a:xfrm>
          <a:prstGeom prst="rect">
            <a:avLst/>
          </a:prstGeom>
        </p:spPr>
      </p:pic>
      <p:sp>
        <p:nvSpPr>
          <p:cNvPr id="2" name="TextBox 1">
            <a:extLst>
              <a:ext uri="{FF2B5EF4-FFF2-40B4-BE49-F238E27FC236}">
                <a16:creationId xmlns:a16="http://schemas.microsoft.com/office/drawing/2014/main" id="{EC97D841-9EAA-9CF4-09DB-AA2C635F400B}"/>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16:19</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20</a:t>
            </a:r>
            <a:r>
              <a:rPr lang="en-US" sz="4400" b="0" i="0" dirty="0">
                <a:solidFill>
                  <a:srgbClr val="FF3D4D"/>
                </a:solidFill>
                <a:effectLst/>
                <a:latin typeface="Inter"/>
              </a:rPr>
              <a:t>A certain beggar, named Lazarus, was taken to his gate, full of sores, </a:t>
            </a:r>
            <a:endParaRPr lang="en-IN" dirty="0"/>
          </a:p>
        </p:txBody>
      </p:sp>
    </p:spTree>
    <p:extLst>
      <p:ext uri="{BB962C8B-B14F-4D97-AF65-F5344CB8AC3E}">
        <p14:creationId xmlns:p14="http://schemas.microsoft.com/office/powerpoint/2010/main" val="190963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8BDD9A-45A7-80AC-7DE7-C97047DC8606}"/>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41CBD2-7878-B655-55D3-AFC3CB2453EE}"/>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16:20</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Inter"/>
              </a:rPr>
              <a:t>21</a:t>
            </a:r>
            <a:r>
              <a:rPr lang="en-US" sz="4400" b="0" i="0" dirty="0">
                <a:solidFill>
                  <a:srgbClr val="FF3D4D"/>
                </a:solidFill>
                <a:effectLst/>
                <a:latin typeface="Inter"/>
              </a:rPr>
              <a:t>and desiring to be fed with the crumbs that fell from the rich man’s table. Yes, even the dogs came and licked his sores.</a:t>
            </a:r>
            <a:endParaRPr lang="en-IN" dirty="0"/>
          </a:p>
        </p:txBody>
      </p:sp>
    </p:spTree>
    <p:extLst>
      <p:ext uri="{BB962C8B-B14F-4D97-AF65-F5344CB8AC3E}">
        <p14:creationId xmlns:p14="http://schemas.microsoft.com/office/powerpoint/2010/main" val="641208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4069</TotalTime>
  <Words>574</Words>
  <Application>Microsoft Office PowerPoint</Application>
  <PresentationFormat>Widescreen</PresentationFormat>
  <Paragraphs>43</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Inter</vt:lpstr>
      <vt:lpstr>Microsoft Himalaya</vt:lpstr>
      <vt:lpstr>TimesNewRomanPS-BoldMT</vt:lpstr>
      <vt:lpstr>TimesNewRomanPSMT</vt:lpstr>
      <vt:lpstr>Office Theme</vt:lpstr>
      <vt:lpstr>62-2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2023-09-20T07:16:53Z</dcterms:modified>
</cp:coreProperties>
</file>