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60" r:id="rId4"/>
    <p:sldId id="271" r:id="rId5"/>
    <p:sldId id="261" r:id="rId6"/>
    <p:sldId id="273" r:id="rId7"/>
    <p:sldId id="262" r:id="rId8"/>
    <p:sldId id="272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97" r:id="rId18"/>
    <p:sldId id="278" r:id="rId19"/>
    <p:sldId id="296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0" r:id="rId31"/>
    <p:sldId id="289" r:id="rId32"/>
    <p:sldId id="293" r:id="rId33"/>
    <p:sldId id="291" r:id="rId34"/>
    <p:sldId id="288" r:id="rId35"/>
    <p:sldId id="295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31E0F1-074E-43C8-8182-59A8AE13AAA3}" v="2" dt="2023-09-20T07:55:15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4" d="100"/>
          <a:sy n="74" d="100"/>
        </p:scale>
        <p:origin x="1042" y="-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931E0F1-074E-43C8-8182-59A8AE13AAA3}"/>
    <pc:docChg chg="undo custSel delSld modSld">
      <pc:chgData name="Alfred Smith" userId="3c60a3631c0db8ad" providerId="LiveId" clId="{3931E0F1-074E-43C8-8182-59A8AE13AAA3}" dt="2023-09-21T09:04:41.554" v="86" actId="14100"/>
      <pc:docMkLst>
        <pc:docMk/>
      </pc:docMkLst>
      <pc:sldChg chg="delSp modTransition modAnim">
        <pc:chgData name="Alfred Smith" userId="3c60a3631c0db8ad" providerId="LiveId" clId="{3931E0F1-074E-43C8-8182-59A8AE13AAA3}" dt="2023-09-20T07:55:15.659" v="53"/>
        <pc:sldMkLst>
          <pc:docMk/>
          <pc:sldMk cId="1499918570" sldId="257"/>
        </pc:sldMkLst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499918570" sldId="257"/>
            <ac:picMk id="9" creationId="{E747EFFF-235F-EB9F-3117-DA13F387F276}"/>
          </ac:picMkLst>
        </pc:picChg>
      </pc:sldChg>
      <pc:sldChg chg="modSp mod modTransition">
        <pc:chgData name="Alfred Smith" userId="3c60a3631c0db8ad" providerId="LiveId" clId="{3931E0F1-074E-43C8-8182-59A8AE13AAA3}" dt="2023-09-20T07:55:15.659" v="53"/>
        <pc:sldMkLst>
          <pc:docMk/>
          <pc:sldMk cId="3788111665" sldId="258"/>
        </pc:sldMkLst>
        <pc:spChg chg="mod">
          <ac:chgData name="Alfred Smith" userId="3c60a3631c0db8ad" providerId="LiveId" clId="{3931E0F1-074E-43C8-8182-59A8AE13AAA3}" dt="2023-09-20T07:44:02.752" v="24" actId="5793"/>
          <ac:spMkLst>
            <pc:docMk/>
            <pc:sldMk cId="3788111665" sldId="258"/>
            <ac:spMk id="2" creationId="{90B4BE0C-D6BB-E345-7ECD-C1EEFE99A3E4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2346136586" sldId="260"/>
        </pc:sldMkLst>
        <pc:spChg chg="mod">
          <ac:chgData name="Alfred Smith" userId="3c60a3631c0db8ad" providerId="LiveId" clId="{3931E0F1-074E-43C8-8182-59A8AE13AAA3}" dt="2023-09-20T07:43:03.134" v="17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2346136586" sldId="260"/>
            <ac:picMk id="11" creationId="{A1EDADAC-9274-B482-60D8-A195146E6D1B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4037329247" sldId="261"/>
        </pc:sldMkLst>
        <pc:spChg chg="mod">
          <ac:chgData name="Alfred Smith" userId="3c60a3631c0db8ad" providerId="LiveId" clId="{3931E0F1-074E-43C8-8182-59A8AE13AAA3}" dt="2023-09-20T07:42:49.143" v="16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1:04.551" v="27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4037329247" sldId="261"/>
            <ac:picMk id="7" creationId="{B5829C6D-3D47-646E-1DEA-40F7C645FAA8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1909638311" sldId="262"/>
        </pc:sldMkLst>
        <pc:spChg chg="mod">
          <ac:chgData name="Alfred Smith" userId="3c60a3631c0db8ad" providerId="LiveId" clId="{3931E0F1-074E-43C8-8182-59A8AE13AAA3}" dt="2023-09-20T07:42:44.970" v="15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1:17.971" v="28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909638311" sldId="262"/>
            <ac:picMk id="13" creationId="{CAC2381A-8647-7582-EC37-BF9E3A2AB7E0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641208035" sldId="263"/>
        </pc:sldMkLst>
        <pc:spChg chg="mod">
          <ac:chgData name="Alfred Smith" userId="3c60a3631c0db8ad" providerId="LiveId" clId="{3931E0F1-074E-43C8-8182-59A8AE13AAA3}" dt="2023-09-20T07:42:42.261" v="14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1:34.481" v="29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641208035" sldId="263"/>
            <ac:picMk id="7" creationId="{938BF8A2-F7E1-0914-E353-03BED2481102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4044745628" sldId="264"/>
        </pc:sldMkLst>
        <pc:spChg chg="mod">
          <ac:chgData name="Alfred Smith" userId="3c60a3631c0db8ad" providerId="LiveId" clId="{3931E0F1-074E-43C8-8182-59A8AE13AAA3}" dt="2023-09-20T07:42:39.709" v="13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1:46.731" v="30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4044745628" sldId="264"/>
            <ac:picMk id="16" creationId="{476011C8-C84B-753F-B395-331248FC9905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978260341" sldId="265"/>
        </pc:sldMkLst>
        <pc:spChg chg="mod">
          <ac:chgData name="Alfred Smith" userId="3c60a3631c0db8ad" providerId="LiveId" clId="{3931E0F1-074E-43C8-8182-59A8AE13AAA3}" dt="2023-09-20T07:42:36.166" v="12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1:59.235" v="31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978260341" sldId="265"/>
            <ac:picMk id="11" creationId="{64931A3E-A8FF-57E9-2CDC-9C5F2050A108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3575870363" sldId="266"/>
        </pc:sldMkLst>
        <pc:spChg chg="mod">
          <ac:chgData name="Alfred Smith" userId="3c60a3631c0db8ad" providerId="LiveId" clId="{3931E0F1-074E-43C8-8182-59A8AE13AAA3}" dt="2023-09-20T07:42:33.239" v="11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2:12.414" v="32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3575870363" sldId="266"/>
            <ac:picMk id="12" creationId="{BE1E334B-7CD7-DAC8-87E9-7DA2E71872DC}"/>
          </ac:picMkLst>
        </pc:picChg>
      </pc:sldChg>
      <pc:sldChg chg="delSp modSp del mod modTransition modAnim">
        <pc:chgData name="Alfred Smith" userId="3c60a3631c0db8ad" providerId="LiveId" clId="{3931E0F1-074E-43C8-8182-59A8AE13AAA3}" dt="2023-09-21T09:02:59.776" v="54" actId="47"/>
        <pc:sldMkLst>
          <pc:docMk/>
          <pc:sldMk cId="4017137865" sldId="267"/>
        </pc:sldMkLst>
        <pc:spChg chg="mod">
          <ac:chgData name="Alfred Smith" userId="3c60a3631c0db8ad" providerId="LiveId" clId="{3931E0F1-074E-43C8-8182-59A8AE13AAA3}" dt="2023-09-20T07:42:29.731" v="10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2:28.202" v="33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4017137865" sldId="267"/>
            <ac:picMk id="12" creationId="{8047175C-6868-E025-F051-E733401224E6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100491716" sldId="269"/>
        </pc:sldMkLst>
        <pc:spChg chg="mod">
          <ac:chgData name="Alfred Smith" userId="3c60a3631c0db8ad" providerId="LiveId" clId="{3931E0F1-074E-43C8-8182-59A8AE13AAA3}" dt="2023-09-20T07:42:11.669" v="7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3:09.434" v="36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00491716" sldId="269"/>
            <ac:picMk id="7" creationId="{E33DE5B1-F6FA-A5EC-FB61-A6E95134DC73}"/>
          </ac:picMkLst>
        </pc:picChg>
      </pc:sldChg>
      <pc:sldChg chg="addSp delSp modSp mod modTransition">
        <pc:chgData name="Alfred Smith" userId="3c60a3631c0db8ad" providerId="LiveId" clId="{3931E0F1-074E-43C8-8182-59A8AE13AAA3}" dt="2023-09-20T07:55:15.659" v="53"/>
        <pc:sldMkLst>
          <pc:docMk/>
          <pc:sldMk cId="939110669" sldId="271"/>
        </pc:sldMkLst>
        <pc:spChg chg="del">
          <ac:chgData name="Alfred Smith" userId="3c60a3631c0db8ad" providerId="LiveId" clId="{3931E0F1-074E-43C8-8182-59A8AE13AAA3}" dt="2023-09-20T07:44:21.634" v="25" actId="478"/>
          <ac:spMkLst>
            <pc:docMk/>
            <pc:sldMk cId="939110669" sldId="271"/>
            <ac:spMk id="3" creationId="{4B300359-F046-9F6E-36B0-9B3098256B8B}"/>
          </ac:spMkLst>
        </pc:spChg>
        <pc:spChg chg="add mod">
          <ac:chgData name="Alfred Smith" userId="3c60a3631c0db8ad" providerId="LiveId" clId="{3931E0F1-074E-43C8-8182-59A8AE13AAA3}" dt="2023-09-20T07:44:24.173" v="26"/>
          <ac:spMkLst>
            <pc:docMk/>
            <pc:sldMk cId="939110669" sldId="271"/>
            <ac:spMk id="4" creationId="{521724A6-EB0C-0739-872E-456D874C85B9}"/>
          </ac:spMkLst>
        </pc:spChg>
      </pc:sldChg>
      <pc:sldChg chg="modSp mod modTransition">
        <pc:chgData name="Alfred Smith" userId="3c60a3631c0db8ad" providerId="LiveId" clId="{3931E0F1-074E-43C8-8182-59A8AE13AAA3}" dt="2023-09-21T09:03:28.164" v="58" actId="14100"/>
        <pc:sldMkLst>
          <pc:docMk/>
          <pc:sldMk cId="4024569785" sldId="272"/>
        </pc:sldMkLst>
        <pc:spChg chg="mod">
          <ac:chgData name="Alfred Smith" userId="3c60a3631c0db8ad" providerId="LiveId" clId="{3931E0F1-074E-43C8-8182-59A8AE13AAA3}" dt="2023-09-21T09:03:28.164" v="58" actId="14100"/>
          <ac:spMkLst>
            <pc:docMk/>
            <pc:sldMk cId="4024569785" sldId="272"/>
            <ac:spMk id="2" creationId="{323AE094-AE80-2158-A5C5-10B045FC9CFA}"/>
          </ac:spMkLst>
        </pc:spChg>
      </pc:sldChg>
      <pc:sldChg chg="modSp mod modTransition">
        <pc:chgData name="Alfred Smith" userId="3c60a3631c0db8ad" providerId="LiveId" clId="{3931E0F1-074E-43C8-8182-59A8AE13AAA3}" dt="2023-09-21T09:03:22.544" v="56" actId="14100"/>
        <pc:sldMkLst>
          <pc:docMk/>
          <pc:sldMk cId="487179600" sldId="273"/>
        </pc:sldMkLst>
        <pc:spChg chg="mod">
          <ac:chgData name="Alfred Smith" userId="3c60a3631c0db8ad" providerId="LiveId" clId="{3931E0F1-074E-43C8-8182-59A8AE13AAA3}" dt="2023-09-21T09:03:22.544" v="56" actId="14100"/>
          <ac:spMkLst>
            <pc:docMk/>
            <pc:sldMk cId="487179600" sldId="273"/>
            <ac:spMk id="2" creationId="{C7002EEF-8BB1-1925-C4B7-900845F5E79F}"/>
          </ac:spMkLst>
        </pc:spChg>
      </pc:sldChg>
      <pc:sldChg chg="modSp mod modTransition">
        <pc:chgData name="Alfred Smith" userId="3c60a3631c0db8ad" providerId="LiveId" clId="{3931E0F1-074E-43C8-8182-59A8AE13AAA3}" dt="2023-09-21T09:03:33.210" v="60" actId="14100"/>
        <pc:sldMkLst>
          <pc:docMk/>
          <pc:sldMk cId="2168401200" sldId="274"/>
        </pc:sldMkLst>
        <pc:spChg chg="mod">
          <ac:chgData name="Alfred Smith" userId="3c60a3631c0db8ad" providerId="LiveId" clId="{3931E0F1-074E-43C8-8182-59A8AE13AAA3}" dt="2023-09-21T09:03:33.210" v="60" actId="14100"/>
          <ac:spMkLst>
            <pc:docMk/>
            <pc:sldMk cId="2168401200" sldId="274"/>
            <ac:spMk id="2" creationId="{5A1CE8CE-E951-9D88-37B6-05BA8DDEB2CB}"/>
          </ac:spMkLst>
        </pc:spChg>
      </pc:sldChg>
      <pc:sldChg chg="modSp mod modTransition">
        <pc:chgData name="Alfred Smith" userId="3c60a3631c0db8ad" providerId="LiveId" clId="{3931E0F1-074E-43C8-8182-59A8AE13AAA3}" dt="2023-09-21T09:03:39.636" v="62" actId="14100"/>
        <pc:sldMkLst>
          <pc:docMk/>
          <pc:sldMk cId="2996969115" sldId="275"/>
        </pc:sldMkLst>
        <pc:spChg chg="mod">
          <ac:chgData name="Alfred Smith" userId="3c60a3631c0db8ad" providerId="LiveId" clId="{3931E0F1-074E-43C8-8182-59A8AE13AAA3}" dt="2023-09-21T09:03:39.636" v="62" actId="14100"/>
          <ac:spMkLst>
            <pc:docMk/>
            <pc:sldMk cId="2996969115" sldId="275"/>
            <ac:spMk id="2" creationId="{11A15B62-81FB-C1C3-2751-3391F9F40B5B}"/>
          </ac:spMkLst>
        </pc:spChg>
      </pc:sldChg>
      <pc:sldChg chg="modSp mod modTransition">
        <pc:chgData name="Alfred Smith" userId="3c60a3631c0db8ad" providerId="LiveId" clId="{3931E0F1-074E-43C8-8182-59A8AE13AAA3}" dt="2023-09-21T09:03:45.130" v="64" actId="14100"/>
        <pc:sldMkLst>
          <pc:docMk/>
          <pc:sldMk cId="2390376940" sldId="276"/>
        </pc:sldMkLst>
        <pc:spChg chg="mod">
          <ac:chgData name="Alfred Smith" userId="3c60a3631c0db8ad" providerId="LiveId" clId="{3931E0F1-074E-43C8-8182-59A8AE13AAA3}" dt="2023-09-21T09:03:45.130" v="64" actId="14100"/>
          <ac:spMkLst>
            <pc:docMk/>
            <pc:sldMk cId="2390376940" sldId="276"/>
            <ac:spMk id="2" creationId="{05F01867-3D5D-8411-F441-DEA4EB6CD4BC}"/>
          </ac:spMkLst>
        </pc:spChg>
      </pc:sldChg>
      <pc:sldChg chg="modSp mod modTransition">
        <pc:chgData name="Alfred Smith" userId="3c60a3631c0db8ad" providerId="LiveId" clId="{3931E0F1-074E-43C8-8182-59A8AE13AAA3}" dt="2023-09-21T09:03:52.758" v="66" actId="14100"/>
        <pc:sldMkLst>
          <pc:docMk/>
          <pc:sldMk cId="4265919077" sldId="277"/>
        </pc:sldMkLst>
        <pc:spChg chg="mod">
          <ac:chgData name="Alfred Smith" userId="3c60a3631c0db8ad" providerId="LiveId" clId="{3931E0F1-074E-43C8-8182-59A8AE13AAA3}" dt="2023-09-21T09:03:52.758" v="66" actId="14100"/>
          <ac:spMkLst>
            <pc:docMk/>
            <pc:sldMk cId="4265919077" sldId="277"/>
            <ac:spMk id="2" creationId="{3BC48FD6-83E2-B4A8-08E2-76AC325121C8}"/>
          </ac:spMkLst>
        </pc:spChg>
      </pc:sldChg>
      <pc:sldChg chg="modSp mod modTransition">
        <pc:chgData name="Alfred Smith" userId="3c60a3631c0db8ad" providerId="LiveId" clId="{3931E0F1-074E-43C8-8182-59A8AE13AAA3}" dt="2023-09-21T09:03:58.466" v="68" actId="14100"/>
        <pc:sldMkLst>
          <pc:docMk/>
          <pc:sldMk cId="210266664" sldId="278"/>
        </pc:sldMkLst>
        <pc:spChg chg="mod">
          <ac:chgData name="Alfred Smith" userId="3c60a3631c0db8ad" providerId="LiveId" clId="{3931E0F1-074E-43C8-8182-59A8AE13AAA3}" dt="2023-09-21T09:03:58.466" v="68" actId="14100"/>
          <ac:spMkLst>
            <pc:docMk/>
            <pc:sldMk cId="210266664" sldId="278"/>
            <ac:spMk id="2" creationId="{61E64641-8ECC-7A1F-4CD6-98AC835DA988}"/>
          </ac:spMkLst>
        </pc:spChg>
      </pc:sldChg>
      <pc:sldChg chg="modSp mod modTransition">
        <pc:chgData name="Alfred Smith" userId="3c60a3631c0db8ad" providerId="LiveId" clId="{3931E0F1-074E-43C8-8182-59A8AE13AAA3}" dt="2023-09-21T09:04:03.326" v="70" actId="14100"/>
        <pc:sldMkLst>
          <pc:docMk/>
          <pc:sldMk cId="888433145" sldId="279"/>
        </pc:sldMkLst>
        <pc:spChg chg="mod">
          <ac:chgData name="Alfred Smith" userId="3c60a3631c0db8ad" providerId="LiveId" clId="{3931E0F1-074E-43C8-8182-59A8AE13AAA3}" dt="2023-09-21T09:04:03.326" v="70" actId="14100"/>
          <ac:spMkLst>
            <pc:docMk/>
            <pc:sldMk cId="888433145" sldId="279"/>
            <ac:spMk id="2" creationId="{870A97CE-8811-93AA-1A6D-5588C9139F9B}"/>
          </ac:spMkLst>
        </pc:spChg>
      </pc:sldChg>
      <pc:sldChg chg="modSp mod modTransition">
        <pc:chgData name="Alfred Smith" userId="3c60a3631c0db8ad" providerId="LiveId" clId="{3931E0F1-074E-43C8-8182-59A8AE13AAA3}" dt="2023-09-21T09:04:08.229" v="72" actId="14100"/>
        <pc:sldMkLst>
          <pc:docMk/>
          <pc:sldMk cId="791300187" sldId="280"/>
        </pc:sldMkLst>
        <pc:spChg chg="mod">
          <ac:chgData name="Alfred Smith" userId="3c60a3631c0db8ad" providerId="LiveId" clId="{3931E0F1-074E-43C8-8182-59A8AE13AAA3}" dt="2023-09-21T09:04:08.229" v="72" actId="14100"/>
          <ac:spMkLst>
            <pc:docMk/>
            <pc:sldMk cId="791300187" sldId="280"/>
            <ac:spMk id="2" creationId="{3B72E1FC-3FBC-6715-0797-E3D9919B84B2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1922139011" sldId="281"/>
        </pc:sldMkLst>
        <pc:spChg chg="mod">
          <ac:chgData name="Alfred Smith" userId="3c60a3631c0db8ad" providerId="LiveId" clId="{3931E0F1-074E-43C8-8182-59A8AE13AAA3}" dt="2023-09-20T07:42:09.105" v="6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3:23.724" v="37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922139011" sldId="281"/>
            <ac:picMk id="11" creationId="{9A962298-4D2F-9B7B-31C6-AC2574F16046}"/>
          </ac:picMkLst>
        </pc:picChg>
      </pc:sldChg>
      <pc:sldChg chg="modSp mod modTransition">
        <pc:chgData name="Alfred Smith" userId="3c60a3631c0db8ad" providerId="LiveId" clId="{3931E0F1-074E-43C8-8182-59A8AE13AAA3}" dt="2023-09-21T09:04:12.830" v="74" actId="14100"/>
        <pc:sldMkLst>
          <pc:docMk/>
          <pc:sldMk cId="1126511635" sldId="282"/>
        </pc:sldMkLst>
        <pc:spChg chg="mod">
          <ac:chgData name="Alfred Smith" userId="3c60a3631c0db8ad" providerId="LiveId" clId="{3931E0F1-074E-43C8-8182-59A8AE13AAA3}" dt="2023-09-21T09:04:12.830" v="74" actId="14100"/>
          <ac:spMkLst>
            <pc:docMk/>
            <pc:sldMk cId="1126511635" sldId="282"/>
            <ac:spMk id="3" creationId="{EA9323C5-0261-AFF9-BC83-4CBFC175AD88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3166251957" sldId="283"/>
        </pc:sldMkLst>
        <pc:spChg chg="mod">
          <ac:chgData name="Alfred Smith" userId="3c60a3631c0db8ad" providerId="LiveId" clId="{3931E0F1-074E-43C8-8182-59A8AE13AAA3}" dt="2023-09-20T07:42:06.157" v="5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3:35.401" v="38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3166251957" sldId="283"/>
            <ac:picMk id="25" creationId="{9FFDB8DF-0CB8-2ED7-3828-75E261B6A0AB}"/>
          </ac:picMkLst>
        </pc:picChg>
      </pc:sldChg>
      <pc:sldChg chg="modSp mod modTransition">
        <pc:chgData name="Alfred Smith" userId="3c60a3631c0db8ad" providerId="LiveId" clId="{3931E0F1-074E-43C8-8182-59A8AE13AAA3}" dt="2023-09-21T09:04:17.213" v="76" actId="14100"/>
        <pc:sldMkLst>
          <pc:docMk/>
          <pc:sldMk cId="3922583308" sldId="284"/>
        </pc:sldMkLst>
        <pc:spChg chg="mod">
          <ac:chgData name="Alfred Smith" userId="3c60a3631c0db8ad" providerId="LiveId" clId="{3931E0F1-074E-43C8-8182-59A8AE13AAA3}" dt="2023-09-21T09:04:17.213" v="76" actId="14100"/>
          <ac:spMkLst>
            <pc:docMk/>
            <pc:sldMk cId="3922583308" sldId="284"/>
            <ac:spMk id="2" creationId="{49D0A60B-0F82-CE6F-3AE3-2435836725EB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1522780631" sldId="285"/>
        </pc:sldMkLst>
        <pc:spChg chg="mod">
          <ac:chgData name="Alfred Smith" userId="3c60a3631c0db8ad" providerId="LiveId" clId="{3931E0F1-074E-43C8-8182-59A8AE13AAA3}" dt="2023-09-20T07:42:03.244" v="4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3:59.381" v="48" actId="6549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522780631" sldId="285"/>
            <ac:picMk id="13" creationId="{10741CB1-C2B6-668C-F88B-C7D20AF2921A}"/>
          </ac:picMkLst>
        </pc:picChg>
      </pc:sldChg>
      <pc:sldChg chg="modSp mod modTransition">
        <pc:chgData name="Alfred Smith" userId="3c60a3631c0db8ad" providerId="LiveId" clId="{3931E0F1-074E-43C8-8182-59A8AE13AAA3}" dt="2023-09-21T09:04:22.373" v="78" actId="14100"/>
        <pc:sldMkLst>
          <pc:docMk/>
          <pc:sldMk cId="1850742486" sldId="286"/>
        </pc:sldMkLst>
        <pc:spChg chg="mod">
          <ac:chgData name="Alfred Smith" userId="3c60a3631c0db8ad" providerId="LiveId" clId="{3931E0F1-074E-43C8-8182-59A8AE13AAA3}" dt="2023-09-21T09:04:22.373" v="78" actId="14100"/>
          <ac:spMkLst>
            <pc:docMk/>
            <pc:sldMk cId="1850742486" sldId="286"/>
            <ac:spMk id="3" creationId="{51C2F86E-9E01-138B-00C5-FF4FF1AF2D3F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2332778949" sldId="287"/>
        </pc:sldMkLst>
        <pc:spChg chg="mod">
          <ac:chgData name="Alfred Smith" userId="3c60a3631c0db8ad" providerId="LiveId" clId="{3931E0F1-074E-43C8-8182-59A8AE13AAA3}" dt="2023-09-20T07:41:59.960" v="3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4:13.801" v="49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2332778949" sldId="287"/>
            <ac:picMk id="13" creationId="{13B152F8-AAD1-6B87-86C2-80859084E22D}"/>
          </ac:picMkLst>
        </pc:picChg>
      </pc:sldChg>
      <pc:sldChg chg="modSp mod modTransition">
        <pc:chgData name="Alfred Smith" userId="3c60a3631c0db8ad" providerId="LiveId" clId="{3931E0F1-074E-43C8-8182-59A8AE13AAA3}" dt="2023-09-21T09:04:37.060" v="84" actId="14100"/>
        <pc:sldMkLst>
          <pc:docMk/>
          <pc:sldMk cId="1828872212" sldId="288"/>
        </pc:sldMkLst>
        <pc:spChg chg="mod">
          <ac:chgData name="Alfred Smith" userId="3c60a3631c0db8ad" providerId="LiveId" clId="{3931E0F1-074E-43C8-8182-59A8AE13AAA3}" dt="2023-09-21T09:04:37.060" v="84" actId="14100"/>
          <ac:spMkLst>
            <pc:docMk/>
            <pc:sldMk cId="1828872212" sldId="288"/>
            <ac:spMk id="2" creationId="{FEF10EFC-B0CE-1655-DD93-12449B06BC0A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3153919605" sldId="289"/>
        </pc:sldMkLst>
        <pc:spChg chg="mod">
          <ac:chgData name="Alfred Smith" userId="3c60a3631c0db8ad" providerId="LiveId" clId="{3931E0F1-074E-43C8-8182-59A8AE13AAA3}" dt="2023-09-20T07:41:57.307" v="2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4:28.488" v="50"/>
          <ac:spMkLst>
            <pc:docMk/>
            <pc:sldMk cId="3153919605" sldId="289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3153919605" sldId="289"/>
            <ac:picMk id="18" creationId="{7472B4E8-177F-24D4-7DB5-C8232F58C9F6}"/>
          </ac:picMkLst>
        </pc:picChg>
      </pc:sldChg>
      <pc:sldChg chg="modSp mod modTransition">
        <pc:chgData name="Alfred Smith" userId="3c60a3631c0db8ad" providerId="LiveId" clId="{3931E0F1-074E-43C8-8182-59A8AE13AAA3}" dt="2023-09-21T09:04:27.480" v="80" actId="14100"/>
        <pc:sldMkLst>
          <pc:docMk/>
          <pc:sldMk cId="1292473336" sldId="290"/>
        </pc:sldMkLst>
        <pc:spChg chg="mod">
          <ac:chgData name="Alfred Smith" userId="3c60a3631c0db8ad" providerId="LiveId" clId="{3931E0F1-074E-43C8-8182-59A8AE13AAA3}" dt="2023-09-21T09:04:27.480" v="80" actId="14100"/>
          <ac:spMkLst>
            <pc:docMk/>
            <pc:sldMk cId="1292473336" sldId="290"/>
            <ac:spMk id="2" creationId="{784B43B7-EE56-C30C-F81C-90C9ECFF1277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1878919862" sldId="291"/>
        </pc:sldMkLst>
        <pc:spChg chg="mod">
          <ac:chgData name="Alfred Smith" userId="3c60a3631c0db8ad" providerId="LiveId" clId="{3931E0F1-074E-43C8-8182-59A8AE13AAA3}" dt="2023-09-20T07:41:54.730" v="1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4:55.923" v="51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1878919862" sldId="291"/>
            <ac:picMk id="20" creationId="{108074B7-3079-E25B-0C87-29B4B8D0BF87}"/>
          </ac:picMkLst>
        </pc:picChg>
      </pc:sldChg>
      <pc:sldChg chg="modSp mod modTransition">
        <pc:chgData name="Alfred Smith" userId="3c60a3631c0db8ad" providerId="LiveId" clId="{3931E0F1-074E-43C8-8182-59A8AE13AAA3}" dt="2023-09-21T09:04:41.554" v="86" actId="14100"/>
        <pc:sldMkLst>
          <pc:docMk/>
          <pc:sldMk cId="1014080634" sldId="292"/>
        </pc:sldMkLst>
        <pc:spChg chg="mod">
          <ac:chgData name="Alfred Smith" userId="3c60a3631c0db8ad" providerId="LiveId" clId="{3931E0F1-074E-43C8-8182-59A8AE13AAA3}" dt="2023-09-21T09:04:41.554" v="86" actId="14100"/>
          <ac:spMkLst>
            <pc:docMk/>
            <pc:sldMk cId="1014080634" sldId="292"/>
            <ac:spMk id="3" creationId="{C2D340C5-6B02-1FBB-8E24-CDDD0AD95ABB}"/>
          </ac:spMkLst>
        </pc:spChg>
      </pc:sldChg>
      <pc:sldChg chg="modSp mod modTransition">
        <pc:chgData name="Alfred Smith" userId="3c60a3631c0db8ad" providerId="LiveId" clId="{3931E0F1-074E-43C8-8182-59A8AE13AAA3}" dt="2023-09-21T09:04:31.847" v="82" actId="14100"/>
        <pc:sldMkLst>
          <pc:docMk/>
          <pc:sldMk cId="2219299321" sldId="293"/>
        </pc:sldMkLst>
        <pc:spChg chg="mod">
          <ac:chgData name="Alfred Smith" userId="3c60a3631c0db8ad" providerId="LiveId" clId="{3931E0F1-074E-43C8-8182-59A8AE13AAA3}" dt="2023-09-21T09:04:31.847" v="82" actId="14100"/>
          <ac:spMkLst>
            <pc:docMk/>
            <pc:sldMk cId="2219299321" sldId="293"/>
            <ac:spMk id="2" creationId="{3CE7E39A-132D-63A5-7514-556CA29C8291}"/>
          </ac:spMkLst>
        </pc:sp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3279066978" sldId="295"/>
        </pc:sldMkLst>
        <pc:spChg chg="mod">
          <ac:chgData name="Alfred Smith" userId="3c60a3631c0db8ad" providerId="LiveId" clId="{3931E0F1-074E-43C8-8182-59A8AE13AAA3}" dt="2023-09-20T07:41:50.473" v="0" actId="20577"/>
          <ac:spMkLst>
            <pc:docMk/>
            <pc:sldMk cId="3279066978" sldId="295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5:07.593" v="52"/>
          <ac:spMkLst>
            <pc:docMk/>
            <pc:sldMk cId="3279066978" sldId="295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3279066978" sldId="295"/>
            <ac:picMk id="8" creationId="{D0456B29-DDA2-3835-557B-A3403436A932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3069564151" sldId="296"/>
        </pc:sldMkLst>
        <pc:spChg chg="mod">
          <ac:chgData name="Alfred Smith" userId="3c60a3631c0db8ad" providerId="LiveId" clId="{3931E0F1-074E-43C8-8182-59A8AE13AAA3}" dt="2023-09-20T07:42:22.987" v="8" actId="20577"/>
          <ac:spMkLst>
            <pc:docMk/>
            <pc:sldMk cId="3069564151" sldId="296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2:54.924" v="35"/>
          <ac:spMkLst>
            <pc:docMk/>
            <pc:sldMk cId="3069564151" sldId="296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3069564151" sldId="296"/>
            <ac:picMk id="21" creationId="{9C2AF3AE-0532-CCEF-7389-2E84D7BF9A71}"/>
          </ac:picMkLst>
        </pc:picChg>
      </pc:sldChg>
      <pc:sldChg chg="delSp modSp mod modTransition modAnim">
        <pc:chgData name="Alfred Smith" userId="3c60a3631c0db8ad" providerId="LiveId" clId="{3931E0F1-074E-43C8-8182-59A8AE13AAA3}" dt="2023-09-20T07:55:15.659" v="53"/>
        <pc:sldMkLst>
          <pc:docMk/>
          <pc:sldMk cId="4027494328" sldId="297"/>
        </pc:sldMkLst>
        <pc:spChg chg="mod">
          <ac:chgData name="Alfred Smith" userId="3c60a3631c0db8ad" providerId="LiveId" clId="{3931E0F1-074E-43C8-8182-59A8AE13AAA3}" dt="2023-09-20T07:42:26.419" v="9" actId="20577"/>
          <ac:spMkLst>
            <pc:docMk/>
            <pc:sldMk cId="4027494328" sldId="297"/>
            <ac:spMk id="3" creationId="{A58184BD-88F1-BA02-40C1-D8403D0EEC0D}"/>
          </ac:spMkLst>
        </pc:spChg>
        <pc:spChg chg="mod">
          <ac:chgData name="Alfred Smith" userId="3c60a3631c0db8ad" providerId="LiveId" clId="{3931E0F1-074E-43C8-8182-59A8AE13AAA3}" dt="2023-09-20T07:52:34.410" v="34"/>
          <ac:spMkLst>
            <pc:docMk/>
            <pc:sldMk cId="4027494328" sldId="297"/>
            <ac:spMk id="4" creationId="{EE2AC625-9141-A801-F431-DD5F79396320}"/>
          </ac:spMkLst>
        </pc:spChg>
        <pc:picChg chg="del">
          <ac:chgData name="Alfred Smith" userId="3c60a3631c0db8ad" providerId="LiveId" clId="{3931E0F1-074E-43C8-8182-59A8AE13AAA3}" dt="2023-09-20T07:55:15.659" v="53"/>
          <ac:picMkLst>
            <pc:docMk/>
            <pc:sldMk cId="4027494328" sldId="297"/>
            <ac:picMk id="8" creationId="{66075008-39FB-8FCD-D0DB-A3BE2E8435C5}"/>
          </ac:picMkLst>
        </pc:picChg>
      </pc:sldChg>
      <pc:sldChg chg="del modTransition">
        <pc:chgData name="Alfred Smith" userId="3c60a3631c0db8ad" providerId="LiveId" clId="{3931E0F1-074E-43C8-8182-59A8AE13AAA3}" dt="2023-09-21T09:02:59.776" v="54" actId="47"/>
        <pc:sldMkLst>
          <pc:docMk/>
          <pc:sldMk cId="789515338" sldId="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P05 </a:t>
            </a:r>
            <a:r>
              <a:rPr lang="en-IN" sz="12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99FDD-45A7-77B2-8B64-5B090D084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1CE8CE-E951-9D88-37B6-05BA8DDEB2CB}"/>
              </a:ext>
            </a:extLst>
          </p:cNvPr>
          <p:cNvSpPr txBox="1"/>
          <p:nvPr/>
        </p:nvSpPr>
        <p:spPr>
          <a:xfrm>
            <a:off x="385152" y="267650"/>
            <a:ext cx="3636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The servants of the householder came and said to him, ‘Sir, didn’t you sow good seed in your field? Where did these darnel weeds come from?’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CB314-3C7B-EA9B-3C3D-FC09A3346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34299"/>
            <a:ext cx="12192000" cy="7092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A15B62-81FB-C1C3-2751-3391F9F40B5B}"/>
              </a:ext>
            </a:extLst>
          </p:cNvPr>
          <p:cNvSpPr txBox="1"/>
          <p:nvPr/>
        </p:nvSpPr>
        <p:spPr>
          <a:xfrm>
            <a:off x="385152" y="267650"/>
            <a:ext cx="3625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“He said to them, ‘An enemy has done this.’</a:t>
            </a:r>
            <a:endParaRPr lang="en-US" sz="4000" b="0" i="0" dirty="0">
              <a:solidFill>
                <a:srgbClr val="121212"/>
              </a:solidFill>
              <a:effectLst/>
              <a:latin typeface="Inter"/>
            </a:endParaRPr>
          </a:p>
          <a:p>
            <a:pPr algn="l"/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“The servants asked him, ‘Do you want us to go and gather them up?’</a:t>
            </a:r>
            <a:endParaRPr lang="en-US" sz="4000" b="0" i="0" dirty="0">
              <a:solidFill>
                <a:srgbClr val="121212"/>
              </a:solidFill>
              <a:effectLst/>
              <a:latin typeface="Inter"/>
            </a:endParaRPr>
          </a:p>
          <a:p>
            <a:br>
              <a:rPr lang="en-US" sz="4000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4FFFE-ABB9-6A2E-7139-29331539F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843" y="0"/>
            <a:ext cx="128468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01867-3D5D-8411-F441-DEA4EB6CD4BC}"/>
              </a:ext>
            </a:extLst>
          </p:cNvPr>
          <p:cNvSpPr txBox="1"/>
          <p:nvPr/>
        </p:nvSpPr>
        <p:spPr>
          <a:xfrm>
            <a:off x="385152" y="267650"/>
            <a:ext cx="3542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“But he said, ‘No, lest perhaps while you gather up the darnel weeds, you root up the wheat with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52763-BA7D-F8AF-3450-5D2AC6BB9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-221130" y="-123092"/>
            <a:ext cx="12413130" cy="6981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C48FD6-83E2-B4A8-08E2-76AC325121C8}"/>
              </a:ext>
            </a:extLst>
          </p:cNvPr>
          <p:cNvSpPr txBox="1"/>
          <p:nvPr/>
        </p:nvSpPr>
        <p:spPr>
          <a:xfrm>
            <a:off x="198115" y="5504668"/>
            <a:ext cx="3282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Let both grow together until the harvest, and in the harvest time I will tell the reapers, “First, gather up the darnel weeds, and bind them in bundles to burn them; but gather the wheat into my barn.”’”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7494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67C67-8663-8077-0C87-79392DBE6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E64641-8ECC-7A1F-4CD6-98AC835DA988}"/>
              </a:ext>
            </a:extLst>
          </p:cNvPr>
          <p:cNvSpPr txBox="1"/>
          <p:nvPr/>
        </p:nvSpPr>
        <p:spPr>
          <a:xfrm>
            <a:off x="374761" y="5743659"/>
            <a:ext cx="3314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Then Jesus sent the multitudes away, and went into the house. His disciples came to him, saying, “Explain to us the parable of the darnel weeds of the field.”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9564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72D7F3-9F39-6842-9AAD-AE218CD36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4BE0C-D6BB-E345-7ECD-C1EEFE99A3E4}"/>
              </a:ext>
            </a:extLst>
          </p:cNvPr>
          <p:cNvSpPr txBox="1"/>
          <p:nvPr/>
        </p:nvSpPr>
        <p:spPr>
          <a:xfrm>
            <a:off x="142009" y="3429000"/>
            <a:ext cx="7131627" cy="3190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Weeds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13:24-30; 36-43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7D096-EB8E-FAC6-C789-17E9EA9D8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" r="2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0A97CE-8811-93AA-1A6D-5588C9139F9B}"/>
              </a:ext>
            </a:extLst>
          </p:cNvPr>
          <p:cNvSpPr txBox="1"/>
          <p:nvPr/>
        </p:nvSpPr>
        <p:spPr>
          <a:xfrm>
            <a:off x="385152" y="267650"/>
            <a:ext cx="32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13:36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He answered them,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“He who sows the good seed is the Son of Man,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3D7C2-BA23-C548-A524-9A5E559C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172" y="0"/>
            <a:ext cx="124941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2E1FC-3FBC-6715-0797-E3D9919B84B2}"/>
              </a:ext>
            </a:extLst>
          </p:cNvPr>
          <p:cNvSpPr txBox="1"/>
          <p:nvPr/>
        </p:nvSpPr>
        <p:spPr>
          <a:xfrm>
            <a:off x="385152" y="267650"/>
            <a:ext cx="3501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13:37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the field is the world, the good seeds are the children of the Kingdom, and the darnel weeds are the children of the evil one.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D77C8-D681-C993-A039-9F4E74AE8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9323C5-0261-AFF9-BC83-4CBFC175AD88}"/>
              </a:ext>
            </a:extLst>
          </p:cNvPr>
          <p:cNvSpPr txBox="1"/>
          <p:nvPr/>
        </p:nvSpPr>
        <p:spPr>
          <a:xfrm>
            <a:off x="385152" y="267650"/>
            <a:ext cx="342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13:38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The enemy who sowed them is the devil. The harvest is the end of the age, and the reapers are angels.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775C2-8EB8-B119-2EA6-43FA54656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D0A60B-0F82-CE6F-3AE3-2435836725EB}"/>
              </a:ext>
            </a:extLst>
          </p:cNvPr>
          <p:cNvSpPr txBox="1"/>
          <p:nvPr/>
        </p:nvSpPr>
        <p:spPr>
          <a:xfrm>
            <a:off x="385152" y="267650"/>
            <a:ext cx="3532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13:39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As therefore the darnel weeds are gathered up and burned with fire; so will it be at the end of this age.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DBC2F-B8E5-9381-1D70-F5F716EE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C2F86E-9E01-138B-00C5-FF4FF1AF2D3F}"/>
              </a:ext>
            </a:extLst>
          </p:cNvPr>
          <p:cNvSpPr txBox="1"/>
          <p:nvPr/>
        </p:nvSpPr>
        <p:spPr>
          <a:xfrm>
            <a:off x="437107" y="5702096"/>
            <a:ext cx="3501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13:40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41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The Son of Man will send out his angels, and they will gather out of his Kingdom all things that cause stumbling and those who do iniquity,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Weeds - Matthew 13:24-30; 36-43 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538E1-D9C9-FEBC-3310-28918B342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4B43B7-EE56-C30C-F81C-90C9ECFF1277}"/>
              </a:ext>
            </a:extLst>
          </p:cNvPr>
          <p:cNvSpPr txBox="1"/>
          <p:nvPr/>
        </p:nvSpPr>
        <p:spPr>
          <a:xfrm>
            <a:off x="416325" y="5774832"/>
            <a:ext cx="3667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13:41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and will cast them into the furnace of fire. There will be weeping and gnashing of teeth.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40DFA8-E23E-0304-2EE7-2E13C395B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IN" dirty="0"/>
              <a:t> 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IN" dirty="0"/>
              <a:t> 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7E39A-132D-63A5-7514-556CA29C8291}"/>
              </a:ext>
            </a:extLst>
          </p:cNvPr>
          <p:cNvSpPr txBox="1"/>
          <p:nvPr/>
        </p:nvSpPr>
        <p:spPr>
          <a:xfrm>
            <a:off x="385152" y="267650"/>
            <a:ext cx="3376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13:42</a:t>
            </a:r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43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Then the righteous will shine like the sun in the Kingdom of their Father.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A6EBC-A3D8-63F8-A2A6-0D801F926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10EFC-B0CE-1655-DD93-12449B06BC0A}"/>
              </a:ext>
            </a:extLst>
          </p:cNvPr>
          <p:cNvSpPr txBox="1"/>
          <p:nvPr/>
        </p:nvSpPr>
        <p:spPr>
          <a:xfrm>
            <a:off x="385152" y="267650"/>
            <a:ext cx="3698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FF3D4D"/>
                </a:solidFill>
                <a:effectLst/>
                <a:latin typeface="Inter"/>
              </a:rPr>
              <a:t>He who has ears to hear, let him hear.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2F000-4690-C505-1225-986118F7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D340C5-6B02-1FBB-8E24-CDDD0AD95ABB}"/>
              </a:ext>
            </a:extLst>
          </p:cNvPr>
          <p:cNvSpPr txBox="1"/>
          <p:nvPr/>
        </p:nvSpPr>
        <p:spPr>
          <a:xfrm>
            <a:off x="385152" y="267650"/>
            <a:ext cx="3521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13:43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CD77B5-E4EC-804F-762D-53E6B3C8E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1724A6-EB0C-0739-872E-456D874C85B9}"/>
              </a:ext>
            </a:extLst>
          </p:cNvPr>
          <p:cNvSpPr txBox="1"/>
          <p:nvPr/>
        </p:nvSpPr>
        <p:spPr>
          <a:xfrm>
            <a:off x="142009" y="3429000"/>
            <a:ext cx="7131627" cy="3190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Weeds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13:24-30; 36-43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He set another parable before them, saying,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“The Kingdom of Heaven is like a man who sowed good seed in his field,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AB741-76F1-A0F3-8A63-6393C3135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17387"/>
            <a:ext cx="12192000" cy="7475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002EEF-8BB1-1925-C4B7-900845F5E79F}"/>
              </a:ext>
            </a:extLst>
          </p:cNvPr>
          <p:cNvSpPr txBox="1"/>
          <p:nvPr/>
        </p:nvSpPr>
        <p:spPr>
          <a:xfrm>
            <a:off x="385152" y="267650"/>
            <a:ext cx="3740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but while people slept, his enemy came and sowed darnel weeds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also among the wheat, and went away.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73550-CF9F-5729-C4A8-7BA15E792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3AE094-AE80-2158-A5C5-10B045FC9CFA}"/>
              </a:ext>
            </a:extLst>
          </p:cNvPr>
          <p:cNvSpPr txBox="1"/>
          <p:nvPr/>
        </p:nvSpPr>
        <p:spPr>
          <a:xfrm>
            <a:off x="385152" y="267650"/>
            <a:ext cx="3521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13:25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But when the blade sprang up and produced grain, then the darnel weeds appeared also.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4058</TotalTime>
  <Words>606</Words>
  <Application>Microsoft Office PowerPoint</Application>
  <PresentationFormat>Widescreen</PresentationFormat>
  <Paragraphs>55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Inter</vt:lpstr>
      <vt:lpstr>Microsoft Himalaya</vt:lpstr>
      <vt:lpstr>TimesNewRomanPS-BoldMT</vt:lpstr>
      <vt:lpstr>TimesNewRomanPSMT</vt:lpstr>
      <vt:lpstr>Office Theme</vt:lpstr>
      <vt:lpstr>62-3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2023-09-21T09:04:44Z</dcterms:modified>
</cp:coreProperties>
</file>