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71" r:id="rId5"/>
    <p:sldId id="261" r:id="rId6"/>
    <p:sldId id="272" r:id="rId7"/>
    <p:sldId id="262" r:id="rId8"/>
    <p:sldId id="274" r:id="rId9"/>
    <p:sldId id="263" r:id="rId10"/>
    <p:sldId id="273" r:id="rId11"/>
    <p:sldId id="264" r:id="rId12"/>
    <p:sldId id="275" r:id="rId13"/>
    <p:sldId id="26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0D39E-7464-4C7A-A818-CC1CA4AC5655}" v="2" dt="2023-09-20T08:03:35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AE30D39E-7464-4C7A-A818-CC1CA4AC5655}"/>
    <pc:docChg chg="undo custSel delSld modSld">
      <pc:chgData name="Alfred Smith" userId="3c60a3631c0db8ad" providerId="LiveId" clId="{AE30D39E-7464-4C7A-A818-CC1CA4AC5655}" dt="2023-09-20T08:05:10.850" v="36" actId="14100"/>
      <pc:docMkLst>
        <pc:docMk/>
      </pc:docMkLst>
      <pc:sldChg chg="delSp modTransition modAnim">
        <pc:chgData name="Alfred Smith" userId="3c60a3631c0db8ad" providerId="LiveId" clId="{AE30D39E-7464-4C7A-A818-CC1CA4AC5655}" dt="2023-09-20T08:03:35.374" v="20"/>
        <pc:sldMkLst>
          <pc:docMk/>
          <pc:sldMk cId="1499918570" sldId="257"/>
        </pc:sldMkLst>
        <pc:picChg chg="del">
          <ac:chgData name="Alfred Smith" userId="3c60a3631c0db8ad" providerId="LiveId" clId="{AE30D39E-7464-4C7A-A818-CC1CA4AC5655}" dt="2023-09-20T08:03:35.374" v="20"/>
          <ac:picMkLst>
            <pc:docMk/>
            <pc:sldMk cId="1499918570" sldId="257"/>
            <ac:picMk id="8" creationId="{00947231-223A-5274-7CC8-EDCF0D138980}"/>
          </ac:picMkLst>
        </pc:picChg>
      </pc:sldChg>
      <pc:sldChg chg="modSp mod modTransition">
        <pc:chgData name="Alfred Smith" userId="3c60a3631c0db8ad" providerId="LiveId" clId="{AE30D39E-7464-4C7A-A818-CC1CA4AC5655}" dt="2023-09-20T08:03:35.374" v="20"/>
        <pc:sldMkLst>
          <pc:docMk/>
          <pc:sldMk cId="3788111665" sldId="258"/>
        </pc:sldMkLst>
        <pc:spChg chg="mod">
          <ac:chgData name="Alfred Smith" userId="3c60a3631c0db8ad" providerId="LiveId" clId="{AE30D39E-7464-4C7A-A818-CC1CA4AC5655}" dt="2023-09-20T08:01:11.051" v="9" actId="20577"/>
          <ac:spMkLst>
            <pc:docMk/>
            <pc:sldMk cId="3788111665" sldId="258"/>
            <ac:spMk id="3" creationId="{C32B9476-E909-9D76-896E-418C9F82CE27}"/>
          </ac:spMkLst>
        </pc:spChg>
      </pc:sldChg>
      <pc:sldChg chg="delSp modSp mod modTransition modAnim">
        <pc:chgData name="Alfred Smith" userId="3c60a3631c0db8ad" providerId="LiveId" clId="{AE30D39E-7464-4C7A-A818-CC1CA4AC5655}" dt="2023-09-20T08:03:54.555" v="26" actId="20577"/>
        <pc:sldMkLst>
          <pc:docMk/>
          <pc:sldMk cId="2346136586" sldId="260"/>
        </pc:sldMkLst>
        <pc:spChg chg="mod">
          <ac:chgData name="Alfred Smith" userId="3c60a3631c0db8ad" providerId="LiveId" clId="{AE30D39E-7464-4C7A-A818-CC1CA4AC5655}" dt="2023-09-20T08:03:54.555" v="26" actId="20577"/>
          <ac:spMkLst>
            <pc:docMk/>
            <pc:sldMk cId="2346136586" sldId="260"/>
            <ac:spMk id="3" creationId="{A58184BD-88F1-BA02-40C1-D8403D0EEC0D}"/>
          </ac:spMkLst>
        </pc:spChg>
        <pc:spChg chg="mod">
          <ac:chgData name="Alfred Smith" userId="3c60a3631c0db8ad" providerId="LiveId" clId="{AE30D39E-7464-4C7A-A818-CC1CA4AC5655}" dt="2023-09-20T08:00:37.986" v="2" actId="20577"/>
          <ac:spMkLst>
            <pc:docMk/>
            <pc:sldMk cId="2346136586" sldId="260"/>
            <ac:spMk id="4" creationId="{EE2AC625-9141-A801-F431-DD5F79396320}"/>
          </ac:spMkLst>
        </pc:spChg>
        <pc:picChg chg="del">
          <ac:chgData name="Alfred Smith" userId="3c60a3631c0db8ad" providerId="LiveId" clId="{AE30D39E-7464-4C7A-A818-CC1CA4AC5655}" dt="2023-09-20T08:03:35.374" v="20"/>
          <ac:picMkLst>
            <pc:docMk/>
            <pc:sldMk cId="2346136586" sldId="260"/>
            <ac:picMk id="14" creationId="{360AD318-BF4A-ED47-B686-81816EAFD414}"/>
          </ac:picMkLst>
        </pc:picChg>
      </pc:sldChg>
      <pc:sldChg chg="delSp modSp mod modTransition modAnim">
        <pc:chgData name="Alfred Smith" userId="3c60a3631c0db8ad" providerId="LiveId" clId="{AE30D39E-7464-4C7A-A818-CC1CA4AC5655}" dt="2023-09-20T08:03:51.714" v="25" actId="20577"/>
        <pc:sldMkLst>
          <pc:docMk/>
          <pc:sldMk cId="4037329247" sldId="261"/>
        </pc:sldMkLst>
        <pc:spChg chg="mod">
          <ac:chgData name="Alfred Smith" userId="3c60a3631c0db8ad" providerId="LiveId" clId="{AE30D39E-7464-4C7A-A818-CC1CA4AC5655}" dt="2023-09-20T08:03:51.714" v="25" actId="20577"/>
          <ac:spMkLst>
            <pc:docMk/>
            <pc:sldMk cId="4037329247" sldId="261"/>
            <ac:spMk id="3" creationId="{A58184BD-88F1-BA02-40C1-D8403D0EEC0D}"/>
          </ac:spMkLst>
        </pc:spChg>
        <pc:spChg chg="mod">
          <ac:chgData name="Alfred Smith" userId="3c60a3631c0db8ad" providerId="LiveId" clId="{AE30D39E-7464-4C7A-A818-CC1CA4AC5655}" dt="2023-09-20T08:02:04.220" v="12"/>
          <ac:spMkLst>
            <pc:docMk/>
            <pc:sldMk cId="4037329247" sldId="261"/>
            <ac:spMk id="4" creationId="{EE2AC625-9141-A801-F431-DD5F79396320}"/>
          </ac:spMkLst>
        </pc:spChg>
        <pc:picChg chg="del">
          <ac:chgData name="Alfred Smith" userId="3c60a3631c0db8ad" providerId="LiveId" clId="{AE30D39E-7464-4C7A-A818-CC1CA4AC5655}" dt="2023-09-20T08:03:35.374" v="20"/>
          <ac:picMkLst>
            <pc:docMk/>
            <pc:sldMk cId="4037329247" sldId="261"/>
            <ac:picMk id="13" creationId="{B8B00ADE-6AF0-D04E-449B-D2C93CF91B84}"/>
          </ac:picMkLst>
        </pc:picChg>
      </pc:sldChg>
      <pc:sldChg chg="delSp modSp mod modTransition modAnim">
        <pc:chgData name="Alfred Smith" userId="3c60a3631c0db8ad" providerId="LiveId" clId="{AE30D39E-7464-4C7A-A818-CC1CA4AC5655}" dt="2023-09-20T08:03:48.214" v="24" actId="20577"/>
        <pc:sldMkLst>
          <pc:docMk/>
          <pc:sldMk cId="1909638311" sldId="262"/>
        </pc:sldMkLst>
        <pc:spChg chg="mod">
          <ac:chgData name="Alfred Smith" userId="3c60a3631c0db8ad" providerId="LiveId" clId="{AE30D39E-7464-4C7A-A818-CC1CA4AC5655}" dt="2023-09-20T08:03:48.214" v="24" actId="20577"/>
          <ac:spMkLst>
            <pc:docMk/>
            <pc:sldMk cId="1909638311" sldId="262"/>
            <ac:spMk id="3" creationId="{A58184BD-88F1-BA02-40C1-D8403D0EEC0D}"/>
          </ac:spMkLst>
        </pc:spChg>
        <pc:spChg chg="mod">
          <ac:chgData name="Alfred Smith" userId="3c60a3631c0db8ad" providerId="LiveId" clId="{AE30D39E-7464-4C7A-A818-CC1CA4AC5655}" dt="2023-09-20T08:02:27.838" v="15"/>
          <ac:spMkLst>
            <pc:docMk/>
            <pc:sldMk cId="1909638311" sldId="262"/>
            <ac:spMk id="4" creationId="{EE2AC625-9141-A801-F431-DD5F79396320}"/>
          </ac:spMkLst>
        </pc:spChg>
        <pc:picChg chg="del">
          <ac:chgData name="Alfred Smith" userId="3c60a3631c0db8ad" providerId="LiveId" clId="{AE30D39E-7464-4C7A-A818-CC1CA4AC5655}" dt="2023-09-20T08:03:35.374" v="20"/>
          <ac:picMkLst>
            <pc:docMk/>
            <pc:sldMk cId="1909638311" sldId="262"/>
            <ac:picMk id="8" creationId="{951076E8-3BF5-69D4-1341-ED4B81F86074}"/>
          </ac:picMkLst>
        </pc:picChg>
      </pc:sldChg>
      <pc:sldChg chg="delSp modSp mod modTransition modAnim">
        <pc:chgData name="Alfred Smith" userId="3c60a3631c0db8ad" providerId="LiveId" clId="{AE30D39E-7464-4C7A-A818-CC1CA4AC5655}" dt="2023-09-20T08:03:44.856" v="23" actId="20577"/>
        <pc:sldMkLst>
          <pc:docMk/>
          <pc:sldMk cId="641208035" sldId="263"/>
        </pc:sldMkLst>
        <pc:spChg chg="mod">
          <ac:chgData name="Alfred Smith" userId="3c60a3631c0db8ad" providerId="LiveId" clId="{AE30D39E-7464-4C7A-A818-CC1CA4AC5655}" dt="2023-09-20T08:03:44.856" v="23" actId="20577"/>
          <ac:spMkLst>
            <pc:docMk/>
            <pc:sldMk cId="641208035" sldId="263"/>
            <ac:spMk id="3" creationId="{A58184BD-88F1-BA02-40C1-D8403D0EEC0D}"/>
          </ac:spMkLst>
        </pc:spChg>
        <pc:spChg chg="mod">
          <ac:chgData name="Alfred Smith" userId="3c60a3631c0db8ad" providerId="LiveId" clId="{AE30D39E-7464-4C7A-A818-CC1CA4AC5655}" dt="2023-09-20T08:02:36.907" v="16"/>
          <ac:spMkLst>
            <pc:docMk/>
            <pc:sldMk cId="641208035" sldId="263"/>
            <ac:spMk id="4" creationId="{EE2AC625-9141-A801-F431-DD5F79396320}"/>
          </ac:spMkLst>
        </pc:spChg>
        <pc:picChg chg="del">
          <ac:chgData name="Alfred Smith" userId="3c60a3631c0db8ad" providerId="LiveId" clId="{AE30D39E-7464-4C7A-A818-CC1CA4AC5655}" dt="2023-09-20T08:03:35.374" v="20"/>
          <ac:picMkLst>
            <pc:docMk/>
            <pc:sldMk cId="641208035" sldId="263"/>
            <ac:picMk id="12" creationId="{13AFF42F-E546-5B13-AA0F-B6EC66BDEA4C}"/>
          </ac:picMkLst>
        </pc:picChg>
      </pc:sldChg>
      <pc:sldChg chg="delSp modSp mod modTransition modAnim">
        <pc:chgData name="Alfred Smith" userId="3c60a3631c0db8ad" providerId="LiveId" clId="{AE30D39E-7464-4C7A-A818-CC1CA4AC5655}" dt="2023-09-20T08:03:41.669" v="22" actId="20577"/>
        <pc:sldMkLst>
          <pc:docMk/>
          <pc:sldMk cId="4044745628" sldId="264"/>
        </pc:sldMkLst>
        <pc:spChg chg="mod">
          <ac:chgData name="Alfred Smith" userId="3c60a3631c0db8ad" providerId="LiveId" clId="{AE30D39E-7464-4C7A-A818-CC1CA4AC5655}" dt="2023-09-20T08:03:41.669" v="22" actId="20577"/>
          <ac:spMkLst>
            <pc:docMk/>
            <pc:sldMk cId="4044745628" sldId="264"/>
            <ac:spMk id="3" creationId="{A58184BD-88F1-BA02-40C1-D8403D0EEC0D}"/>
          </ac:spMkLst>
        </pc:spChg>
        <pc:spChg chg="mod">
          <ac:chgData name="Alfred Smith" userId="3c60a3631c0db8ad" providerId="LiveId" clId="{AE30D39E-7464-4C7A-A818-CC1CA4AC5655}" dt="2023-09-20T08:02:49.901" v="17"/>
          <ac:spMkLst>
            <pc:docMk/>
            <pc:sldMk cId="4044745628" sldId="264"/>
            <ac:spMk id="4" creationId="{EE2AC625-9141-A801-F431-DD5F79396320}"/>
          </ac:spMkLst>
        </pc:spChg>
        <pc:picChg chg="del">
          <ac:chgData name="Alfred Smith" userId="3c60a3631c0db8ad" providerId="LiveId" clId="{AE30D39E-7464-4C7A-A818-CC1CA4AC5655}" dt="2023-09-20T08:03:35.374" v="20"/>
          <ac:picMkLst>
            <pc:docMk/>
            <pc:sldMk cId="4044745628" sldId="264"/>
            <ac:picMk id="8" creationId="{616434BA-DA8E-4772-EE0C-53D74B5A5FAD}"/>
          </ac:picMkLst>
        </pc:picChg>
      </pc:sldChg>
      <pc:sldChg chg="delSp modSp mod modTransition modAnim">
        <pc:chgData name="Alfred Smith" userId="3c60a3631c0db8ad" providerId="LiveId" clId="{AE30D39E-7464-4C7A-A818-CC1CA4AC5655}" dt="2023-09-20T08:03:38.375" v="21" actId="20577"/>
        <pc:sldMkLst>
          <pc:docMk/>
          <pc:sldMk cId="978260341" sldId="265"/>
        </pc:sldMkLst>
        <pc:spChg chg="mod">
          <ac:chgData name="Alfred Smith" userId="3c60a3631c0db8ad" providerId="LiveId" clId="{AE30D39E-7464-4C7A-A818-CC1CA4AC5655}" dt="2023-09-20T08:03:38.375" v="21" actId="20577"/>
          <ac:spMkLst>
            <pc:docMk/>
            <pc:sldMk cId="978260341" sldId="265"/>
            <ac:spMk id="3" creationId="{A58184BD-88F1-BA02-40C1-D8403D0EEC0D}"/>
          </ac:spMkLst>
        </pc:spChg>
        <pc:spChg chg="mod">
          <ac:chgData name="Alfred Smith" userId="3c60a3631c0db8ad" providerId="LiveId" clId="{AE30D39E-7464-4C7A-A818-CC1CA4AC5655}" dt="2023-09-20T08:03:00.688" v="18"/>
          <ac:spMkLst>
            <pc:docMk/>
            <pc:sldMk cId="978260341" sldId="265"/>
            <ac:spMk id="4" creationId="{EE2AC625-9141-A801-F431-DD5F79396320}"/>
          </ac:spMkLst>
        </pc:spChg>
        <pc:picChg chg="del">
          <ac:chgData name="Alfred Smith" userId="3c60a3631c0db8ad" providerId="LiveId" clId="{AE30D39E-7464-4C7A-A818-CC1CA4AC5655}" dt="2023-09-20T08:03:35.374" v="20"/>
          <ac:picMkLst>
            <pc:docMk/>
            <pc:sldMk cId="978260341" sldId="265"/>
            <ac:picMk id="13" creationId="{DB348AC2-0695-31DC-4242-1BD591034C9D}"/>
          </ac:picMkLst>
        </pc:picChg>
      </pc:sldChg>
      <pc:sldChg chg="addSp delSp modSp mod modTransition">
        <pc:chgData name="Alfred Smith" userId="3c60a3631c0db8ad" providerId="LiveId" clId="{AE30D39E-7464-4C7A-A818-CC1CA4AC5655}" dt="2023-09-20T08:03:35.374" v="20"/>
        <pc:sldMkLst>
          <pc:docMk/>
          <pc:sldMk cId="939110669" sldId="271"/>
        </pc:sldMkLst>
        <pc:spChg chg="del">
          <ac:chgData name="Alfred Smith" userId="3c60a3631c0db8ad" providerId="LiveId" clId="{AE30D39E-7464-4C7A-A818-CC1CA4AC5655}" dt="2023-09-20T08:01:28.810" v="10" actId="478"/>
          <ac:spMkLst>
            <pc:docMk/>
            <pc:sldMk cId="939110669" sldId="271"/>
            <ac:spMk id="3" creationId="{25D05D38-0B53-230C-A34A-3D23FC55C290}"/>
          </ac:spMkLst>
        </pc:spChg>
        <pc:spChg chg="add mod">
          <ac:chgData name="Alfred Smith" userId="3c60a3631c0db8ad" providerId="LiveId" clId="{AE30D39E-7464-4C7A-A818-CC1CA4AC5655}" dt="2023-09-20T08:01:29.302" v="11"/>
          <ac:spMkLst>
            <pc:docMk/>
            <pc:sldMk cId="939110669" sldId="271"/>
            <ac:spMk id="4" creationId="{D5B14601-282A-66E6-93E6-5FFEA758625E}"/>
          </ac:spMkLst>
        </pc:spChg>
      </pc:sldChg>
      <pc:sldChg chg="modSp mod modTransition">
        <pc:chgData name="Alfred Smith" userId="3c60a3631c0db8ad" providerId="LiveId" clId="{AE30D39E-7464-4C7A-A818-CC1CA4AC5655}" dt="2023-09-20T08:04:26.876" v="28" actId="14100"/>
        <pc:sldMkLst>
          <pc:docMk/>
          <pc:sldMk cId="4024569785" sldId="272"/>
        </pc:sldMkLst>
        <pc:spChg chg="mod">
          <ac:chgData name="Alfred Smith" userId="3c60a3631c0db8ad" providerId="LiveId" clId="{AE30D39E-7464-4C7A-A818-CC1CA4AC5655}" dt="2023-09-20T08:04:26.876" v="28" actId="14100"/>
          <ac:spMkLst>
            <pc:docMk/>
            <pc:sldMk cId="4024569785" sldId="272"/>
            <ac:spMk id="2" creationId="{B11661E2-CC70-B8E8-32D5-1BB0D6AA413E}"/>
          </ac:spMkLst>
        </pc:spChg>
      </pc:sldChg>
      <pc:sldChg chg="modSp mod modTransition">
        <pc:chgData name="Alfred Smith" userId="3c60a3631c0db8ad" providerId="LiveId" clId="{AE30D39E-7464-4C7A-A818-CC1CA4AC5655}" dt="2023-09-20T08:04:57.081" v="32" actId="14100"/>
        <pc:sldMkLst>
          <pc:docMk/>
          <pc:sldMk cId="487179600" sldId="273"/>
        </pc:sldMkLst>
        <pc:spChg chg="mod">
          <ac:chgData name="Alfred Smith" userId="3c60a3631c0db8ad" providerId="LiveId" clId="{AE30D39E-7464-4C7A-A818-CC1CA4AC5655}" dt="2023-09-20T08:04:57.081" v="32" actId="14100"/>
          <ac:spMkLst>
            <pc:docMk/>
            <pc:sldMk cId="487179600" sldId="273"/>
            <ac:spMk id="2" creationId="{7FD1155D-9402-697C-D057-7921B84BC9AF}"/>
          </ac:spMkLst>
        </pc:spChg>
      </pc:sldChg>
      <pc:sldChg chg="modSp mod modTransition">
        <pc:chgData name="Alfred Smith" userId="3c60a3631c0db8ad" providerId="LiveId" clId="{AE30D39E-7464-4C7A-A818-CC1CA4AC5655}" dt="2023-09-20T08:04:32.773" v="30" actId="14100"/>
        <pc:sldMkLst>
          <pc:docMk/>
          <pc:sldMk cId="2168401200" sldId="274"/>
        </pc:sldMkLst>
        <pc:spChg chg="mod">
          <ac:chgData name="Alfred Smith" userId="3c60a3631c0db8ad" providerId="LiveId" clId="{AE30D39E-7464-4C7A-A818-CC1CA4AC5655}" dt="2023-09-20T08:04:32.773" v="30" actId="14100"/>
          <ac:spMkLst>
            <pc:docMk/>
            <pc:sldMk cId="2168401200" sldId="274"/>
            <ac:spMk id="2" creationId="{628D8E20-F4A3-1A6F-C587-A58D3D536DD4}"/>
          </ac:spMkLst>
        </pc:spChg>
      </pc:sldChg>
      <pc:sldChg chg="modSp mod modTransition">
        <pc:chgData name="Alfred Smith" userId="3c60a3631c0db8ad" providerId="LiveId" clId="{AE30D39E-7464-4C7A-A818-CC1CA4AC5655}" dt="2023-09-20T08:05:05.214" v="34" actId="14100"/>
        <pc:sldMkLst>
          <pc:docMk/>
          <pc:sldMk cId="2996969115" sldId="275"/>
        </pc:sldMkLst>
        <pc:spChg chg="mod">
          <ac:chgData name="Alfred Smith" userId="3c60a3631c0db8ad" providerId="LiveId" clId="{AE30D39E-7464-4C7A-A818-CC1CA4AC5655}" dt="2023-09-20T08:05:05.214" v="34" actId="14100"/>
          <ac:spMkLst>
            <pc:docMk/>
            <pc:sldMk cId="2996969115" sldId="275"/>
            <ac:spMk id="2" creationId="{60C404D8-1B35-BE84-F1CF-0BD19400EFBB}"/>
          </ac:spMkLst>
        </pc:spChg>
      </pc:sldChg>
      <pc:sldChg chg="modSp mod modTransition">
        <pc:chgData name="Alfred Smith" userId="3c60a3631c0db8ad" providerId="LiveId" clId="{AE30D39E-7464-4C7A-A818-CC1CA4AC5655}" dt="2023-09-20T08:05:10.850" v="36" actId="14100"/>
        <pc:sldMkLst>
          <pc:docMk/>
          <pc:sldMk cId="2390376940" sldId="276"/>
        </pc:sldMkLst>
        <pc:spChg chg="mod">
          <ac:chgData name="Alfred Smith" userId="3c60a3631c0db8ad" providerId="LiveId" clId="{AE30D39E-7464-4C7A-A818-CC1CA4AC5655}" dt="2023-09-20T08:05:10.850" v="36" actId="14100"/>
          <ac:spMkLst>
            <pc:docMk/>
            <pc:sldMk cId="2390376940" sldId="276"/>
            <ac:spMk id="4" creationId="{707B5AD1-0080-5201-116E-D8CD2C4C5562}"/>
          </ac:spMkLst>
        </pc:spChg>
      </pc:sldChg>
      <pc:sldChg chg="del">
        <pc:chgData name="Alfred Smith" userId="3c60a3631c0db8ad" providerId="LiveId" clId="{AE30D39E-7464-4C7A-A818-CC1CA4AC5655}" dt="2023-09-20T08:03:19.867" v="19" actId="2696"/>
        <pc:sldMkLst>
          <pc:docMk/>
          <pc:sldMk cId="587647767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P05 </a:t>
            </a:r>
            <a:r>
              <a:rPr lang="en-IN" sz="1200" b="1" i="0" u="none" strike="noStrike" baseline="0" dirty="0">
                <a:latin typeface="TimesNewRomanPS-BoldMT"/>
              </a:rPr>
              <a:t>Kingdom Parables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The Wise and Foolish Builders - Luke 6:46-49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Rich Man and Lazarus Luke 16:19-31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The Weeds - Matthew 13:24-30; 36-43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The Hidden Treasure - Matt 13:44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The Rich Fool - Luke 12:13-34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Ten Virgins - Matthew 25:1-13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The Talents - Matthew 25:14-30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62-4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/>
              <a:t>English Bible quotes are from the World English Bible US, which is in the public domain.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5206A-6292-A204-30A6-C12A3DDCB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D1155D-9402-697C-D057-7921B84BC9AF}"/>
              </a:ext>
            </a:extLst>
          </p:cNvPr>
          <p:cNvSpPr txBox="1"/>
          <p:nvPr/>
        </p:nvSpPr>
        <p:spPr>
          <a:xfrm>
            <a:off x="385152" y="267650"/>
            <a:ext cx="3953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45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Inter"/>
              </a:rPr>
              <a:t>“Again, the Kingdom of Heaven is like a man who is a merchant seeking fine pearls,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49780-2E73-3315-6C43-292A9DDD5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4" r="7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C404D8-1B35-BE84-F1CF-0BD19400EFBB}"/>
              </a:ext>
            </a:extLst>
          </p:cNvPr>
          <p:cNvSpPr txBox="1"/>
          <p:nvPr/>
        </p:nvSpPr>
        <p:spPr>
          <a:xfrm>
            <a:off x="385152" y="267650"/>
            <a:ext cx="329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13:45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46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Inter"/>
              </a:rPr>
              <a:t>who having found one pearl of great price, he went and sold all that he had and bought it.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FC8E9-2459-86B0-9B71-DC5BD3859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7B5AD1-0080-5201-116E-D8CD2C4C5562}"/>
              </a:ext>
            </a:extLst>
          </p:cNvPr>
          <p:cNvSpPr txBox="1"/>
          <p:nvPr/>
        </p:nvSpPr>
        <p:spPr>
          <a:xfrm>
            <a:off x="385152" y="267650"/>
            <a:ext cx="3638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13:46</a:t>
            </a: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C4414-F4D6-6A7A-AA5A-26268FE6F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2B9476-E909-9D76-896E-418C9F82CE27}"/>
              </a:ext>
            </a:extLst>
          </p:cNvPr>
          <p:cNvSpPr txBox="1"/>
          <p:nvPr/>
        </p:nvSpPr>
        <p:spPr>
          <a:xfrm>
            <a:off x="7367154" y="2566554"/>
            <a:ext cx="4824825" cy="4052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The Hidden Treasure - Matthew 13:44-46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latin typeface="TimesNewRomanPSMT"/>
              </a:rPr>
              <a:t> </a:t>
            </a:r>
            <a:r>
              <a:rPr lang="en-US" sz="4000" b="0" i="0" u="none" strike="noStrike" baseline="0" dirty="0">
                <a:latin typeface="TimesNewRomanPSMT"/>
              </a:rPr>
              <a:t>The Hidden Treasure - Matthew 13:44-46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4AF184-DCBE-BDAC-F677-D8551FA05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B14601-282A-66E6-93E6-5FFEA758625E}"/>
              </a:ext>
            </a:extLst>
          </p:cNvPr>
          <p:cNvSpPr txBox="1"/>
          <p:nvPr/>
        </p:nvSpPr>
        <p:spPr>
          <a:xfrm>
            <a:off x="7367154" y="2566554"/>
            <a:ext cx="4824825" cy="4052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The Hidden Treasure - Matthew 13:44-46</a:t>
            </a:r>
            <a:endParaRPr lang="en-IN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44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Inter"/>
              </a:rPr>
              <a:t> </a:t>
            </a:r>
            <a:r>
              <a:rPr lang="en-US" sz="4400" b="0" i="0" dirty="0">
                <a:solidFill>
                  <a:srgbClr val="FF3D4D"/>
                </a:solidFill>
                <a:effectLst/>
                <a:latin typeface="Inter"/>
              </a:rPr>
              <a:t>“Again, the Kingdom of Heaven is like treasure hidden in the field,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9A7AD-3EA3-07E4-E6DC-D8E201CAA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1661E2-CC70-B8E8-32D5-1BB0D6AA413E}"/>
              </a:ext>
            </a:extLst>
          </p:cNvPr>
          <p:cNvSpPr txBox="1"/>
          <p:nvPr/>
        </p:nvSpPr>
        <p:spPr>
          <a:xfrm>
            <a:off x="385152" y="267650"/>
            <a:ext cx="3821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b="0" i="0" dirty="0">
                <a:solidFill>
                  <a:srgbClr val="FF3D4D"/>
                </a:solidFill>
                <a:effectLst/>
                <a:latin typeface="Inter"/>
              </a:rPr>
              <a:t>which a man found and hid.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99318-7E74-08C1-0766-F4B3EC54C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8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D8E20-F4A3-1A6F-C587-A58D3D536DD4}"/>
              </a:ext>
            </a:extLst>
          </p:cNvPr>
          <p:cNvSpPr txBox="1"/>
          <p:nvPr/>
        </p:nvSpPr>
        <p:spPr>
          <a:xfrm>
            <a:off x="385152" y="267650"/>
            <a:ext cx="3821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Matthew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FF3D4D"/>
                </a:solidFill>
                <a:effectLst/>
                <a:latin typeface="Inter"/>
              </a:rPr>
              <a:t>In his joy, he goes and sells all that he has and buys that field.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248</Words>
  <Application>Microsoft Office PowerPoint</Application>
  <PresentationFormat>Widescreen</PresentationFormat>
  <Paragraphs>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Inter</vt:lpstr>
      <vt:lpstr>Microsoft Himalaya</vt:lpstr>
      <vt:lpstr>TimesNewRomanPS-BoldMT</vt:lpstr>
      <vt:lpstr>TimesNewRomanPSMT</vt:lpstr>
      <vt:lpstr>Office Theme</vt:lpstr>
      <vt:lpstr>62-4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4</cp:revision>
  <dcterms:created xsi:type="dcterms:W3CDTF">2022-09-30T06:26:14Z</dcterms:created>
  <dcterms:modified xsi:type="dcterms:W3CDTF">2023-09-20T08:05:14Z</dcterms:modified>
</cp:coreProperties>
</file>