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304" r:id="rId32"/>
    <p:sldId id="305" r:id="rId33"/>
    <p:sldId id="289" r:id="rId34"/>
    <p:sldId id="290" r:id="rId35"/>
    <p:sldId id="306" r:id="rId36"/>
    <p:sldId id="307" r:id="rId37"/>
    <p:sldId id="291" r:id="rId38"/>
    <p:sldId id="292" r:id="rId39"/>
    <p:sldId id="293" r:id="rId40"/>
    <p:sldId id="294" r:id="rId41"/>
    <p:sldId id="308" r:id="rId42"/>
    <p:sldId id="309" r:id="rId43"/>
    <p:sldId id="295" r:id="rId44"/>
    <p:sldId id="296" r:id="rId45"/>
    <p:sldId id="297" r:id="rId46"/>
    <p:sldId id="298" r:id="rId47"/>
    <p:sldId id="299" r:id="rId48"/>
    <p:sldId id="300" r:id="rId49"/>
    <p:sldId id="310" r:id="rId50"/>
    <p:sldId id="311" r:id="rId51"/>
    <p:sldId id="301" r:id="rId52"/>
    <p:sldId id="30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A918A-3FC2-4769-A568-EB27F742C865}" v="2" dt="2023-09-20T08:13:42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4CA918A-3FC2-4769-A568-EB27F742C865}"/>
    <pc:docChg chg="undo custSel modSld">
      <pc:chgData name="Alfred Smith" userId="3c60a3631c0db8ad" providerId="LiveId" clId="{64CA918A-3FC2-4769-A568-EB27F742C865}" dt="2023-09-20T08:28:15.566" v="91" actId="20577"/>
      <pc:docMkLst>
        <pc:docMk/>
      </pc:docMkLst>
      <pc:sldChg chg="delSp modTransition modAnim">
        <pc:chgData name="Alfred Smith" userId="3c60a3631c0db8ad" providerId="LiveId" clId="{64CA918A-3FC2-4769-A568-EB27F742C865}" dt="2023-09-20T08:13:42.020" v="41"/>
        <pc:sldMkLst>
          <pc:docMk/>
          <pc:sldMk cId="1499918570" sldId="257"/>
        </pc:sldMkLst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499918570" sldId="257"/>
            <ac:picMk id="9" creationId="{DCCED26A-B407-B767-C3EC-0D151D6D28B5}"/>
          </ac:picMkLst>
        </pc:picChg>
      </pc:sldChg>
      <pc:sldChg chg="modSp mod modTransition">
        <pc:chgData name="Alfred Smith" userId="3c60a3631c0db8ad" providerId="LiveId" clId="{64CA918A-3FC2-4769-A568-EB27F742C865}" dt="2023-09-20T08:13:42.020" v="41"/>
        <pc:sldMkLst>
          <pc:docMk/>
          <pc:sldMk cId="3788111665" sldId="258"/>
        </pc:sldMkLst>
        <pc:spChg chg="mod">
          <ac:chgData name="Alfred Smith" userId="3c60a3631c0db8ad" providerId="LiveId" clId="{64CA918A-3FC2-4769-A568-EB27F742C865}" dt="2023-09-20T08:07:01.035" v="3" actId="14100"/>
          <ac:spMkLst>
            <pc:docMk/>
            <pc:sldMk cId="3788111665" sldId="258"/>
            <ac:spMk id="4" creationId="{D86FDF3B-7B82-E5D1-133C-A0F580681A28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20:23.210" v="66" actId="20577"/>
        <pc:sldMkLst>
          <pc:docMk/>
          <pc:sldMk cId="2346136586" sldId="260"/>
        </pc:sldMkLst>
        <pc:spChg chg="mod">
          <ac:chgData name="Alfred Smith" userId="3c60a3631c0db8ad" providerId="LiveId" clId="{64CA918A-3FC2-4769-A568-EB27F742C865}" dt="2023-09-20T08:20:23.210" v="66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46136586" sldId="260"/>
            <ac:picMk id="7" creationId="{06E35E2B-9920-1422-504D-EE00328EB182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9.658" v="65" actId="20577"/>
        <pc:sldMkLst>
          <pc:docMk/>
          <pc:sldMk cId="4037329247" sldId="261"/>
        </pc:sldMkLst>
        <pc:spChg chg="mod">
          <ac:chgData name="Alfred Smith" userId="3c60a3631c0db8ad" providerId="LiveId" clId="{64CA918A-3FC2-4769-A568-EB27F742C865}" dt="2023-09-20T08:20:19.658" v="6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7:45.611" v="6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37329247" sldId="261"/>
            <ac:picMk id="69" creationId="{85B81D62-BD3F-913A-42DA-C1BE8334B3BD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6.952" v="64" actId="20577"/>
        <pc:sldMkLst>
          <pc:docMk/>
          <pc:sldMk cId="1909638311" sldId="262"/>
        </pc:sldMkLst>
        <pc:spChg chg="mod">
          <ac:chgData name="Alfred Smith" userId="3c60a3631c0db8ad" providerId="LiveId" clId="{64CA918A-3FC2-4769-A568-EB27F742C865}" dt="2023-09-20T08:20:16.952" v="6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01.157" v="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909638311" sldId="262"/>
            <ac:picMk id="8" creationId="{A6FC0C9B-8D05-F59A-97B6-0178299ADC10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3.852" v="63" actId="20577"/>
        <pc:sldMkLst>
          <pc:docMk/>
          <pc:sldMk cId="641208035" sldId="263"/>
        </pc:sldMkLst>
        <pc:spChg chg="mod">
          <ac:chgData name="Alfred Smith" userId="3c60a3631c0db8ad" providerId="LiveId" clId="{64CA918A-3FC2-4769-A568-EB27F742C865}" dt="2023-09-20T08:20:13.852" v="6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16.196" v="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641208035" sldId="263"/>
            <ac:picMk id="36" creationId="{87C624E4-4C24-58ED-E069-4BB3CB8EDE4B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10.658" v="62" actId="20577"/>
        <pc:sldMkLst>
          <pc:docMk/>
          <pc:sldMk cId="4044745628" sldId="264"/>
        </pc:sldMkLst>
        <pc:spChg chg="mod">
          <ac:chgData name="Alfred Smith" userId="3c60a3631c0db8ad" providerId="LiveId" clId="{64CA918A-3FC2-4769-A568-EB27F742C865}" dt="2023-09-20T08:20:10.658" v="6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31.307" v="9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44745628" sldId="264"/>
            <ac:picMk id="7" creationId="{9A147451-8B0D-53F9-5A52-1C0689429A21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07.639" v="61" actId="20577"/>
        <pc:sldMkLst>
          <pc:docMk/>
          <pc:sldMk cId="978260341" sldId="265"/>
        </pc:sldMkLst>
        <pc:spChg chg="mod">
          <ac:chgData name="Alfred Smith" userId="3c60a3631c0db8ad" providerId="LiveId" clId="{64CA918A-3FC2-4769-A568-EB27F742C865}" dt="2023-09-20T08:20:07.639" v="6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42.092" v="10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978260341" sldId="265"/>
            <ac:picMk id="7" creationId="{998DF245-5BCA-9B6A-4406-2E7A4232FD96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20:03.681" v="60" actId="20577"/>
        <pc:sldMkLst>
          <pc:docMk/>
          <pc:sldMk cId="3575870363" sldId="266"/>
        </pc:sldMkLst>
        <pc:spChg chg="mod">
          <ac:chgData name="Alfred Smith" userId="3c60a3631c0db8ad" providerId="LiveId" clId="{64CA918A-3FC2-4769-A568-EB27F742C865}" dt="2023-09-20T08:20:03.681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8:57.130" v="11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575870363" sldId="266"/>
            <ac:picMk id="11" creationId="{49A34F44-7C16-D914-6B52-B58DD33E8F1C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9.871" v="59" actId="20577"/>
        <pc:sldMkLst>
          <pc:docMk/>
          <pc:sldMk cId="4017137865" sldId="267"/>
        </pc:sldMkLst>
        <pc:spChg chg="mod">
          <ac:chgData name="Alfred Smith" userId="3c60a3631c0db8ad" providerId="LiveId" clId="{64CA918A-3FC2-4769-A568-EB27F742C865}" dt="2023-09-20T08:19:59.871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06.739" v="12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017137865" sldId="267"/>
            <ac:picMk id="11" creationId="{C94C19E7-C367-47EA-9762-38CBAEE27E81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5.403" v="58" actId="20577"/>
        <pc:sldMkLst>
          <pc:docMk/>
          <pc:sldMk cId="3137811553" sldId="268"/>
        </pc:sldMkLst>
        <pc:spChg chg="mod">
          <ac:chgData name="Alfred Smith" userId="3c60a3631c0db8ad" providerId="LiveId" clId="{64CA918A-3FC2-4769-A568-EB27F742C865}" dt="2023-09-20T08:19:55.403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19.991" v="13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37811553" sldId="268"/>
            <ac:picMk id="16" creationId="{05D5770F-0FD4-CBD3-D37E-890EF90D646E}"/>
          </ac:picMkLst>
        </pc:picChg>
      </pc:sldChg>
      <pc:sldChg chg="delSp modSp mod modTransition modAnim">
        <pc:chgData name="Alfred Smith" userId="3c60a3631c0db8ad" providerId="LiveId" clId="{64CA918A-3FC2-4769-A568-EB27F742C865}" dt="2023-09-20T08:19:52.157" v="57" actId="20577"/>
        <pc:sldMkLst>
          <pc:docMk/>
          <pc:sldMk cId="100491716" sldId="269"/>
        </pc:sldMkLst>
        <pc:spChg chg="mod">
          <ac:chgData name="Alfred Smith" userId="3c60a3631c0db8ad" providerId="LiveId" clId="{64CA918A-3FC2-4769-A568-EB27F742C865}" dt="2023-09-20T08:19:52.157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30.781" v="14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00491716" sldId="269"/>
            <ac:picMk id="36" creationId="{C35026A3-2A3D-3A46-95DA-6D3210A294B4}"/>
          </ac:picMkLst>
        </pc:picChg>
      </pc:sldChg>
      <pc:sldChg chg="addSp delSp modSp mod modTransition">
        <pc:chgData name="Alfred Smith" userId="3c60a3631c0db8ad" providerId="LiveId" clId="{64CA918A-3FC2-4769-A568-EB27F742C865}" dt="2023-09-20T08:13:42.020" v="41"/>
        <pc:sldMkLst>
          <pc:docMk/>
          <pc:sldMk cId="939110669" sldId="271"/>
        </pc:sldMkLst>
        <pc:spChg chg="del">
          <ac:chgData name="Alfred Smith" userId="3c60a3631c0db8ad" providerId="LiveId" clId="{64CA918A-3FC2-4769-A568-EB27F742C865}" dt="2023-09-20T08:07:08.437" v="4" actId="478"/>
          <ac:spMkLst>
            <pc:docMk/>
            <pc:sldMk cId="939110669" sldId="271"/>
            <ac:spMk id="3" creationId="{5C296FA1-D96B-3BDC-DE9E-7A16237B31FD}"/>
          </ac:spMkLst>
        </pc:spChg>
        <pc:spChg chg="add mod">
          <ac:chgData name="Alfred Smith" userId="3c60a3631c0db8ad" providerId="LiveId" clId="{64CA918A-3FC2-4769-A568-EB27F742C865}" dt="2023-09-20T08:07:09.229" v="5"/>
          <ac:spMkLst>
            <pc:docMk/>
            <pc:sldMk cId="939110669" sldId="271"/>
            <ac:spMk id="4" creationId="{44D46A90-27E2-8A74-B147-18800E837EE7}"/>
          </ac:spMkLst>
        </pc:spChg>
      </pc:sldChg>
      <pc:sldChg chg="modSp mod modTransition">
        <pc:chgData name="Alfred Smith" userId="3c60a3631c0db8ad" providerId="LiveId" clId="{64CA918A-3FC2-4769-A568-EB27F742C865}" dt="2023-09-20T08:20:41.645" v="67"/>
        <pc:sldMkLst>
          <pc:docMk/>
          <pc:sldMk cId="4024569785" sldId="272"/>
        </pc:sldMkLst>
        <pc:spChg chg="mod">
          <ac:chgData name="Alfred Smith" userId="3c60a3631c0db8ad" providerId="LiveId" clId="{64CA918A-3FC2-4769-A568-EB27F742C865}" dt="2023-09-20T08:20:41.645" v="67"/>
          <ac:spMkLst>
            <pc:docMk/>
            <pc:sldMk cId="4024569785" sldId="272"/>
            <ac:spMk id="4" creationId="{786DB3CD-5799-7E8F-F481-7B376F4F6653}"/>
          </ac:spMkLst>
        </pc:spChg>
      </pc:sldChg>
      <pc:sldChg chg="modSp mod modTransition">
        <pc:chgData name="Alfred Smith" userId="3c60a3631c0db8ad" providerId="LiveId" clId="{64CA918A-3FC2-4769-A568-EB27F742C865}" dt="2023-09-20T08:20:48.569" v="68"/>
        <pc:sldMkLst>
          <pc:docMk/>
          <pc:sldMk cId="487179600" sldId="273"/>
        </pc:sldMkLst>
        <pc:spChg chg="mod">
          <ac:chgData name="Alfred Smith" userId="3c60a3631c0db8ad" providerId="LiveId" clId="{64CA918A-3FC2-4769-A568-EB27F742C865}" dt="2023-09-20T08:20:48.569" v="68"/>
          <ac:spMkLst>
            <pc:docMk/>
            <pc:sldMk cId="487179600" sldId="273"/>
            <ac:spMk id="4" creationId="{C71A80C4-4236-8BBB-0192-B365136D2913}"/>
          </ac:spMkLst>
        </pc:spChg>
      </pc:sldChg>
      <pc:sldChg chg="modSp mod modTransition">
        <pc:chgData name="Alfred Smith" userId="3c60a3631c0db8ad" providerId="LiveId" clId="{64CA918A-3FC2-4769-A568-EB27F742C865}" dt="2023-09-20T08:20:54.228" v="69"/>
        <pc:sldMkLst>
          <pc:docMk/>
          <pc:sldMk cId="2168401200" sldId="274"/>
        </pc:sldMkLst>
        <pc:spChg chg="mod">
          <ac:chgData name="Alfred Smith" userId="3c60a3631c0db8ad" providerId="LiveId" clId="{64CA918A-3FC2-4769-A568-EB27F742C865}" dt="2023-09-20T08:20:54.228" v="69"/>
          <ac:spMkLst>
            <pc:docMk/>
            <pc:sldMk cId="2168401200" sldId="274"/>
            <ac:spMk id="4" creationId="{17600591-8C32-871F-8586-AFF39249155A}"/>
          </ac:spMkLst>
        </pc:spChg>
      </pc:sldChg>
      <pc:sldChg chg="modSp mod modTransition">
        <pc:chgData name="Alfred Smith" userId="3c60a3631c0db8ad" providerId="LiveId" clId="{64CA918A-3FC2-4769-A568-EB27F742C865}" dt="2023-09-20T08:20:58.405" v="70"/>
        <pc:sldMkLst>
          <pc:docMk/>
          <pc:sldMk cId="2996969115" sldId="275"/>
        </pc:sldMkLst>
        <pc:spChg chg="mod">
          <ac:chgData name="Alfred Smith" userId="3c60a3631c0db8ad" providerId="LiveId" clId="{64CA918A-3FC2-4769-A568-EB27F742C865}" dt="2023-09-20T08:20:58.405" v="70"/>
          <ac:spMkLst>
            <pc:docMk/>
            <pc:sldMk cId="2996969115" sldId="275"/>
            <ac:spMk id="4" creationId="{C0E6AFB4-2DF5-D5A4-CAA6-BC427B2B45E9}"/>
          </ac:spMkLst>
        </pc:spChg>
      </pc:sldChg>
      <pc:sldChg chg="modSp mod modTransition">
        <pc:chgData name="Alfred Smith" userId="3c60a3631c0db8ad" providerId="LiveId" clId="{64CA918A-3FC2-4769-A568-EB27F742C865}" dt="2023-09-20T08:21:01.734" v="71"/>
        <pc:sldMkLst>
          <pc:docMk/>
          <pc:sldMk cId="2390376940" sldId="276"/>
        </pc:sldMkLst>
        <pc:spChg chg="mod">
          <ac:chgData name="Alfred Smith" userId="3c60a3631c0db8ad" providerId="LiveId" clId="{64CA918A-3FC2-4769-A568-EB27F742C865}" dt="2023-09-20T08:21:01.734" v="71"/>
          <ac:spMkLst>
            <pc:docMk/>
            <pc:sldMk cId="2390376940" sldId="276"/>
            <ac:spMk id="4" creationId="{1968D6CC-C0E6-C8F8-C89C-D94596E91DC0}"/>
          </ac:spMkLst>
        </pc:spChg>
      </pc:sldChg>
      <pc:sldChg chg="modSp mod modTransition">
        <pc:chgData name="Alfred Smith" userId="3c60a3631c0db8ad" providerId="LiveId" clId="{64CA918A-3FC2-4769-A568-EB27F742C865}" dt="2023-09-20T08:21:04.832" v="72"/>
        <pc:sldMkLst>
          <pc:docMk/>
          <pc:sldMk cId="4265919077" sldId="277"/>
        </pc:sldMkLst>
        <pc:spChg chg="mod">
          <ac:chgData name="Alfred Smith" userId="3c60a3631c0db8ad" providerId="LiveId" clId="{64CA918A-3FC2-4769-A568-EB27F742C865}" dt="2023-09-20T08:21:04.832" v="72"/>
          <ac:spMkLst>
            <pc:docMk/>
            <pc:sldMk cId="4265919077" sldId="277"/>
            <ac:spMk id="4" creationId="{C2E79A6D-EE41-166B-BFFD-4EDE191DED4E}"/>
          </ac:spMkLst>
        </pc:spChg>
      </pc:sldChg>
      <pc:sldChg chg="modSp mod modTransition">
        <pc:chgData name="Alfred Smith" userId="3c60a3631c0db8ad" providerId="LiveId" clId="{64CA918A-3FC2-4769-A568-EB27F742C865}" dt="2023-09-20T08:21:09.239" v="73"/>
        <pc:sldMkLst>
          <pc:docMk/>
          <pc:sldMk cId="210266664" sldId="278"/>
        </pc:sldMkLst>
        <pc:spChg chg="mod">
          <ac:chgData name="Alfred Smith" userId="3c60a3631c0db8ad" providerId="LiveId" clId="{64CA918A-3FC2-4769-A568-EB27F742C865}" dt="2023-09-20T08:21:09.239" v="73"/>
          <ac:spMkLst>
            <pc:docMk/>
            <pc:sldMk cId="210266664" sldId="278"/>
            <ac:spMk id="4" creationId="{A5122B48-3961-5DFF-0CAD-71908E65D021}"/>
          </ac:spMkLst>
        </pc:spChg>
      </pc:sldChg>
      <pc:sldChg chg="modSp mod modTransition">
        <pc:chgData name="Alfred Smith" userId="3c60a3631c0db8ad" providerId="LiveId" clId="{64CA918A-3FC2-4769-A568-EB27F742C865}" dt="2023-09-20T08:21:13.705" v="74"/>
        <pc:sldMkLst>
          <pc:docMk/>
          <pc:sldMk cId="888433145" sldId="279"/>
        </pc:sldMkLst>
        <pc:spChg chg="mod">
          <ac:chgData name="Alfred Smith" userId="3c60a3631c0db8ad" providerId="LiveId" clId="{64CA918A-3FC2-4769-A568-EB27F742C865}" dt="2023-09-20T08:21:13.705" v="74"/>
          <ac:spMkLst>
            <pc:docMk/>
            <pc:sldMk cId="888433145" sldId="279"/>
            <ac:spMk id="4" creationId="{F95D4EEF-632E-C617-F778-612B72C6BB8E}"/>
          </ac:spMkLst>
        </pc:spChg>
      </pc:sldChg>
      <pc:sldChg chg="modSp mod modTransition">
        <pc:chgData name="Alfred Smith" userId="3c60a3631c0db8ad" providerId="LiveId" clId="{64CA918A-3FC2-4769-A568-EB27F742C865}" dt="2023-09-20T08:21:19.121" v="75"/>
        <pc:sldMkLst>
          <pc:docMk/>
          <pc:sldMk cId="791300187" sldId="280"/>
        </pc:sldMkLst>
        <pc:spChg chg="mod">
          <ac:chgData name="Alfred Smith" userId="3c60a3631c0db8ad" providerId="LiveId" clId="{64CA918A-3FC2-4769-A568-EB27F742C865}" dt="2023-09-20T08:21:19.121" v="75"/>
          <ac:spMkLst>
            <pc:docMk/>
            <pc:sldMk cId="791300187" sldId="280"/>
            <ac:spMk id="4" creationId="{E8F8D165-E66A-24EF-DB24-AFC4CC2AD160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8.735" v="56" actId="20577"/>
        <pc:sldMkLst>
          <pc:docMk/>
          <pc:sldMk cId="1922139011" sldId="281"/>
        </pc:sldMkLst>
        <pc:spChg chg="mod">
          <ac:chgData name="Alfred Smith" userId="3c60a3631c0db8ad" providerId="LiveId" clId="{64CA918A-3FC2-4769-A568-EB27F742C865}" dt="2023-09-20T08:19:48.735" v="5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45.202" v="15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922139011" sldId="281"/>
            <ac:picMk id="14" creationId="{71923FD0-9C88-AF18-2386-6C72E3142385}"/>
          </ac:picMkLst>
        </pc:picChg>
      </pc:sldChg>
      <pc:sldChg chg="modSp mod modTransition">
        <pc:chgData name="Alfred Smith" userId="3c60a3631c0db8ad" providerId="LiveId" clId="{64CA918A-3FC2-4769-A568-EB27F742C865}" dt="2023-09-20T08:21:22.918" v="76"/>
        <pc:sldMkLst>
          <pc:docMk/>
          <pc:sldMk cId="1126511635" sldId="282"/>
        </pc:sldMkLst>
        <pc:spChg chg="mod">
          <ac:chgData name="Alfred Smith" userId="3c60a3631c0db8ad" providerId="LiveId" clId="{64CA918A-3FC2-4769-A568-EB27F742C865}" dt="2023-09-20T08:21:22.918" v="76"/>
          <ac:spMkLst>
            <pc:docMk/>
            <pc:sldMk cId="1126511635" sldId="282"/>
            <ac:spMk id="4" creationId="{8900B2C4-BD5D-C383-557D-C2792ABF2A46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5.394" v="55" actId="20577"/>
        <pc:sldMkLst>
          <pc:docMk/>
          <pc:sldMk cId="3166251957" sldId="283"/>
        </pc:sldMkLst>
        <pc:spChg chg="mod">
          <ac:chgData name="Alfred Smith" userId="3c60a3631c0db8ad" providerId="LiveId" clId="{64CA918A-3FC2-4769-A568-EB27F742C865}" dt="2023-09-20T08:19:45.394" v="5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09:56.847" v="16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66251957" sldId="283"/>
            <ac:picMk id="17" creationId="{C05773DB-5C52-3915-8BB7-6D833737C899}"/>
          </ac:picMkLst>
        </pc:picChg>
      </pc:sldChg>
      <pc:sldChg chg="modSp mod modTransition">
        <pc:chgData name="Alfred Smith" userId="3c60a3631c0db8ad" providerId="LiveId" clId="{64CA918A-3FC2-4769-A568-EB27F742C865}" dt="2023-09-20T08:21:26.680" v="77"/>
        <pc:sldMkLst>
          <pc:docMk/>
          <pc:sldMk cId="3922583308" sldId="284"/>
        </pc:sldMkLst>
        <pc:spChg chg="mod">
          <ac:chgData name="Alfred Smith" userId="3c60a3631c0db8ad" providerId="LiveId" clId="{64CA918A-3FC2-4769-A568-EB27F742C865}" dt="2023-09-20T08:21:26.680" v="77"/>
          <ac:spMkLst>
            <pc:docMk/>
            <pc:sldMk cId="3922583308" sldId="284"/>
            <ac:spMk id="4" creationId="{3BE4B90F-024C-88ED-91A7-C6A52BEE829B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42.446" v="54" actId="20577"/>
        <pc:sldMkLst>
          <pc:docMk/>
          <pc:sldMk cId="1522780631" sldId="285"/>
        </pc:sldMkLst>
        <pc:spChg chg="mod">
          <ac:chgData name="Alfred Smith" userId="3c60a3631c0db8ad" providerId="LiveId" clId="{64CA918A-3FC2-4769-A568-EB27F742C865}" dt="2023-09-20T08:19:42.446" v="5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06.511" v="17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522780631" sldId="285"/>
            <ac:picMk id="11" creationId="{B1B0A0E4-EA45-4FD9-5675-3585717074C6}"/>
          </ac:picMkLst>
        </pc:picChg>
      </pc:sldChg>
      <pc:sldChg chg="modSp mod modTransition">
        <pc:chgData name="Alfred Smith" userId="3c60a3631c0db8ad" providerId="LiveId" clId="{64CA918A-3FC2-4769-A568-EB27F742C865}" dt="2023-09-20T08:21:30.288" v="78"/>
        <pc:sldMkLst>
          <pc:docMk/>
          <pc:sldMk cId="1850742486" sldId="286"/>
        </pc:sldMkLst>
        <pc:spChg chg="mod">
          <ac:chgData name="Alfred Smith" userId="3c60a3631c0db8ad" providerId="LiveId" clId="{64CA918A-3FC2-4769-A568-EB27F742C865}" dt="2023-09-20T08:21:30.288" v="78"/>
          <ac:spMkLst>
            <pc:docMk/>
            <pc:sldMk cId="1850742486" sldId="286"/>
            <ac:spMk id="4" creationId="{9F686912-5054-C1EA-B0F4-9CFF47C17694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39.453" v="53" actId="20577"/>
        <pc:sldMkLst>
          <pc:docMk/>
          <pc:sldMk cId="2332778949" sldId="287"/>
        </pc:sldMkLst>
        <pc:spChg chg="mod">
          <ac:chgData name="Alfred Smith" userId="3c60a3631c0db8ad" providerId="LiveId" clId="{64CA918A-3FC2-4769-A568-EB27F742C865}" dt="2023-09-20T08:19:39.453" v="5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40.799" v="18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32778949" sldId="287"/>
            <ac:picMk id="7" creationId="{8385436C-EE27-8D3D-3EB6-18C558E3837D}"/>
          </ac:picMkLst>
        </pc:picChg>
      </pc:sldChg>
      <pc:sldChg chg="modSp mod modTransition">
        <pc:chgData name="Alfred Smith" userId="3c60a3631c0db8ad" providerId="LiveId" clId="{64CA918A-3FC2-4769-A568-EB27F742C865}" dt="2023-09-20T08:21:33.298" v="79"/>
        <pc:sldMkLst>
          <pc:docMk/>
          <pc:sldMk cId="1828872212" sldId="288"/>
        </pc:sldMkLst>
        <pc:spChg chg="mod">
          <ac:chgData name="Alfred Smith" userId="3c60a3631c0db8ad" providerId="LiveId" clId="{64CA918A-3FC2-4769-A568-EB27F742C865}" dt="2023-09-20T08:21:33.298" v="79"/>
          <ac:spMkLst>
            <pc:docMk/>
            <pc:sldMk cId="1828872212" sldId="288"/>
            <ac:spMk id="4" creationId="{CB549A41-6A34-2BBA-5C49-30BCAC18ECFB}"/>
          </ac:spMkLst>
        </pc:spChg>
      </pc:sldChg>
      <pc:sldChg chg="addSp delSp modSp mod modTransition modAnim">
        <pc:chgData name="Alfred Smith" userId="3c60a3631c0db8ad" providerId="LiveId" clId="{64CA918A-3FC2-4769-A568-EB27F742C865}" dt="2023-09-20T08:19:32.288" v="51" actId="20577"/>
        <pc:sldMkLst>
          <pc:docMk/>
          <pc:sldMk cId="3153919605" sldId="289"/>
        </pc:sldMkLst>
        <pc:spChg chg="mod">
          <ac:chgData name="Alfred Smith" userId="3c60a3631c0db8ad" providerId="LiveId" clId="{64CA918A-3FC2-4769-A568-EB27F742C865}" dt="2023-09-20T08:19:32.288" v="51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26.381" v="22"/>
          <ac:spMkLst>
            <pc:docMk/>
            <pc:sldMk cId="3153919605" sldId="289"/>
            <ac:spMk id="4" creationId="{EE2AC625-9141-A801-F431-DD5F79396320}"/>
          </ac:spMkLst>
        </pc:spChg>
        <pc:spChg chg="add del">
          <ac:chgData name="Alfred Smith" userId="3c60a3631c0db8ad" providerId="LiveId" clId="{64CA918A-3FC2-4769-A568-EB27F742C865}" dt="2023-09-20T08:11:23.238" v="21" actId="22"/>
          <ac:spMkLst>
            <pc:docMk/>
            <pc:sldMk cId="3153919605" sldId="289"/>
            <ac:spMk id="5" creationId="{C12A05CD-49A9-1A94-A520-941C96E375E5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153919605" sldId="289"/>
            <ac:picMk id="9" creationId="{1AD7CC6A-3E9B-8D8F-128B-C7E5F606C3B9}"/>
          </ac:picMkLst>
        </pc:picChg>
      </pc:sldChg>
      <pc:sldChg chg="modSp mod modTransition">
        <pc:chgData name="Alfred Smith" userId="3c60a3631c0db8ad" providerId="LiveId" clId="{64CA918A-3FC2-4769-A568-EB27F742C865}" dt="2023-09-20T08:21:41.606" v="81"/>
        <pc:sldMkLst>
          <pc:docMk/>
          <pc:sldMk cId="1292473336" sldId="290"/>
        </pc:sldMkLst>
        <pc:spChg chg="mod">
          <ac:chgData name="Alfred Smith" userId="3c60a3631c0db8ad" providerId="LiveId" clId="{64CA918A-3FC2-4769-A568-EB27F742C865}" dt="2023-09-20T08:21:41.606" v="81"/>
          <ac:spMkLst>
            <pc:docMk/>
            <pc:sldMk cId="1292473336" sldId="290"/>
            <ac:spMk id="4" creationId="{D783DF7C-1BBC-FFF7-0430-1D64F2D916D9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11.600" v="49" actId="20577"/>
        <pc:sldMkLst>
          <pc:docMk/>
          <pc:sldMk cId="1878919862" sldId="291"/>
        </pc:sldMkLst>
        <pc:spChg chg="mod">
          <ac:chgData name="Alfred Smith" userId="3c60a3631c0db8ad" providerId="LiveId" clId="{64CA918A-3FC2-4769-A568-EB27F742C865}" dt="2023-09-20T08:14:11.600" v="49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48.985" v="24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878919862" sldId="291"/>
            <ac:picMk id="37" creationId="{F13AB9C4-874E-8A37-9411-7DD9892D1F52}"/>
          </ac:picMkLst>
        </pc:picChg>
      </pc:sldChg>
      <pc:sldChg chg="modSp mod modTransition">
        <pc:chgData name="Alfred Smith" userId="3c60a3631c0db8ad" providerId="LiveId" clId="{64CA918A-3FC2-4769-A568-EB27F742C865}" dt="2023-09-20T08:21:53.996" v="83"/>
        <pc:sldMkLst>
          <pc:docMk/>
          <pc:sldMk cId="1014080634" sldId="292"/>
        </pc:sldMkLst>
        <pc:spChg chg="mod">
          <ac:chgData name="Alfred Smith" userId="3c60a3631c0db8ad" providerId="LiveId" clId="{64CA918A-3FC2-4769-A568-EB27F742C865}" dt="2023-09-20T08:21:53.996" v="83"/>
          <ac:spMkLst>
            <pc:docMk/>
            <pc:sldMk cId="1014080634" sldId="292"/>
            <ac:spMk id="4" creationId="{5A538A8C-FB92-A95C-0234-8B9F18AE549D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8.237" v="48" actId="20577"/>
        <pc:sldMkLst>
          <pc:docMk/>
          <pc:sldMk cId="2219299321" sldId="293"/>
        </pc:sldMkLst>
        <pc:spChg chg="mod">
          <ac:chgData name="Alfred Smith" userId="3c60a3631c0db8ad" providerId="LiveId" clId="{64CA918A-3FC2-4769-A568-EB27F742C865}" dt="2023-09-20T08:14:08.237" v="48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00.495" v="25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219299321" sldId="293"/>
            <ac:picMk id="13" creationId="{960CDF82-FEDD-7F6C-696C-C07328D75465}"/>
          </ac:picMkLst>
        </pc:picChg>
      </pc:sldChg>
      <pc:sldChg chg="modSp mod modTransition">
        <pc:chgData name="Alfred Smith" userId="3c60a3631c0db8ad" providerId="LiveId" clId="{64CA918A-3FC2-4769-A568-EB27F742C865}" dt="2023-09-20T08:21:57.816" v="84"/>
        <pc:sldMkLst>
          <pc:docMk/>
          <pc:sldMk cId="2859407553" sldId="294"/>
        </pc:sldMkLst>
        <pc:spChg chg="mod">
          <ac:chgData name="Alfred Smith" userId="3c60a3631c0db8ad" providerId="LiveId" clId="{64CA918A-3FC2-4769-A568-EB27F742C865}" dt="2023-09-20T08:21:57.816" v="84"/>
          <ac:spMkLst>
            <pc:docMk/>
            <pc:sldMk cId="2859407553" sldId="294"/>
            <ac:spMk id="4" creationId="{EB85524A-CC35-9D55-9641-2F93CBA27EA2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1.281" v="46" actId="20577"/>
        <pc:sldMkLst>
          <pc:docMk/>
          <pc:sldMk cId="3279066978" sldId="295"/>
        </pc:sldMkLst>
        <pc:spChg chg="mod">
          <ac:chgData name="Alfred Smith" userId="3c60a3631c0db8ad" providerId="LiveId" clId="{64CA918A-3FC2-4769-A568-EB27F742C865}" dt="2023-09-20T08:14:01.281" v="46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23.940" v="27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279066978" sldId="295"/>
            <ac:picMk id="24" creationId="{27F4D2C1-95E8-95CA-BB49-DD4AA2580FDA}"/>
          </ac:picMkLst>
        </pc:picChg>
      </pc:sldChg>
      <pc:sldChg chg="modSp mod modTransition">
        <pc:chgData name="Alfred Smith" userId="3c60a3631c0db8ad" providerId="LiveId" clId="{64CA918A-3FC2-4769-A568-EB27F742C865}" dt="2023-09-20T08:22:05.252" v="86"/>
        <pc:sldMkLst>
          <pc:docMk/>
          <pc:sldMk cId="4070970643" sldId="296"/>
        </pc:sldMkLst>
        <pc:spChg chg="mod">
          <ac:chgData name="Alfred Smith" userId="3c60a3631c0db8ad" providerId="LiveId" clId="{64CA918A-3FC2-4769-A568-EB27F742C865}" dt="2023-09-20T08:22:05.252" v="86"/>
          <ac:spMkLst>
            <pc:docMk/>
            <pc:sldMk cId="4070970643" sldId="296"/>
            <ac:spMk id="4" creationId="{ADD89FA5-D167-22F8-C5FB-68328273B9D5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7.563" v="45" actId="20577"/>
        <pc:sldMkLst>
          <pc:docMk/>
          <pc:sldMk cId="424969840" sldId="297"/>
        </pc:sldMkLst>
        <pc:spChg chg="mod">
          <ac:chgData name="Alfred Smith" userId="3c60a3631c0db8ad" providerId="LiveId" clId="{64CA918A-3FC2-4769-A568-EB27F742C865}" dt="2023-09-20T08:13:57.563" v="45" actId="20577"/>
          <ac:spMkLst>
            <pc:docMk/>
            <pc:sldMk cId="424969840" sldId="297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35.244" v="28"/>
          <ac:spMkLst>
            <pc:docMk/>
            <pc:sldMk cId="424969840" sldId="297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424969840" sldId="297"/>
            <ac:picMk id="11" creationId="{E1633C88-D429-D5E7-D890-A5F2072D4D2D}"/>
          </ac:picMkLst>
        </pc:picChg>
      </pc:sldChg>
      <pc:sldChg chg="modSp mod modTransition">
        <pc:chgData name="Alfred Smith" userId="3c60a3631c0db8ad" providerId="LiveId" clId="{64CA918A-3FC2-4769-A568-EB27F742C865}" dt="2023-09-20T08:22:09.325" v="87"/>
        <pc:sldMkLst>
          <pc:docMk/>
          <pc:sldMk cId="2814894432" sldId="298"/>
        </pc:sldMkLst>
        <pc:spChg chg="mod">
          <ac:chgData name="Alfred Smith" userId="3c60a3631c0db8ad" providerId="LiveId" clId="{64CA918A-3FC2-4769-A568-EB27F742C865}" dt="2023-09-20T08:22:09.325" v="87"/>
          <ac:spMkLst>
            <pc:docMk/>
            <pc:sldMk cId="2814894432" sldId="298"/>
            <ac:spMk id="4" creationId="{ECDD7820-D27A-7A23-70B0-29D4CDC40F60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4.748" v="44" actId="20577"/>
        <pc:sldMkLst>
          <pc:docMk/>
          <pc:sldMk cId="2351291834" sldId="299"/>
        </pc:sldMkLst>
        <pc:spChg chg="mod">
          <ac:chgData name="Alfred Smith" userId="3c60a3631c0db8ad" providerId="LiveId" clId="{64CA918A-3FC2-4769-A568-EB27F742C865}" dt="2023-09-20T08:13:54.748" v="44" actId="20577"/>
          <ac:spMkLst>
            <pc:docMk/>
            <pc:sldMk cId="2351291834" sldId="299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50.520" v="29"/>
          <ac:spMkLst>
            <pc:docMk/>
            <pc:sldMk cId="2351291834" sldId="299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351291834" sldId="299"/>
            <ac:picMk id="15" creationId="{4F260FC5-CD63-FC39-D6DA-6710E4009E59}"/>
          </ac:picMkLst>
        </pc:picChg>
      </pc:sldChg>
      <pc:sldChg chg="modSp mod modTransition">
        <pc:chgData name="Alfred Smith" userId="3c60a3631c0db8ad" providerId="LiveId" clId="{64CA918A-3FC2-4769-A568-EB27F742C865}" dt="2023-09-20T08:22:13.249" v="88"/>
        <pc:sldMkLst>
          <pc:docMk/>
          <pc:sldMk cId="391224621" sldId="300"/>
        </pc:sldMkLst>
        <pc:spChg chg="mod">
          <ac:chgData name="Alfred Smith" userId="3c60a3631c0db8ad" providerId="LiveId" clId="{64CA918A-3FC2-4769-A568-EB27F742C865}" dt="2023-09-20T08:22:13.249" v="88"/>
          <ac:spMkLst>
            <pc:docMk/>
            <pc:sldMk cId="391224621" sldId="300"/>
            <ac:spMk id="4" creationId="{A12E026A-AE6D-CC8D-CD32-96E41F7AF99C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45.847" v="42" actId="20577"/>
        <pc:sldMkLst>
          <pc:docMk/>
          <pc:sldMk cId="907691312" sldId="301"/>
        </pc:sldMkLst>
        <pc:spChg chg="mod">
          <ac:chgData name="Alfred Smith" userId="3c60a3631c0db8ad" providerId="LiveId" clId="{64CA918A-3FC2-4769-A568-EB27F742C865}" dt="2023-09-20T08:13:45.847" v="42" actId="20577"/>
          <ac:spMkLst>
            <pc:docMk/>
            <pc:sldMk cId="907691312" sldId="301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3:30.179" v="40"/>
          <ac:spMkLst>
            <pc:docMk/>
            <pc:sldMk cId="907691312" sldId="301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907691312" sldId="301"/>
            <ac:picMk id="15" creationId="{6DBC877E-AC4F-B781-7EC5-55DED74A1A5D}"/>
          </ac:picMkLst>
        </pc:picChg>
      </pc:sldChg>
      <pc:sldChg chg="modSp mod modTransition">
        <pc:chgData name="Alfred Smith" userId="3c60a3631c0db8ad" providerId="LiveId" clId="{64CA918A-3FC2-4769-A568-EB27F742C865}" dt="2023-09-20T08:28:15.566" v="91" actId="20577"/>
        <pc:sldMkLst>
          <pc:docMk/>
          <pc:sldMk cId="442427425" sldId="302"/>
        </pc:sldMkLst>
        <pc:spChg chg="mod">
          <ac:chgData name="Alfred Smith" userId="3c60a3631c0db8ad" providerId="LiveId" clId="{64CA918A-3FC2-4769-A568-EB27F742C865}" dt="2023-09-20T08:28:15.566" v="91" actId="20577"/>
          <ac:spMkLst>
            <pc:docMk/>
            <pc:sldMk cId="442427425" sldId="302"/>
            <ac:spMk id="3" creationId="{53851863-362D-1512-9138-FF914EE76A09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9:35.663" v="52" actId="20577"/>
        <pc:sldMkLst>
          <pc:docMk/>
          <pc:sldMk cId="2963455298" sldId="304"/>
        </pc:sldMkLst>
        <pc:spChg chg="mod">
          <ac:chgData name="Alfred Smith" userId="3c60a3631c0db8ad" providerId="LiveId" clId="{64CA918A-3FC2-4769-A568-EB27F742C865}" dt="2023-09-20T08:19:35.663" v="52" actId="20577"/>
          <ac:spMkLst>
            <pc:docMk/>
            <pc:sldMk cId="2963455298" sldId="304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0:54.584" v="19"/>
          <ac:spMkLst>
            <pc:docMk/>
            <pc:sldMk cId="2963455298" sldId="304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963455298" sldId="304"/>
            <ac:picMk id="39" creationId="{3DDE75A1-3B93-CDF8-2809-C7F92CDF0710}"/>
          </ac:picMkLst>
        </pc:picChg>
      </pc:sldChg>
      <pc:sldChg chg="modSp mod modTransition">
        <pc:chgData name="Alfred Smith" userId="3c60a3631c0db8ad" providerId="LiveId" clId="{64CA918A-3FC2-4769-A568-EB27F742C865}" dt="2023-09-20T08:21:36.633" v="80"/>
        <pc:sldMkLst>
          <pc:docMk/>
          <pc:sldMk cId="4044176201" sldId="305"/>
        </pc:sldMkLst>
        <pc:spChg chg="mod">
          <ac:chgData name="Alfred Smith" userId="3c60a3631c0db8ad" providerId="LiveId" clId="{64CA918A-3FC2-4769-A568-EB27F742C865}" dt="2023-09-20T08:21:36.633" v="80"/>
          <ac:spMkLst>
            <pc:docMk/>
            <pc:sldMk cId="4044176201" sldId="305"/>
            <ac:spMk id="4" creationId="{B66E33AE-AD21-6A7A-C65F-A42DD68F019D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14.786" v="50" actId="20577"/>
        <pc:sldMkLst>
          <pc:docMk/>
          <pc:sldMk cId="3723994255" sldId="306"/>
        </pc:sldMkLst>
        <pc:spChg chg="mod">
          <ac:chgData name="Alfred Smith" userId="3c60a3631c0db8ad" providerId="LiveId" clId="{64CA918A-3FC2-4769-A568-EB27F742C865}" dt="2023-09-20T08:14:14.786" v="50" actId="20577"/>
          <ac:spMkLst>
            <pc:docMk/>
            <pc:sldMk cId="3723994255" sldId="306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1:37.146" v="23"/>
          <ac:spMkLst>
            <pc:docMk/>
            <pc:sldMk cId="3723994255" sldId="306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3723994255" sldId="306"/>
            <ac:picMk id="13" creationId="{A4F6FB82-4CBA-5EA8-1F53-BA8122117F2E}"/>
          </ac:picMkLst>
        </pc:picChg>
      </pc:sldChg>
      <pc:sldChg chg="modSp mod modTransition">
        <pc:chgData name="Alfred Smith" userId="3c60a3631c0db8ad" providerId="LiveId" clId="{64CA918A-3FC2-4769-A568-EB27F742C865}" dt="2023-09-20T08:21:49.940" v="82"/>
        <pc:sldMkLst>
          <pc:docMk/>
          <pc:sldMk cId="1740628143" sldId="307"/>
        </pc:sldMkLst>
        <pc:spChg chg="mod">
          <ac:chgData name="Alfred Smith" userId="3c60a3631c0db8ad" providerId="LiveId" clId="{64CA918A-3FC2-4769-A568-EB27F742C865}" dt="2023-09-20T08:21:49.940" v="82"/>
          <ac:spMkLst>
            <pc:docMk/>
            <pc:sldMk cId="1740628143" sldId="307"/>
            <ac:spMk id="4" creationId="{212B429C-260F-DEB6-30B2-9B5CFCC536D1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4:04.596" v="47" actId="20577"/>
        <pc:sldMkLst>
          <pc:docMk/>
          <pc:sldMk cId="2828455097" sldId="308"/>
        </pc:sldMkLst>
        <pc:spChg chg="mod">
          <ac:chgData name="Alfred Smith" userId="3c60a3631c0db8ad" providerId="LiveId" clId="{64CA918A-3FC2-4769-A568-EB27F742C865}" dt="2023-09-20T08:14:04.596" v="47" actId="20577"/>
          <ac:spMkLst>
            <pc:docMk/>
            <pc:sldMk cId="2828455097" sldId="308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2:13.375" v="26"/>
          <ac:spMkLst>
            <pc:docMk/>
            <pc:sldMk cId="2828455097" sldId="308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2828455097" sldId="308"/>
            <ac:picMk id="19" creationId="{F747C117-E499-F740-7176-84C7C236A1A5}"/>
          </ac:picMkLst>
        </pc:picChg>
      </pc:sldChg>
      <pc:sldChg chg="modSp mod modTransition">
        <pc:chgData name="Alfred Smith" userId="3c60a3631c0db8ad" providerId="LiveId" clId="{64CA918A-3FC2-4769-A568-EB27F742C865}" dt="2023-09-20T08:22:01.717" v="85"/>
        <pc:sldMkLst>
          <pc:docMk/>
          <pc:sldMk cId="1748989317" sldId="309"/>
        </pc:sldMkLst>
        <pc:spChg chg="mod">
          <ac:chgData name="Alfred Smith" userId="3c60a3631c0db8ad" providerId="LiveId" clId="{64CA918A-3FC2-4769-A568-EB27F742C865}" dt="2023-09-20T08:22:01.717" v="85"/>
          <ac:spMkLst>
            <pc:docMk/>
            <pc:sldMk cId="1748989317" sldId="309"/>
            <ac:spMk id="4" creationId="{57CCBA68-84EF-0C1E-8797-1464A6CD4386}"/>
          </ac:spMkLst>
        </pc:spChg>
      </pc:sldChg>
      <pc:sldChg chg="delSp modSp mod modTransition modAnim">
        <pc:chgData name="Alfred Smith" userId="3c60a3631c0db8ad" providerId="LiveId" clId="{64CA918A-3FC2-4769-A568-EB27F742C865}" dt="2023-09-20T08:13:51.598" v="43" actId="20577"/>
        <pc:sldMkLst>
          <pc:docMk/>
          <pc:sldMk cId="171112759" sldId="310"/>
        </pc:sldMkLst>
        <pc:spChg chg="mod">
          <ac:chgData name="Alfred Smith" userId="3c60a3631c0db8ad" providerId="LiveId" clId="{64CA918A-3FC2-4769-A568-EB27F742C865}" dt="2023-09-20T08:13:51.598" v="43" actId="20577"/>
          <ac:spMkLst>
            <pc:docMk/>
            <pc:sldMk cId="171112759" sldId="310"/>
            <ac:spMk id="3" creationId="{A58184BD-88F1-BA02-40C1-D8403D0EEC0D}"/>
          </ac:spMkLst>
        </pc:spChg>
        <pc:spChg chg="mod">
          <ac:chgData name="Alfred Smith" userId="3c60a3631c0db8ad" providerId="LiveId" clId="{64CA918A-3FC2-4769-A568-EB27F742C865}" dt="2023-09-20T08:13:14.173" v="39" actId="20577"/>
          <ac:spMkLst>
            <pc:docMk/>
            <pc:sldMk cId="171112759" sldId="310"/>
            <ac:spMk id="4" creationId="{EE2AC625-9141-A801-F431-DD5F79396320}"/>
          </ac:spMkLst>
        </pc:spChg>
        <pc:picChg chg="del">
          <ac:chgData name="Alfred Smith" userId="3c60a3631c0db8ad" providerId="LiveId" clId="{64CA918A-3FC2-4769-A568-EB27F742C865}" dt="2023-09-20T08:13:42.020" v="41"/>
          <ac:picMkLst>
            <pc:docMk/>
            <pc:sldMk cId="171112759" sldId="310"/>
            <ac:picMk id="7" creationId="{4636B431-A2E7-400F-D9E5-0BD4D5B63A9B}"/>
          </ac:picMkLst>
        </pc:picChg>
      </pc:sldChg>
      <pc:sldChg chg="modSp mod modTransition">
        <pc:chgData name="Alfred Smith" userId="3c60a3631c0db8ad" providerId="LiveId" clId="{64CA918A-3FC2-4769-A568-EB27F742C865}" dt="2023-09-20T08:22:16.666" v="89"/>
        <pc:sldMkLst>
          <pc:docMk/>
          <pc:sldMk cId="3080558191" sldId="311"/>
        </pc:sldMkLst>
        <pc:spChg chg="mod">
          <ac:chgData name="Alfred Smith" userId="3c60a3631c0db8ad" providerId="LiveId" clId="{64CA918A-3FC2-4769-A568-EB27F742C865}" dt="2023-09-20T08:22:16.666" v="89"/>
          <ac:spMkLst>
            <pc:docMk/>
            <pc:sldMk cId="3080558191" sldId="311"/>
            <ac:spMk id="4" creationId="{8F0693B4-B3CC-C4D3-56BE-B501BC8552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33DD2-98E8-AC1F-EA61-C499FEBE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00591-8C32-871F-8586-AFF39249155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12:15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16 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He spoke a parable to them, saying,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“The ground of a certain rich man produced abundantly.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915F3-E4C6-CF9B-0428-4FED2760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6AFB4-2DF5-D5A4-CAA6-BC427B2B4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12:16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17 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He reasoned within himself, saying, ‘What will I do, because I don’t have room to store my crops?’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A7FC9-C061-98B4-0DB9-DDBF9BE8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423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8D6CC-C0E6-C8F8-C89C-D94596E91DC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12:17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18 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He said, ‘This is what I will do. I will pull down my barns, build bigger ones, and there I will store all my grain and my goods.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1A201-0314-A458-5B4E-49F9BA918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79A6D-EE41-166B-BFFD-4EDE191DED4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19 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I will tell my soul, “Soul, you have many goods laid up for many years. Take your ease, eat, drink, and be merry.”’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517CC-0801-826B-D918-1285DEBFE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22B48-3961-5DFF-0CAD-71908E65D02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20 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“But God said to him, ‘You foolish one, tonight your soul is required of you. The things which you have prepared—whose will they be?’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6BA51-E9C1-DB39-C43A-62F1FA77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6FDF3B-7B82-E5D1-133C-A0F580681A28}"/>
              </a:ext>
            </a:extLst>
          </p:cNvPr>
          <p:cNvSpPr txBox="1"/>
          <p:nvPr/>
        </p:nvSpPr>
        <p:spPr>
          <a:xfrm>
            <a:off x="583841" y="900350"/>
            <a:ext cx="5276631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Rich Fool - Luke 12:13-34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2186-211D-B686-2E8C-F698DE97F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" r="314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D4EEF-632E-C617-F778-612B72C6BB8E}"/>
              </a:ext>
            </a:extLst>
          </p:cNvPr>
          <p:cNvSpPr txBox="1"/>
          <p:nvPr/>
        </p:nvSpPr>
        <p:spPr>
          <a:xfrm>
            <a:off x="526820" y="56123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21 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So is he who lays up treasure for himself, and is not rich toward God.”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8B579-B194-B950-0236-82C26D9D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8D165-E66A-24EF-DB24-AFC4CC2AD1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22 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He said to his disciples,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“Therefore I tell you, don’t be anxious for your life, what you will eat, nor yet for your body, what you will wear.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BE279-299F-AE80-C558-AE5BCA6C1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0B2C4-BD5D-C383-557D-C2792ABF2A4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12:22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23 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Life is more than food, and the body is more than clothing.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ABAF2-3911-4CB2-3D61-0293DE8C6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4B90F-024C-88ED-91A7-C6A52BEE829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12:23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24 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Consider the ravens: they don’t sow, they don’t reap, they have no warehouse or barn, and God feeds them. How much more valuable are you than birds!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7F394-23B7-AE47-96CD-581E603C8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86912-5054-C1EA-B0F4-9CFF47C176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12:24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25 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Which of you by being anxious can add a cubit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to his height?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127617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Fool - Luke 12:13-34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B2F26-9999-7940-C136-7A0F6712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86"/>
            <a:ext cx="12794686" cy="704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9A41-6A34-2BBA-5C49-30BCAC18ECF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12:25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26 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If then you aren’t able to do even the least things, why are you anxious about the rest?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345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AC7A1-C72C-0E3F-AD73-795C01C10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" r="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E33AE-AD21-6A7A-C65F-A42DD68F019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12:26</a:t>
            </a:r>
          </a:p>
        </p:txBody>
      </p:sp>
    </p:spTree>
    <p:extLst>
      <p:ext uri="{BB962C8B-B14F-4D97-AF65-F5344CB8AC3E}">
        <p14:creationId xmlns:p14="http://schemas.microsoft.com/office/powerpoint/2010/main" val="40441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27 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Consider the lilies, how they grow. They don’t toil, neither do they spin;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CF3DF-9700-DE6B-E20E-ABB00FD9D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83DF7C-1BBC-FFF7-0430-1D64F2D916D9}"/>
              </a:ext>
            </a:extLst>
          </p:cNvPr>
          <p:cNvSpPr txBox="1"/>
          <p:nvPr/>
        </p:nvSpPr>
        <p:spPr>
          <a:xfrm>
            <a:off x="385152" y="577980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yet I tell you, even Solomon in all his glory was not arrayed like one of these.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3994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FD743-D6F4-397C-85D0-35F0F581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2B429C-260F-DEB6-30B2-9B5CFCC536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12:27</a:t>
            </a:r>
          </a:p>
        </p:txBody>
      </p:sp>
    </p:spTree>
    <p:extLst>
      <p:ext uri="{BB962C8B-B14F-4D97-AF65-F5344CB8AC3E}">
        <p14:creationId xmlns:p14="http://schemas.microsoft.com/office/powerpoint/2010/main" val="174062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28 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But if this is how God clothes the grass in the field, which today exists and tomorrow is cast into the oven, how much more will he clothe you, O you of little faith?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1BAE8-FA07-ABF6-808A-869A9764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38A8C-FB92-A95C-0234-8B9F18AE549D}"/>
              </a:ext>
            </a:extLst>
          </p:cNvPr>
          <p:cNvSpPr txBox="1"/>
          <p:nvPr/>
        </p:nvSpPr>
        <p:spPr>
          <a:xfrm>
            <a:off x="475304" y="56510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12:28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29 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“Don’t seek what you will eat or what you will drink; neither be anxious.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E8B0E-B637-1F18-FDE9-494DB75F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767"/>
            <a:ext cx="12192000" cy="7041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46A90-27E2-8A74-B147-18800E837EE7}"/>
              </a:ext>
            </a:extLst>
          </p:cNvPr>
          <p:cNvSpPr txBox="1"/>
          <p:nvPr/>
        </p:nvSpPr>
        <p:spPr>
          <a:xfrm>
            <a:off x="583841" y="900350"/>
            <a:ext cx="5276631" cy="30277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chemeClr val="bg1"/>
                </a:solidFill>
              </a:rPr>
              <a:t> </a:t>
            </a:r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Rich Fool - Luke 12:13-34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8A125-2298-9F82-DC46-6545583D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5524A-CC35-9D55-9641-2F93CBA27EA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12:29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30 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For the nations of the world seek after all of these things, but your Father knows that you need these things.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8455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D6E6-FC09-BAE1-D37F-95163F51C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CBA68-84EF-0C1E-8797-1464A6CD438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12:30</a:t>
            </a:r>
          </a:p>
        </p:txBody>
      </p:sp>
    </p:spTree>
    <p:extLst>
      <p:ext uri="{BB962C8B-B14F-4D97-AF65-F5344CB8AC3E}">
        <p14:creationId xmlns:p14="http://schemas.microsoft.com/office/powerpoint/2010/main" val="1748989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31 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But seek God’s Kingdom, and all these things will be added to you.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2F76-8A5B-7723-CFFD-8771D85B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D89FA5-D167-22F8-C5FB-68328273B9D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4070970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32 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“Don’t be afraid, little flock, for it is your Father’s good pleasure to give you the Kingdom.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969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1E20-CF1B-7A8E-1E01-075D0B1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D7820-D27A-7A23-70B0-29D4CDC40F6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12:32</a:t>
            </a:r>
          </a:p>
        </p:txBody>
      </p:sp>
    </p:spTree>
    <p:extLst>
      <p:ext uri="{BB962C8B-B14F-4D97-AF65-F5344CB8AC3E}">
        <p14:creationId xmlns:p14="http://schemas.microsoft.com/office/powerpoint/2010/main" val="281489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1" baseline="30000" dirty="0">
                <a:solidFill>
                  <a:srgbClr val="000000"/>
                </a:solidFill>
                <a:latin typeface="system-ui"/>
              </a:rPr>
              <a:t>33 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Sell what you have and give gifts to the needy. Make for yourselves purses which don’t grow old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1291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322A9-4106-CE1D-F0DA-BAD0DE3A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E026A-AE6D-CC8D-CD32-96E41F7AF99C}"/>
              </a:ext>
            </a:extLst>
          </p:cNvPr>
          <p:cNvSpPr txBox="1"/>
          <p:nvPr/>
        </p:nvSpPr>
        <p:spPr>
          <a:xfrm>
            <a:off x="526820" y="57411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9122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FF3D4D"/>
                </a:solidFill>
                <a:effectLst/>
                <a:latin typeface="Inter"/>
              </a:rPr>
              <a:t>Make a treasure in the heavens that doesn’t fail, where no thief approaches and no moth destroys.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11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13 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One of the multitude said to him, “Teacher, tell my brother to divide the inheritance with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4B70D-D978-C3BF-5369-74CFC3B52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693B4-B3CC-C4D3-56BE-B501BC85521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12:33</a:t>
            </a:r>
          </a:p>
        </p:txBody>
      </p:sp>
    </p:spTree>
    <p:extLst>
      <p:ext uri="{BB962C8B-B14F-4D97-AF65-F5344CB8AC3E}">
        <p14:creationId xmlns:p14="http://schemas.microsoft.com/office/powerpoint/2010/main" val="308055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34 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For where your treasure is, there will your heart be also.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7691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5C859-F886-BBB1-BB27-F6D3DCA8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851863-362D-1512-9138-FF914EE76A0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Luke 3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12:34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E81D0-6799-7B5E-7C19-00FCCE65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52962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DB3CD-5799-7E8F-F481-7B376F4F665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1" baseline="30000" dirty="0">
                <a:solidFill>
                  <a:srgbClr val="000000"/>
                </a:solidFill>
                <a:latin typeface="system-ui"/>
              </a:rPr>
              <a:t>14 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But he said to him,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Inter"/>
              </a:rPr>
              <a:t>“Man, who made me a judge or an arbitrator over you?”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9F226-BA25-E155-47FF-81228DA2C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542" y="0"/>
            <a:ext cx="148115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A80C4-4236-8BBB-0192-B365136D29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1" baseline="30000" dirty="0">
                <a:solidFill>
                  <a:srgbClr val="000000"/>
                </a:solidFill>
                <a:latin typeface="system-ui"/>
              </a:rPr>
              <a:t>15 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He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Inter"/>
              </a:rPr>
              <a:t>“Beware! Keep yourselves from covetousness, for a man’s life doesn’t consist of the abundance of the things which he possesses.”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2998</TotalTime>
  <Words>789</Words>
  <Application>Microsoft Office PowerPoint</Application>
  <PresentationFormat>Widescreen</PresentationFormat>
  <Paragraphs>65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ArialMT</vt:lpstr>
      <vt:lpstr>Calibri</vt:lpstr>
      <vt:lpstr>Calibri Light</vt:lpstr>
      <vt:lpstr>Inter</vt:lpstr>
      <vt:lpstr>Microsoft Himalaya</vt:lpstr>
      <vt:lpstr>system-ui</vt:lpstr>
      <vt:lpstr>TimesNewRomanPS-BoldMT</vt:lpstr>
      <vt:lpstr>TimesNewRomanPSMT</vt:lpstr>
      <vt:lpstr>Office Theme</vt:lpstr>
      <vt:lpstr>62-5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2023-09-20T08:28:22Z</dcterms:modified>
</cp:coreProperties>
</file>