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260" r:id="rId4"/>
    <p:sldId id="271" r:id="rId5"/>
    <p:sldId id="261" r:id="rId6"/>
    <p:sldId id="272" r:id="rId7"/>
    <p:sldId id="262" r:id="rId8"/>
    <p:sldId id="273" r:id="rId9"/>
    <p:sldId id="263" r:id="rId10"/>
    <p:sldId id="274" r:id="rId11"/>
    <p:sldId id="264" r:id="rId12"/>
    <p:sldId id="275" r:id="rId13"/>
    <p:sldId id="265" r:id="rId14"/>
    <p:sldId id="276" r:id="rId15"/>
    <p:sldId id="296" r:id="rId16"/>
    <p:sldId id="297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  <p:sldId id="298" r:id="rId26"/>
    <p:sldId id="299" r:id="rId27"/>
    <p:sldId id="281" r:id="rId28"/>
    <p:sldId id="300" r:id="rId29"/>
    <p:sldId id="282" r:id="rId30"/>
    <p:sldId id="28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8BABA4-FB7A-478C-8E13-134B6D3F32B3}" v="5" dt="2023-09-20T08:49:17.4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2508" autoAdjust="0"/>
  </p:normalViewPr>
  <p:slideViewPr>
    <p:cSldViewPr snapToGrid="0">
      <p:cViewPr varScale="1">
        <p:scale>
          <a:sx n="76" d="100"/>
          <a:sy n="76" d="100"/>
        </p:scale>
        <p:origin x="94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C38BABA4-FB7A-478C-8E13-134B6D3F32B3}"/>
    <pc:docChg chg="undo custSel addSld delSld modSld">
      <pc:chgData name="Alfred Smith" userId="3c60a3631c0db8ad" providerId="LiveId" clId="{C38BABA4-FB7A-478C-8E13-134B6D3F32B3}" dt="2023-09-20T08:51:32.180" v="92" actId="14100"/>
      <pc:docMkLst>
        <pc:docMk/>
      </pc:docMkLst>
      <pc:sldChg chg="delSp modTransition modAnim">
        <pc:chgData name="Alfred Smith" userId="3c60a3631c0db8ad" providerId="LiveId" clId="{C38BABA4-FB7A-478C-8E13-134B6D3F32B3}" dt="2023-09-20T08:49:17.429" v="54"/>
        <pc:sldMkLst>
          <pc:docMk/>
          <pc:sldMk cId="1499918570" sldId="257"/>
        </pc:sldMkLst>
        <pc:picChg chg="del">
          <ac:chgData name="Alfred Smith" userId="3c60a3631c0db8ad" providerId="LiveId" clId="{C38BABA4-FB7A-478C-8E13-134B6D3F32B3}" dt="2023-09-20T08:49:17.429" v="54"/>
          <ac:picMkLst>
            <pc:docMk/>
            <pc:sldMk cId="1499918570" sldId="257"/>
            <ac:picMk id="13" creationId="{F719957C-06D7-BF9F-9030-E4287D2AA58F}"/>
          </ac:picMkLst>
        </pc:picChg>
      </pc:sldChg>
      <pc:sldChg chg="modSp mod modTransition">
        <pc:chgData name="Alfred Smith" userId="3c60a3631c0db8ad" providerId="LiveId" clId="{C38BABA4-FB7A-478C-8E13-134B6D3F32B3}" dt="2023-09-20T08:49:17.429" v="54"/>
        <pc:sldMkLst>
          <pc:docMk/>
          <pc:sldMk cId="3788111665" sldId="258"/>
        </pc:sldMkLst>
        <pc:spChg chg="mod">
          <ac:chgData name="Alfred Smith" userId="3c60a3631c0db8ad" providerId="LiveId" clId="{C38BABA4-FB7A-478C-8E13-134B6D3F32B3}" dt="2023-09-20T08:36:02.659" v="8" actId="14100"/>
          <ac:spMkLst>
            <pc:docMk/>
            <pc:sldMk cId="3788111665" sldId="258"/>
            <ac:spMk id="6" creationId="{EC4BB3EB-B392-FA10-123F-C355A9782A35}"/>
          </ac:spMkLst>
        </pc:spChg>
      </pc:sldChg>
      <pc:sldChg chg="delSp modSp mod modTransition modAnim">
        <pc:chgData name="Alfred Smith" userId="3c60a3631c0db8ad" providerId="LiveId" clId="{C38BABA4-FB7A-478C-8E13-134B6D3F32B3}" dt="2023-09-20T08:49:17.429" v="54"/>
        <pc:sldMkLst>
          <pc:docMk/>
          <pc:sldMk cId="2346136586" sldId="260"/>
        </pc:sldMkLst>
        <pc:spChg chg="mod">
          <ac:chgData name="Alfred Smith" userId="3c60a3631c0db8ad" providerId="LiveId" clId="{C38BABA4-FB7A-478C-8E13-134B6D3F32B3}" dt="2023-09-20T08:35:31.756" v="1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Alfred Smith" userId="3c60a3631c0db8ad" providerId="LiveId" clId="{C38BABA4-FB7A-478C-8E13-134B6D3F32B3}" dt="2023-09-20T08:49:17.429" v="54"/>
          <ac:picMkLst>
            <pc:docMk/>
            <pc:sldMk cId="2346136586" sldId="260"/>
            <ac:picMk id="26" creationId="{13BA8E09-FF33-4B7A-180D-AE4FC55F2299}"/>
          </ac:picMkLst>
        </pc:picChg>
      </pc:sldChg>
      <pc:sldChg chg="addSp delSp modSp mod modTransition modAnim">
        <pc:chgData name="Alfred Smith" userId="3c60a3631c0db8ad" providerId="LiveId" clId="{C38BABA4-FB7A-478C-8E13-134B6D3F32B3}" dt="2023-09-20T08:50:07.775" v="66" actId="20577"/>
        <pc:sldMkLst>
          <pc:docMk/>
          <pc:sldMk cId="4037329247" sldId="261"/>
        </pc:sldMkLst>
        <pc:spChg chg="add del mod">
          <ac:chgData name="Alfred Smith" userId="3c60a3631c0db8ad" providerId="LiveId" clId="{C38BABA4-FB7A-478C-8E13-134B6D3F32B3}" dt="2023-09-20T08:43:48.385" v="13"/>
          <ac:spMkLst>
            <pc:docMk/>
            <pc:sldMk cId="4037329247" sldId="261"/>
            <ac:spMk id="2" creationId="{E02BB033-FCB5-0D58-7AFE-51E14CD38135}"/>
          </ac:spMkLst>
        </pc:spChg>
        <pc:spChg chg="mod">
          <ac:chgData name="Alfred Smith" userId="3c60a3631c0db8ad" providerId="LiveId" clId="{C38BABA4-FB7A-478C-8E13-134B6D3F32B3}" dt="2023-09-20T08:50:07.775" v="66" actId="20577"/>
          <ac:spMkLst>
            <pc:docMk/>
            <pc:sldMk cId="4037329247" sldId="261"/>
            <ac:spMk id="3" creationId="{A58184BD-88F1-BA02-40C1-D8403D0EEC0D}"/>
          </ac:spMkLst>
        </pc:spChg>
        <pc:spChg chg="mod">
          <ac:chgData name="Alfred Smith" userId="3c60a3631c0db8ad" providerId="LiveId" clId="{C38BABA4-FB7A-478C-8E13-134B6D3F32B3}" dt="2023-09-20T08:43:56.952" v="14"/>
          <ac:spMkLst>
            <pc:docMk/>
            <pc:sldMk cId="4037329247" sldId="261"/>
            <ac:spMk id="4" creationId="{EE2AC625-9141-A801-F431-DD5F79396320}"/>
          </ac:spMkLst>
        </pc:spChg>
        <pc:picChg chg="del">
          <ac:chgData name="Alfred Smith" userId="3c60a3631c0db8ad" providerId="LiveId" clId="{C38BABA4-FB7A-478C-8E13-134B6D3F32B3}" dt="2023-09-20T08:49:17.429" v="54"/>
          <ac:picMkLst>
            <pc:docMk/>
            <pc:sldMk cId="4037329247" sldId="261"/>
            <ac:picMk id="45" creationId="{E7F189E8-82E3-7898-ED28-764B326C9262}"/>
          </ac:picMkLst>
        </pc:picChg>
      </pc:sldChg>
      <pc:sldChg chg="delSp modSp mod modTransition modAnim">
        <pc:chgData name="Alfred Smith" userId="3c60a3631c0db8ad" providerId="LiveId" clId="{C38BABA4-FB7A-478C-8E13-134B6D3F32B3}" dt="2023-09-20T08:49:55.795" v="65" actId="20577"/>
        <pc:sldMkLst>
          <pc:docMk/>
          <pc:sldMk cId="1909638311" sldId="262"/>
        </pc:sldMkLst>
        <pc:spChg chg="mod">
          <ac:chgData name="Alfred Smith" userId="3c60a3631c0db8ad" providerId="LiveId" clId="{C38BABA4-FB7A-478C-8E13-134B6D3F32B3}" dt="2023-09-20T08:49:55.795" v="65" actId="20577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Alfred Smith" userId="3c60a3631c0db8ad" providerId="LiveId" clId="{C38BABA4-FB7A-478C-8E13-134B6D3F32B3}" dt="2023-09-20T08:44:14.868" v="15"/>
          <ac:spMkLst>
            <pc:docMk/>
            <pc:sldMk cId="1909638311" sldId="262"/>
            <ac:spMk id="4" creationId="{EE2AC625-9141-A801-F431-DD5F79396320}"/>
          </ac:spMkLst>
        </pc:spChg>
        <pc:picChg chg="del">
          <ac:chgData name="Alfred Smith" userId="3c60a3631c0db8ad" providerId="LiveId" clId="{C38BABA4-FB7A-478C-8E13-134B6D3F32B3}" dt="2023-09-20T08:49:17.429" v="54"/>
          <ac:picMkLst>
            <pc:docMk/>
            <pc:sldMk cId="1909638311" sldId="262"/>
            <ac:picMk id="17" creationId="{F601968C-EFDA-2CC2-658E-DEE8D1E3BF12}"/>
          </ac:picMkLst>
        </pc:picChg>
      </pc:sldChg>
      <pc:sldChg chg="delSp modSp mod modTransition modAnim">
        <pc:chgData name="Alfred Smith" userId="3c60a3631c0db8ad" providerId="LiveId" clId="{C38BABA4-FB7A-478C-8E13-134B6D3F32B3}" dt="2023-09-20T08:49:51.337" v="64" actId="20577"/>
        <pc:sldMkLst>
          <pc:docMk/>
          <pc:sldMk cId="641208035" sldId="263"/>
        </pc:sldMkLst>
        <pc:spChg chg="mod">
          <ac:chgData name="Alfred Smith" userId="3c60a3631c0db8ad" providerId="LiveId" clId="{C38BABA4-FB7A-478C-8E13-134B6D3F32B3}" dt="2023-09-20T08:49:51.337" v="64" actId="20577"/>
          <ac:spMkLst>
            <pc:docMk/>
            <pc:sldMk cId="641208035" sldId="263"/>
            <ac:spMk id="3" creationId="{A58184BD-88F1-BA02-40C1-D8403D0EEC0D}"/>
          </ac:spMkLst>
        </pc:spChg>
        <pc:spChg chg="mod">
          <ac:chgData name="Alfred Smith" userId="3c60a3631c0db8ad" providerId="LiveId" clId="{C38BABA4-FB7A-478C-8E13-134B6D3F32B3}" dt="2023-09-20T08:44:28.114" v="16"/>
          <ac:spMkLst>
            <pc:docMk/>
            <pc:sldMk cId="641208035" sldId="263"/>
            <ac:spMk id="4" creationId="{EE2AC625-9141-A801-F431-DD5F79396320}"/>
          </ac:spMkLst>
        </pc:spChg>
        <pc:picChg chg="del">
          <ac:chgData name="Alfred Smith" userId="3c60a3631c0db8ad" providerId="LiveId" clId="{C38BABA4-FB7A-478C-8E13-134B6D3F32B3}" dt="2023-09-20T08:49:17.429" v="54"/>
          <ac:picMkLst>
            <pc:docMk/>
            <pc:sldMk cId="641208035" sldId="263"/>
            <ac:picMk id="23" creationId="{A70390EA-53D0-7293-A146-3EB52EEEAF46}"/>
          </ac:picMkLst>
        </pc:picChg>
      </pc:sldChg>
      <pc:sldChg chg="delSp modSp mod modTransition modAnim">
        <pc:chgData name="Alfred Smith" userId="3c60a3631c0db8ad" providerId="LiveId" clId="{C38BABA4-FB7A-478C-8E13-134B6D3F32B3}" dt="2023-09-20T08:49:48.194" v="63" actId="20577"/>
        <pc:sldMkLst>
          <pc:docMk/>
          <pc:sldMk cId="4044745628" sldId="264"/>
        </pc:sldMkLst>
        <pc:spChg chg="mod">
          <ac:chgData name="Alfred Smith" userId="3c60a3631c0db8ad" providerId="LiveId" clId="{C38BABA4-FB7A-478C-8E13-134B6D3F32B3}" dt="2023-09-20T08:49:48.194" v="63" actId="20577"/>
          <ac:spMkLst>
            <pc:docMk/>
            <pc:sldMk cId="4044745628" sldId="264"/>
            <ac:spMk id="3" creationId="{A58184BD-88F1-BA02-40C1-D8403D0EEC0D}"/>
          </ac:spMkLst>
        </pc:spChg>
        <pc:spChg chg="mod">
          <ac:chgData name="Alfred Smith" userId="3c60a3631c0db8ad" providerId="LiveId" clId="{C38BABA4-FB7A-478C-8E13-134B6D3F32B3}" dt="2023-09-20T08:44:46.898" v="17"/>
          <ac:spMkLst>
            <pc:docMk/>
            <pc:sldMk cId="4044745628" sldId="264"/>
            <ac:spMk id="4" creationId="{EE2AC625-9141-A801-F431-DD5F79396320}"/>
          </ac:spMkLst>
        </pc:spChg>
        <pc:picChg chg="del">
          <ac:chgData name="Alfred Smith" userId="3c60a3631c0db8ad" providerId="LiveId" clId="{C38BABA4-FB7A-478C-8E13-134B6D3F32B3}" dt="2023-09-20T08:49:17.429" v="54"/>
          <ac:picMkLst>
            <pc:docMk/>
            <pc:sldMk cId="4044745628" sldId="264"/>
            <ac:picMk id="7" creationId="{BB4CA3AE-8FFD-3928-4235-98D1A00585F8}"/>
          </ac:picMkLst>
        </pc:picChg>
      </pc:sldChg>
      <pc:sldChg chg="delSp modSp mod modTransition modAnim">
        <pc:chgData name="Alfred Smith" userId="3c60a3631c0db8ad" providerId="LiveId" clId="{C38BABA4-FB7A-478C-8E13-134B6D3F32B3}" dt="2023-09-20T08:49:45.168" v="62" actId="20577"/>
        <pc:sldMkLst>
          <pc:docMk/>
          <pc:sldMk cId="978260341" sldId="265"/>
        </pc:sldMkLst>
        <pc:spChg chg="mod">
          <ac:chgData name="Alfred Smith" userId="3c60a3631c0db8ad" providerId="LiveId" clId="{C38BABA4-FB7A-478C-8E13-134B6D3F32B3}" dt="2023-09-20T08:49:45.168" v="62" actId="20577"/>
          <ac:spMkLst>
            <pc:docMk/>
            <pc:sldMk cId="978260341" sldId="265"/>
            <ac:spMk id="3" creationId="{A58184BD-88F1-BA02-40C1-D8403D0EEC0D}"/>
          </ac:spMkLst>
        </pc:spChg>
        <pc:spChg chg="mod">
          <ac:chgData name="Alfred Smith" userId="3c60a3631c0db8ad" providerId="LiveId" clId="{C38BABA4-FB7A-478C-8E13-134B6D3F32B3}" dt="2023-09-20T08:45:03.475" v="18"/>
          <ac:spMkLst>
            <pc:docMk/>
            <pc:sldMk cId="978260341" sldId="265"/>
            <ac:spMk id="4" creationId="{EE2AC625-9141-A801-F431-DD5F79396320}"/>
          </ac:spMkLst>
        </pc:spChg>
        <pc:picChg chg="del">
          <ac:chgData name="Alfred Smith" userId="3c60a3631c0db8ad" providerId="LiveId" clId="{C38BABA4-FB7A-478C-8E13-134B6D3F32B3}" dt="2023-09-20T08:49:17.429" v="54"/>
          <ac:picMkLst>
            <pc:docMk/>
            <pc:sldMk cId="978260341" sldId="265"/>
            <ac:picMk id="11" creationId="{218C8F09-6158-D467-71D4-F3D863EEF79A}"/>
          </ac:picMkLst>
        </pc:picChg>
      </pc:sldChg>
      <pc:sldChg chg="delSp modSp mod modTransition modAnim">
        <pc:chgData name="Alfred Smith" userId="3c60a3631c0db8ad" providerId="LiveId" clId="{C38BABA4-FB7A-478C-8E13-134B6D3F32B3}" dt="2023-09-20T08:49:38.978" v="60" actId="20577"/>
        <pc:sldMkLst>
          <pc:docMk/>
          <pc:sldMk cId="3575870363" sldId="266"/>
        </pc:sldMkLst>
        <pc:spChg chg="mod">
          <ac:chgData name="Alfred Smith" userId="3c60a3631c0db8ad" providerId="LiveId" clId="{C38BABA4-FB7A-478C-8E13-134B6D3F32B3}" dt="2023-09-20T08:49:38.978" v="60" actId="20577"/>
          <ac:spMkLst>
            <pc:docMk/>
            <pc:sldMk cId="3575870363" sldId="266"/>
            <ac:spMk id="3" creationId="{A58184BD-88F1-BA02-40C1-D8403D0EEC0D}"/>
          </ac:spMkLst>
        </pc:spChg>
        <pc:spChg chg="mod">
          <ac:chgData name="Alfred Smith" userId="3c60a3631c0db8ad" providerId="LiveId" clId="{C38BABA4-FB7A-478C-8E13-134B6D3F32B3}" dt="2023-09-20T08:45:43.366" v="20"/>
          <ac:spMkLst>
            <pc:docMk/>
            <pc:sldMk cId="3575870363" sldId="266"/>
            <ac:spMk id="4" creationId="{EE2AC625-9141-A801-F431-DD5F79396320}"/>
          </ac:spMkLst>
        </pc:spChg>
        <pc:picChg chg="del">
          <ac:chgData name="Alfred Smith" userId="3c60a3631c0db8ad" providerId="LiveId" clId="{C38BABA4-FB7A-478C-8E13-134B6D3F32B3}" dt="2023-09-20T08:49:17.429" v="54"/>
          <ac:picMkLst>
            <pc:docMk/>
            <pc:sldMk cId="3575870363" sldId="266"/>
            <ac:picMk id="15" creationId="{472071DD-7A0D-D7CA-362C-456194C7C513}"/>
          </ac:picMkLst>
        </pc:picChg>
      </pc:sldChg>
      <pc:sldChg chg="delSp modSp mod modTransition modAnim">
        <pc:chgData name="Alfred Smith" userId="3c60a3631c0db8ad" providerId="LiveId" clId="{C38BABA4-FB7A-478C-8E13-134B6D3F32B3}" dt="2023-09-20T08:49:35.370" v="59" actId="20577"/>
        <pc:sldMkLst>
          <pc:docMk/>
          <pc:sldMk cId="4017137865" sldId="267"/>
        </pc:sldMkLst>
        <pc:spChg chg="mod">
          <ac:chgData name="Alfred Smith" userId="3c60a3631c0db8ad" providerId="LiveId" clId="{C38BABA4-FB7A-478C-8E13-134B6D3F32B3}" dt="2023-09-20T08:49:35.370" v="59" actId="20577"/>
          <ac:spMkLst>
            <pc:docMk/>
            <pc:sldMk cId="4017137865" sldId="267"/>
            <ac:spMk id="3" creationId="{A58184BD-88F1-BA02-40C1-D8403D0EEC0D}"/>
          </ac:spMkLst>
        </pc:spChg>
        <pc:spChg chg="mod">
          <ac:chgData name="Alfred Smith" userId="3c60a3631c0db8ad" providerId="LiveId" clId="{C38BABA4-FB7A-478C-8E13-134B6D3F32B3}" dt="2023-09-20T08:45:59.424" v="21"/>
          <ac:spMkLst>
            <pc:docMk/>
            <pc:sldMk cId="4017137865" sldId="267"/>
            <ac:spMk id="4" creationId="{EE2AC625-9141-A801-F431-DD5F79396320}"/>
          </ac:spMkLst>
        </pc:spChg>
        <pc:picChg chg="del">
          <ac:chgData name="Alfred Smith" userId="3c60a3631c0db8ad" providerId="LiveId" clId="{C38BABA4-FB7A-478C-8E13-134B6D3F32B3}" dt="2023-09-20T08:49:17.429" v="54"/>
          <ac:picMkLst>
            <pc:docMk/>
            <pc:sldMk cId="4017137865" sldId="267"/>
            <ac:picMk id="17" creationId="{73FED832-958A-5432-D2FA-5962DB9876B2}"/>
          </ac:picMkLst>
        </pc:picChg>
      </pc:sldChg>
      <pc:sldChg chg="delSp modSp mod modTransition modAnim">
        <pc:chgData name="Alfred Smith" userId="3c60a3631c0db8ad" providerId="LiveId" clId="{C38BABA4-FB7A-478C-8E13-134B6D3F32B3}" dt="2023-09-20T08:49:31.859" v="58" actId="20577"/>
        <pc:sldMkLst>
          <pc:docMk/>
          <pc:sldMk cId="3137811553" sldId="268"/>
        </pc:sldMkLst>
        <pc:spChg chg="mod">
          <ac:chgData name="Alfred Smith" userId="3c60a3631c0db8ad" providerId="LiveId" clId="{C38BABA4-FB7A-478C-8E13-134B6D3F32B3}" dt="2023-09-20T08:49:31.859" v="58" actId="20577"/>
          <ac:spMkLst>
            <pc:docMk/>
            <pc:sldMk cId="3137811553" sldId="268"/>
            <ac:spMk id="3" creationId="{A58184BD-88F1-BA02-40C1-D8403D0EEC0D}"/>
          </ac:spMkLst>
        </pc:spChg>
        <pc:spChg chg="mod">
          <ac:chgData name="Alfred Smith" userId="3c60a3631c0db8ad" providerId="LiveId" clId="{C38BABA4-FB7A-478C-8E13-134B6D3F32B3}" dt="2023-09-20T08:46:14.205" v="22"/>
          <ac:spMkLst>
            <pc:docMk/>
            <pc:sldMk cId="3137811553" sldId="268"/>
            <ac:spMk id="4" creationId="{EE2AC625-9141-A801-F431-DD5F79396320}"/>
          </ac:spMkLst>
        </pc:spChg>
        <pc:picChg chg="del">
          <ac:chgData name="Alfred Smith" userId="3c60a3631c0db8ad" providerId="LiveId" clId="{C38BABA4-FB7A-478C-8E13-134B6D3F32B3}" dt="2023-09-20T08:49:17.429" v="54"/>
          <ac:picMkLst>
            <pc:docMk/>
            <pc:sldMk cId="3137811553" sldId="268"/>
            <ac:picMk id="19" creationId="{501B28B4-A2D7-D8C0-C9FB-B45D264457EB}"/>
          </ac:picMkLst>
        </pc:picChg>
      </pc:sldChg>
      <pc:sldChg chg="delSp modSp mod modTransition modAnim">
        <pc:chgData name="Alfred Smith" userId="3c60a3631c0db8ad" providerId="LiveId" clId="{C38BABA4-FB7A-478C-8E13-134B6D3F32B3}" dt="2023-09-20T08:49:28.645" v="57" actId="20577"/>
        <pc:sldMkLst>
          <pc:docMk/>
          <pc:sldMk cId="100491716" sldId="269"/>
        </pc:sldMkLst>
        <pc:spChg chg="mod">
          <ac:chgData name="Alfred Smith" userId="3c60a3631c0db8ad" providerId="LiveId" clId="{C38BABA4-FB7A-478C-8E13-134B6D3F32B3}" dt="2023-09-20T08:49:28.645" v="57" actId="20577"/>
          <ac:spMkLst>
            <pc:docMk/>
            <pc:sldMk cId="100491716" sldId="269"/>
            <ac:spMk id="3" creationId="{A58184BD-88F1-BA02-40C1-D8403D0EEC0D}"/>
          </ac:spMkLst>
        </pc:spChg>
        <pc:spChg chg="mod">
          <ac:chgData name="Alfred Smith" userId="3c60a3631c0db8ad" providerId="LiveId" clId="{C38BABA4-FB7A-478C-8E13-134B6D3F32B3}" dt="2023-09-20T08:46:30.318" v="23"/>
          <ac:spMkLst>
            <pc:docMk/>
            <pc:sldMk cId="100491716" sldId="269"/>
            <ac:spMk id="4" creationId="{EE2AC625-9141-A801-F431-DD5F79396320}"/>
          </ac:spMkLst>
        </pc:spChg>
        <pc:picChg chg="del">
          <ac:chgData name="Alfred Smith" userId="3c60a3631c0db8ad" providerId="LiveId" clId="{C38BABA4-FB7A-478C-8E13-134B6D3F32B3}" dt="2023-09-20T08:49:17.429" v="54"/>
          <ac:picMkLst>
            <pc:docMk/>
            <pc:sldMk cId="100491716" sldId="269"/>
            <ac:picMk id="11" creationId="{EC38E607-78F5-5E05-5162-1687BDEF2AA8}"/>
          </ac:picMkLst>
        </pc:picChg>
      </pc:sldChg>
      <pc:sldChg chg="addSp delSp modSp mod modTransition">
        <pc:chgData name="Alfred Smith" userId="3c60a3631c0db8ad" providerId="LiveId" clId="{C38BABA4-FB7A-478C-8E13-134B6D3F32B3}" dt="2023-09-20T08:49:17.429" v="54"/>
        <pc:sldMkLst>
          <pc:docMk/>
          <pc:sldMk cId="939110669" sldId="271"/>
        </pc:sldMkLst>
        <pc:spChg chg="del">
          <ac:chgData name="Alfred Smith" userId="3c60a3631c0db8ad" providerId="LiveId" clId="{C38BABA4-FB7A-478C-8E13-134B6D3F32B3}" dt="2023-09-20T08:36:12.438" v="9" actId="478"/>
          <ac:spMkLst>
            <pc:docMk/>
            <pc:sldMk cId="939110669" sldId="271"/>
            <ac:spMk id="3" creationId="{BEB626F4-43CA-3A83-A593-2EA29DDC7B39}"/>
          </ac:spMkLst>
        </pc:spChg>
        <pc:spChg chg="add mod">
          <ac:chgData name="Alfred Smith" userId="3c60a3631c0db8ad" providerId="LiveId" clId="{C38BABA4-FB7A-478C-8E13-134B6D3F32B3}" dt="2023-09-20T08:36:12.989" v="10"/>
          <ac:spMkLst>
            <pc:docMk/>
            <pc:sldMk cId="939110669" sldId="271"/>
            <ac:spMk id="4" creationId="{EFB96C14-B33F-4682-2E60-FF0BEF51B63D}"/>
          </ac:spMkLst>
        </pc:spChg>
      </pc:sldChg>
      <pc:sldChg chg="modSp mod modTransition">
        <pc:chgData name="Alfred Smith" userId="3c60a3631c0db8ad" providerId="LiveId" clId="{C38BABA4-FB7A-478C-8E13-134B6D3F32B3}" dt="2023-09-20T08:50:25.564" v="68" actId="14100"/>
        <pc:sldMkLst>
          <pc:docMk/>
          <pc:sldMk cId="4024569785" sldId="272"/>
        </pc:sldMkLst>
        <pc:spChg chg="mod">
          <ac:chgData name="Alfred Smith" userId="3c60a3631c0db8ad" providerId="LiveId" clId="{C38BABA4-FB7A-478C-8E13-134B6D3F32B3}" dt="2023-09-20T08:50:25.564" v="68" actId="14100"/>
          <ac:spMkLst>
            <pc:docMk/>
            <pc:sldMk cId="4024569785" sldId="272"/>
            <ac:spMk id="4" creationId="{B012396F-7324-1AB9-F446-3ACC992F9AE1}"/>
          </ac:spMkLst>
        </pc:spChg>
      </pc:sldChg>
      <pc:sldChg chg="modSp mod modTransition">
        <pc:chgData name="Alfred Smith" userId="3c60a3631c0db8ad" providerId="LiveId" clId="{C38BABA4-FB7A-478C-8E13-134B6D3F32B3}" dt="2023-09-20T08:50:32.353" v="70" actId="14100"/>
        <pc:sldMkLst>
          <pc:docMk/>
          <pc:sldMk cId="487179600" sldId="273"/>
        </pc:sldMkLst>
        <pc:spChg chg="mod">
          <ac:chgData name="Alfred Smith" userId="3c60a3631c0db8ad" providerId="LiveId" clId="{C38BABA4-FB7A-478C-8E13-134B6D3F32B3}" dt="2023-09-20T08:50:32.353" v="70" actId="14100"/>
          <ac:spMkLst>
            <pc:docMk/>
            <pc:sldMk cId="487179600" sldId="273"/>
            <ac:spMk id="7" creationId="{54880D23-6393-E84E-90DB-53B6D0E52F8B}"/>
          </ac:spMkLst>
        </pc:spChg>
      </pc:sldChg>
      <pc:sldChg chg="modSp mod modTransition">
        <pc:chgData name="Alfred Smith" userId="3c60a3631c0db8ad" providerId="LiveId" clId="{C38BABA4-FB7A-478C-8E13-134B6D3F32B3}" dt="2023-09-20T08:50:37.819" v="72" actId="14100"/>
        <pc:sldMkLst>
          <pc:docMk/>
          <pc:sldMk cId="2168401200" sldId="274"/>
        </pc:sldMkLst>
        <pc:spChg chg="mod">
          <ac:chgData name="Alfred Smith" userId="3c60a3631c0db8ad" providerId="LiveId" clId="{C38BABA4-FB7A-478C-8E13-134B6D3F32B3}" dt="2023-09-20T08:50:37.819" v="72" actId="14100"/>
          <ac:spMkLst>
            <pc:docMk/>
            <pc:sldMk cId="2168401200" sldId="274"/>
            <ac:spMk id="5" creationId="{DF1128CC-6313-A2F9-01B8-6308A61FAF8D}"/>
          </ac:spMkLst>
        </pc:spChg>
      </pc:sldChg>
      <pc:sldChg chg="modSp mod modTransition">
        <pc:chgData name="Alfred Smith" userId="3c60a3631c0db8ad" providerId="LiveId" clId="{C38BABA4-FB7A-478C-8E13-134B6D3F32B3}" dt="2023-09-20T08:50:43.353" v="74" actId="14100"/>
        <pc:sldMkLst>
          <pc:docMk/>
          <pc:sldMk cId="2996969115" sldId="275"/>
        </pc:sldMkLst>
        <pc:spChg chg="mod">
          <ac:chgData name="Alfred Smith" userId="3c60a3631c0db8ad" providerId="LiveId" clId="{C38BABA4-FB7A-478C-8E13-134B6D3F32B3}" dt="2023-09-20T08:50:43.353" v="74" actId="14100"/>
          <ac:spMkLst>
            <pc:docMk/>
            <pc:sldMk cId="2996969115" sldId="275"/>
            <ac:spMk id="4" creationId="{0B9F0F67-572C-1CE5-6608-94AB78886DE1}"/>
          </ac:spMkLst>
        </pc:spChg>
      </pc:sldChg>
      <pc:sldChg chg="modSp mod modTransition">
        <pc:chgData name="Alfred Smith" userId="3c60a3631c0db8ad" providerId="LiveId" clId="{C38BABA4-FB7A-478C-8E13-134B6D3F32B3}" dt="2023-09-20T08:50:48.398" v="76" actId="14100"/>
        <pc:sldMkLst>
          <pc:docMk/>
          <pc:sldMk cId="2390376940" sldId="276"/>
        </pc:sldMkLst>
        <pc:spChg chg="mod">
          <ac:chgData name="Alfred Smith" userId="3c60a3631c0db8ad" providerId="LiveId" clId="{C38BABA4-FB7A-478C-8E13-134B6D3F32B3}" dt="2023-09-20T08:50:48.398" v="76" actId="14100"/>
          <ac:spMkLst>
            <pc:docMk/>
            <pc:sldMk cId="2390376940" sldId="276"/>
            <ac:spMk id="4" creationId="{9AF631BC-9BA4-65C8-08F0-C553FBF5DB45}"/>
          </ac:spMkLst>
        </pc:spChg>
      </pc:sldChg>
      <pc:sldChg chg="modSp mod modTransition">
        <pc:chgData name="Alfred Smith" userId="3c60a3631c0db8ad" providerId="LiveId" clId="{C38BABA4-FB7A-478C-8E13-134B6D3F32B3}" dt="2023-09-20T08:51:03.767" v="80" actId="14100"/>
        <pc:sldMkLst>
          <pc:docMk/>
          <pc:sldMk cId="4265919077" sldId="277"/>
        </pc:sldMkLst>
        <pc:spChg chg="mod">
          <ac:chgData name="Alfred Smith" userId="3c60a3631c0db8ad" providerId="LiveId" clId="{C38BABA4-FB7A-478C-8E13-134B6D3F32B3}" dt="2023-09-20T08:51:03.767" v="80" actId="14100"/>
          <ac:spMkLst>
            <pc:docMk/>
            <pc:sldMk cId="4265919077" sldId="277"/>
            <ac:spMk id="5" creationId="{1F926519-7C17-EB2E-EE0D-AC89F968A6B8}"/>
          </ac:spMkLst>
        </pc:spChg>
      </pc:sldChg>
      <pc:sldChg chg="modSp mod modTransition">
        <pc:chgData name="Alfred Smith" userId="3c60a3631c0db8ad" providerId="LiveId" clId="{C38BABA4-FB7A-478C-8E13-134B6D3F32B3}" dt="2023-09-20T08:51:09.747" v="82" actId="14100"/>
        <pc:sldMkLst>
          <pc:docMk/>
          <pc:sldMk cId="210266664" sldId="278"/>
        </pc:sldMkLst>
        <pc:spChg chg="mod">
          <ac:chgData name="Alfred Smith" userId="3c60a3631c0db8ad" providerId="LiveId" clId="{C38BABA4-FB7A-478C-8E13-134B6D3F32B3}" dt="2023-09-20T08:51:09.747" v="82" actId="14100"/>
          <ac:spMkLst>
            <pc:docMk/>
            <pc:sldMk cId="210266664" sldId="278"/>
            <ac:spMk id="6" creationId="{4EC6B730-A293-1292-AE2F-3D9D3265F113}"/>
          </ac:spMkLst>
        </pc:spChg>
      </pc:sldChg>
      <pc:sldChg chg="modSp mod modTransition">
        <pc:chgData name="Alfred Smith" userId="3c60a3631c0db8ad" providerId="LiveId" clId="{C38BABA4-FB7A-478C-8E13-134B6D3F32B3}" dt="2023-09-20T08:51:15.062" v="84" actId="14100"/>
        <pc:sldMkLst>
          <pc:docMk/>
          <pc:sldMk cId="888433145" sldId="279"/>
        </pc:sldMkLst>
        <pc:spChg chg="mod">
          <ac:chgData name="Alfred Smith" userId="3c60a3631c0db8ad" providerId="LiveId" clId="{C38BABA4-FB7A-478C-8E13-134B6D3F32B3}" dt="2023-09-20T08:51:15.062" v="84" actId="14100"/>
          <ac:spMkLst>
            <pc:docMk/>
            <pc:sldMk cId="888433145" sldId="279"/>
            <ac:spMk id="6" creationId="{D1C3F1DE-3EAB-2A77-6330-1361955F4744}"/>
          </ac:spMkLst>
        </pc:spChg>
      </pc:sldChg>
      <pc:sldChg chg="modSp mod modTransition">
        <pc:chgData name="Alfred Smith" userId="3c60a3631c0db8ad" providerId="LiveId" clId="{C38BABA4-FB7A-478C-8E13-134B6D3F32B3}" dt="2023-09-20T08:51:19.958" v="86" actId="14100"/>
        <pc:sldMkLst>
          <pc:docMk/>
          <pc:sldMk cId="791300187" sldId="280"/>
        </pc:sldMkLst>
        <pc:spChg chg="mod">
          <ac:chgData name="Alfred Smith" userId="3c60a3631c0db8ad" providerId="LiveId" clId="{C38BABA4-FB7A-478C-8E13-134B6D3F32B3}" dt="2023-09-20T08:51:19.958" v="86" actId="14100"/>
          <ac:spMkLst>
            <pc:docMk/>
            <pc:sldMk cId="791300187" sldId="280"/>
            <ac:spMk id="6" creationId="{09DE1DB1-2283-5A49-03B7-9468D190EC61}"/>
          </ac:spMkLst>
        </pc:spChg>
      </pc:sldChg>
      <pc:sldChg chg="delSp modSp mod modTransition modAnim">
        <pc:chgData name="Alfred Smith" userId="3c60a3631c0db8ad" providerId="LiveId" clId="{C38BABA4-FB7A-478C-8E13-134B6D3F32B3}" dt="2023-09-20T08:49:21.859" v="55" actId="20577"/>
        <pc:sldMkLst>
          <pc:docMk/>
          <pc:sldMk cId="1922139011" sldId="281"/>
        </pc:sldMkLst>
        <pc:spChg chg="mod">
          <ac:chgData name="Alfred Smith" userId="3c60a3631c0db8ad" providerId="LiveId" clId="{C38BABA4-FB7A-478C-8E13-134B6D3F32B3}" dt="2023-09-20T08:49:21.859" v="55" actId="20577"/>
          <ac:spMkLst>
            <pc:docMk/>
            <pc:sldMk cId="1922139011" sldId="281"/>
            <ac:spMk id="3" creationId="{A58184BD-88F1-BA02-40C1-D8403D0EEC0D}"/>
          </ac:spMkLst>
        </pc:spChg>
        <pc:spChg chg="mod">
          <ac:chgData name="Alfred Smith" userId="3c60a3631c0db8ad" providerId="LiveId" clId="{C38BABA4-FB7A-478C-8E13-134B6D3F32B3}" dt="2023-09-20T08:46:56.201" v="25"/>
          <ac:spMkLst>
            <pc:docMk/>
            <pc:sldMk cId="1922139011" sldId="281"/>
            <ac:spMk id="4" creationId="{EE2AC625-9141-A801-F431-DD5F79396320}"/>
          </ac:spMkLst>
        </pc:spChg>
        <pc:picChg chg="del">
          <ac:chgData name="Alfred Smith" userId="3c60a3631c0db8ad" providerId="LiveId" clId="{C38BABA4-FB7A-478C-8E13-134B6D3F32B3}" dt="2023-09-20T08:49:17.429" v="54"/>
          <ac:picMkLst>
            <pc:docMk/>
            <pc:sldMk cId="1922139011" sldId="281"/>
            <ac:picMk id="16" creationId="{1D500A1B-12C9-92BA-FAD0-0DF809AEF2CA}"/>
          </ac:picMkLst>
        </pc:picChg>
      </pc:sldChg>
      <pc:sldChg chg="addSp delSp modSp add del mod modTransition modAnim">
        <pc:chgData name="Alfred Smith" userId="3c60a3631c0db8ad" providerId="LiveId" clId="{C38BABA4-FB7A-478C-8E13-134B6D3F32B3}" dt="2023-09-20T08:49:17.429" v="54"/>
        <pc:sldMkLst>
          <pc:docMk/>
          <pc:sldMk cId="1126511635" sldId="282"/>
        </pc:sldMkLst>
        <pc:spChg chg="add mod">
          <ac:chgData name="Alfred Smith" userId="3c60a3631c0db8ad" providerId="LiveId" clId="{C38BABA4-FB7A-478C-8E13-134B6D3F32B3}" dt="2023-09-20T08:49:04.587" v="53" actId="207"/>
          <ac:spMkLst>
            <pc:docMk/>
            <pc:sldMk cId="1126511635" sldId="282"/>
            <ac:spMk id="2" creationId="{4F27A1AA-CCC8-CC2B-A4DE-0C3CC9B46135}"/>
          </ac:spMkLst>
        </pc:spChg>
        <pc:picChg chg="del">
          <ac:chgData name="Alfred Smith" userId="3c60a3631c0db8ad" providerId="LiveId" clId="{C38BABA4-FB7A-478C-8E13-134B6D3F32B3}" dt="2023-09-20T08:49:17.429" v="54"/>
          <ac:picMkLst>
            <pc:docMk/>
            <pc:sldMk cId="1126511635" sldId="282"/>
            <ac:picMk id="25" creationId="{673E5E77-DD9A-84D2-9D4B-1BC39B3ED972}"/>
          </ac:picMkLst>
        </pc:picChg>
      </pc:sldChg>
      <pc:sldChg chg="add del modTransition">
        <pc:chgData name="Alfred Smith" userId="3c60a3631c0db8ad" providerId="LiveId" clId="{C38BABA4-FB7A-478C-8E13-134B6D3F32B3}" dt="2023-09-20T08:49:17.429" v="54"/>
        <pc:sldMkLst>
          <pc:docMk/>
          <pc:sldMk cId="3922583308" sldId="284"/>
        </pc:sldMkLst>
      </pc:sldChg>
      <pc:sldChg chg="delSp modSp mod modTransition modAnim">
        <pc:chgData name="Alfred Smith" userId="3c60a3631c0db8ad" providerId="LiveId" clId="{C38BABA4-FB7A-478C-8E13-134B6D3F32B3}" dt="2023-09-20T08:49:41.998" v="61" actId="20577"/>
        <pc:sldMkLst>
          <pc:docMk/>
          <pc:sldMk cId="3768555546" sldId="296"/>
        </pc:sldMkLst>
        <pc:spChg chg="mod">
          <ac:chgData name="Alfred Smith" userId="3c60a3631c0db8ad" providerId="LiveId" clId="{C38BABA4-FB7A-478C-8E13-134B6D3F32B3}" dt="2023-09-20T08:49:41.998" v="61" actId="20577"/>
          <ac:spMkLst>
            <pc:docMk/>
            <pc:sldMk cId="3768555546" sldId="296"/>
            <ac:spMk id="3" creationId="{A58184BD-88F1-BA02-40C1-D8403D0EEC0D}"/>
          </ac:spMkLst>
        </pc:spChg>
        <pc:spChg chg="mod">
          <ac:chgData name="Alfred Smith" userId="3c60a3631c0db8ad" providerId="LiveId" clId="{C38BABA4-FB7A-478C-8E13-134B6D3F32B3}" dt="2023-09-20T08:45:25.583" v="19"/>
          <ac:spMkLst>
            <pc:docMk/>
            <pc:sldMk cId="3768555546" sldId="296"/>
            <ac:spMk id="4" creationId="{EE2AC625-9141-A801-F431-DD5F79396320}"/>
          </ac:spMkLst>
        </pc:spChg>
        <pc:picChg chg="del">
          <ac:chgData name="Alfred Smith" userId="3c60a3631c0db8ad" providerId="LiveId" clId="{C38BABA4-FB7A-478C-8E13-134B6D3F32B3}" dt="2023-09-20T08:49:17.429" v="54"/>
          <ac:picMkLst>
            <pc:docMk/>
            <pc:sldMk cId="3768555546" sldId="296"/>
            <ac:picMk id="7" creationId="{50211B7B-A1F5-9647-D03D-19EA45FE75BB}"/>
          </ac:picMkLst>
        </pc:picChg>
      </pc:sldChg>
      <pc:sldChg chg="modSp mod modTransition">
        <pc:chgData name="Alfred Smith" userId="3c60a3631c0db8ad" providerId="LiveId" clId="{C38BABA4-FB7A-478C-8E13-134B6D3F32B3}" dt="2023-09-20T08:50:55.179" v="78" actId="14100"/>
        <pc:sldMkLst>
          <pc:docMk/>
          <pc:sldMk cId="2155755171" sldId="297"/>
        </pc:sldMkLst>
        <pc:spChg chg="mod">
          <ac:chgData name="Alfred Smith" userId="3c60a3631c0db8ad" providerId="LiveId" clId="{C38BABA4-FB7A-478C-8E13-134B6D3F32B3}" dt="2023-09-20T08:50:55.179" v="78" actId="14100"/>
          <ac:spMkLst>
            <pc:docMk/>
            <pc:sldMk cId="2155755171" sldId="297"/>
            <ac:spMk id="4" creationId="{CAB13AA2-F853-B041-4411-37FC4C3BFDCF}"/>
          </ac:spMkLst>
        </pc:spChg>
      </pc:sldChg>
      <pc:sldChg chg="delSp modSp mod modTransition modAnim">
        <pc:chgData name="Alfred Smith" userId="3c60a3631c0db8ad" providerId="LiveId" clId="{C38BABA4-FB7A-478C-8E13-134B6D3F32B3}" dt="2023-09-20T08:49:24.978" v="56" actId="20577"/>
        <pc:sldMkLst>
          <pc:docMk/>
          <pc:sldMk cId="704200983" sldId="298"/>
        </pc:sldMkLst>
        <pc:spChg chg="mod">
          <ac:chgData name="Alfred Smith" userId="3c60a3631c0db8ad" providerId="LiveId" clId="{C38BABA4-FB7A-478C-8E13-134B6D3F32B3}" dt="2023-09-20T08:49:24.978" v="56" actId="20577"/>
          <ac:spMkLst>
            <pc:docMk/>
            <pc:sldMk cId="704200983" sldId="298"/>
            <ac:spMk id="3" creationId="{A58184BD-88F1-BA02-40C1-D8403D0EEC0D}"/>
          </ac:spMkLst>
        </pc:spChg>
        <pc:spChg chg="mod">
          <ac:chgData name="Alfred Smith" userId="3c60a3631c0db8ad" providerId="LiveId" clId="{C38BABA4-FB7A-478C-8E13-134B6D3F32B3}" dt="2023-09-20T08:46:42.715" v="24"/>
          <ac:spMkLst>
            <pc:docMk/>
            <pc:sldMk cId="704200983" sldId="298"/>
            <ac:spMk id="4" creationId="{EE2AC625-9141-A801-F431-DD5F79396320}"/>
          </ac:spMkLst>
        </pc:spChg>
        <pc:picChg chg="del">
          <ac:chgData name="Alfred Smith" userId="3c60a3631c0db8ad" providerId="LiveId" clId="{C38BABA4-FB7A-478C-8E13-134B6D3F32B3}" dt="2023-09-20T08:49:17.429" v="54"/>
          <ac:picMkLst>
            <pc:docMk/>
            <pc:sldMk cId="704200983" sldId="298"/>
            <ac:picMk id="8" creationId="{8463772D-C130-EADB-3376-E9B6950911DE}"/>
          </ac:picMkLst>
        </pc:picChg>
      </pc:sldChg>
      <pc:sldChg chg="modSp mod modTransition">
        <pc:chgData name="Alfred Smith" userId="3c60a3631c0db8ad" providerId="LiveId" clId="{C38BABA4-FB7A-478C-8E13-134B6D3F32B3}" dt="2023-09-20T08:51:25.092" v="88" actId="14100"/>
        <pc:sldMkLst>
          <pc:docMk/>
          <pc:sldMk cId="4216750584" sldId="299"/>
        </pc:sldMkLst>
        <pc:spChg chg="mod">
          <ac:chgData name="Alfred Smith" userId="3c60a3631c0db8ad" providerId="LiveId" clId="{C38BABA4-FB7A-478C-8E13-134B6D3F32B3}" dt="2023-09-20T08:51:25.092" v="88" actId="14100"/>
          <ac:spMkLst>
            <pc:docMk/>
            <pc:sldMk cId="4216750584" sldId="299"/>
            <ac:spMk id="4" creationId="{3202625B-920E-FD1F-7D1C-B91985C780E0}"/>
          </ac:spMkLst>
        </pc:spChg>
      </pc:sldChg>
      <pc:sldChg chg="modSp mod modTransition">
        <pc:chgData name="Alfred Smith" userId="3c60a3631c0db8ad" providerId="LiveId" clId="{C38BABA4-FB7A-478C-8E13-134B6D3F32B3}" dt="2023-09-20T08:51:32.180" v="92" actId="14100"/>
        <pc:sldMkLst>
          <pc:docMk/>
          <pc:sldMk cId="2839343749" sldId="300"/>
        </pc:sldMkLst>
        <pc:spChg chg="mod">
          <ac:chgData name="Alfred Smith" userId="3c60a3631c0db8ad" providerId="LiveId" clId="{C38BABA4-FB7A-478C-8E13-134B6D3F32B3}" dt="2023-09-20T08:51:32.180" v="92" actId="14100"/>
          <ac:spMkLst>
            <pc:docMk/>
            <pc:sldMk cId="2839343749" sldId="300"/>
            <ac:spMk id="4" creationId="{C6FB259E-044D-C279-8927-26EDD1325F0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 dirty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P05 Kingdom Parables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Wise and Foolish Builders - Luke 6:46-49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Rich Man and Lazarus Luke 16:19-31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Weeds - Matthew 13:24-30; 36-43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The Hidden Treasure - Matt 13:44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The Rich Fool - Luke 12:13-34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Ten Virgins - Matthew 25:1-13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The Talents - Matthew 25:14-30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62-6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/>
              <a:t>English Bible quotes are from the World English Bible US, which is in the public domain.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16E99E-8874-E80E-EC31-9B8E8D169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1128CC-6313-A2F9-01B8-6308A61FAF8D}"/>
              </a:ext>
            </a:extLst>
          </p:cNvPr>
          <p:cNvSpPr txBox="1"/>
          <p:nvPr/>
        </p:nvSpPr>
        <p:spPr>
          <a:xfrm>
            <a:off x="8782259" y="280350"/>
            <a:ext cx="34097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25:4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1" baseline="30000" dirty="0">
                <a:solidFill>
                  <a:srgbClr val="000000"/>
                </a:solidFill>
                <a:latin typeface="system-ui"/>
              </a:rPr>
              <a:t>5 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Inter"/>
              </a:rPr>
              <a:t>Now while the bridegroom delayed, they all slumbered and slept.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DEDC26-31E9-C4B7-CB81-6674EFC6DC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9F0F67-572C-1CE5-6608-94AB78886DE1}"/>
              </a:ext>
            </a:extLst>
          </p:cNvPr>
          <p:cNvSpPr txBox="1"/>
          <p:nvPr/>
        </p:nvSpPr>
        <p:spPr>
          <a:xfrm>
            <a:off x="385152" y="267650"/>
            <a:ext cx="3835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25:5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1" baseline="30000" dirty="0">
                <a:solidFill>
                  <a:srgbClr val="000000"/>
                </a:solidFill>
                <a:latin typeface="system-ui"/>
              </a:rPr>
              <a:t>6 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But at midnight there was a cry, ‘Behold! The bridegroom is coming! Come out to meet him!’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459CBF-2D1A-FF4B-CF6D-A766F2054C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3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F631BC-9BA4-65C8-08F0-C553FBF5DB45}"/>
              </a:ext>
            </a:extLst>
          </p:cNvPr>
          <p:cNvSpPr txBox="1"/>
          <p:nvPr/>
        </p:nvSpPr>
        <p:spPr>
          <a:xfrm>
            <a:off x="385152" y="267650"/>
            <a:ext cx="3955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25:6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1" baseline="30000" dirty="0">
                <a:solidFill>
                  <a:srgbClr val="000000"/>
                </a:solidFill>
                <a:latin typeface="system-ui"/>
              </a:rPr>
              <a:t>7 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Then all those virgins arose, and trimmed their lamps.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68555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C4BA43-C6A9-C829-5C2A-D30D668F34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B13AA2-F853-B041-4411-37FC4C3BFDCF}"/>
              </a:ext>
            </a:extLst>
          </p:cNvPr>
          <p:cNvSpPr txBox="1"/>
          <p:nvPr/>
        </p:nvSpPr>
        <p:spPr>
          <a:xfrm>
            <a:off x="385152" y="267650"/>
            <a:ext cx="3503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25:7</a:t>
            </a:r>
          </a:p>
        </p:txBody>
      </p:sp>
    </p:spTree>
    <p:extLst>
      <p:ext uri="{BB962C8B-B14F-4D97-AF65-F5344CB8AC3E}">
        <p14:creationId xmlns:p14="http://schemas.microsoft.com/office/powerpoint/2010/main" val="2155755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1" baseline="30000" dirty="0">
                <a:solidFill>
                  <a:srgbClr val="000000"/>
                </a:solidFill>
                <a:latin typeface="system-ui"/>
              </a:rPr>
              <a:t>8 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Inter"/>
              </a:rPr>
              <a:t>The foolish said to the wise, ‘Give us some of your oil, for our lamps are going out.’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95206B-AAA4-4A9F-6508-B50A3656E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926519-7C17-EB2E-EE0D-AC89F968A6B8}"/>
              </a:ext>
            </a:extLst>
          </p:cNvPr>
          <p:cNvSpPr txBox="1"/>
          <p:nvPr/>
        </p:nvSpPr>
        <p:spPr>
          <a:xfrm>
            <a:off x="8752115" y="280350"/>
            <a:ext cx="3439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25:8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1" baseline="30000" dirty="0">
                <a:solidFill>
                  <a:srgbClr val="000000"/>
                </a:solidFill>
                <a:latin typeface="system-ui"/>
              </a:rPr>
              <a:t>9 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Inter"/>
              </a:rPr>
              <a:t>But the wise answered, saying, ‘What if there isn’t enough for us and you? You go rather to those who sell, and buy for yourselves.’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74624B-5A1B-FFF7-8C83-A87C44BA20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4BB3EB-B392-FA10-123F-C355A9782A35}"/>
              </a:ext>
            </a:extLst>
          </p:cNvPr>
          <p:cNvSpPr txBox="1"/>
          <p:nvPr/>
        </p:nvSpPr>
        <p:spPr>
          <a:xfrm>
            <a:off x="5499099" y="410620"/>
            <a:ext cx="5614377" cy="3018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The Ten Virgins - Matthew 25:1-13</a:t>
            </a:r>
            <a:endParaRPr lang="en-IN" sz="6000" dirty="0">
              <a:solidFill>
                <a:schemeClr val="bg1"/>
              </a:solidFill>
            </a:endParaRPr>
          </a:p>
          <a:p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862F42-F9C7-0225-DA69-632A53315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C6B730-A293-1292-AE2F-3D9D3265F113}"/>
              </a:ext>
            </a:extLst>
          </p:cNvPr>
          <p:cNvSpPr txBox="1"/>
          <p:nvPr/>
        </p:nvSpPr>
        <p:spPr>
          <a:xfrm>
            <a:off x="385152" y="267650"/>
            <a:ext cx="33427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25:9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1" baseline="30000" dirty="0">
                <a:solidFill>
                  <a:srgbClr val="000000"/>
                </a:solidFill>
                <a:latin typeface="system-ui"/>
              </a:rPr>
              <a:t>10 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While they went away to buy, the bridegroom came, and those who were ready went in with him to the wedding feast, and the door was shut.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ainting of people holding baskets&#10;&#10;Description automatically generated">
            <a:extLst>
              <a:ext uri="{FF2B5EF4-FFF2-40B4-BE49-F238E27FC236}">
                <a16:creationId xmlns:a16="http://schemas.microsoft.com/office/drawing/2014/main" id="{0F807660-E897-0796-334E-7CF85F3410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C3F1DE-3EAB-2A77-6330-1361955F4744}"/>
              </a:ext>
            </a:extLst>
          </p:cNvPr>
          <p:cNvSpPr txBox="1"/>
          <p:nvPr/>
        </p:nvSpPr>
        <p:spPr>
          <a:xfrm>
            <a:off x="385152" y="267650"/>
            <a:ext cx="3805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25:10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1" baseline="30000" dirty="0">
                <a:solidFill>
                  <a:srgbClr val="000000"/>
                </a:solidFill>
                <a:latin typeface="system-ui"/>
              </a:rPr>
              <a:t>11 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Afterward the other virgins also came, saying, ‘Lord, Lord, open to us.’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848F5C-7086-9C8D-8DB0-9934BB0A3F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DE1DB1-2283-5A49-03B7-9468D190EC61}"/>
              </a:ext>
            </a:extLst>
          </p:cNvPr>
          <p:cNvSpPr txBox="1"/>
          <p:nvPr/>
        </p:nvSpPr>
        <p:spPr>
          <a:xfrm>
            <a:off x="385152" y="267650"/>
            <a:ext cx="3654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25:11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277091" y="299898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1" baseline="30000" dirty="0">
                <a:solidFill>
                  <a:srgbClr val="000000"/>
                </a:solidFill>
                <a:latin typeface="system-ui"/>
              </a:rPr>
              <a:t>12 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But he answered, ‘Most certainly I tell you, I don’t know you.’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042009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F3D5EC-C7BA-4B04-935D-796793B27B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1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02625B-920E-FD1F-7D1C-B91985C780E0}"/>
              </a:ext>
            </a:extLst>
          </p:cNvPr>
          <p:cNvSpPr txBox="1"/>
          <p:nvPr/>
        </p:nvSpPr>
        <p:spPr>
          <a:xfrm>
            <a:off x="385152" y="267650"/>
            <a:ext cx="3523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25:12</a:t>
            </a:r>
          </a:p>
        </p:txBody>
      </p:sp>
    </p:spTree>
    <p:extLst>
      <p:ext uri="{BB962C8B-B14F-4D97-AF65-F5344CB8AC3E}">
        <p14:creationId xmlns:p14="http://schemas.microsoft.com/office/powerpoint/2010/main" val="42167505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1" baseline="30000" dirty="0">
                <a:solidFill>
                  <a:srgbClr val="000000"/>
                </a:solidFill>
                <a:latin typeface="system-ui"/>
              </a:rPr>
              <a:t>13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Inter"/>
              </a:rPr>
              <a:t>Watch therefore, for you don’t know the day nor the hour in which the Son of Man is coming.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D1F334-4CC7-06E1-C639-46C5F61CF9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FB259E-044D-C279-8927-26EDD1325F0F}"/>
              </a:ext>
            </a:extLst>
          </p:cNvPr>
          <p:cNvSpPr txBox="1"/>
          <p:nvPr/>
        </p:nvSpPr>
        <p:spPr>
          <a:xfrm>
            <a:off x="8681777" y="280350"/>
            <a:ext cx="3510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</a:t>
            </a:r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25:13</a:t>
            </a:r>
          </a:p>
        </p:txBody>
      </p:sp>
    </p:spTree>
    <p:extLst>
      <p:ext uri="{BB962C8B-B14F-4D97-AF65-F5344CB8AC3E}">
        <p14:creationId xmlns:p14="http://schemas.microsoft.com/office/powerpoint/2010/main" val="28393437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27A1AA-CCC8-CC2B-A4DE-0C3CC9B4613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i="1" dirty="0"/>
              <a:t> </a:t>
            </a:r>
            <a:r>
              <a:rPr lang="en-US" sz="4800" i="1" dirty="0">
                <a:latin typeface="Inter"/>
              </a:rPr>
              <a:t>[</a:t>
            </a:r>
            <a:r>
              <a:rPr lang="en-US" sz="4800" b="0" i="1" dirty="0">
                <a:effectLst/>
                <a:latin typeface="Inter"/>
              </a:rPr>
              <a:t>Conclusion]</a:t>
            </a:r>
            <a:endParaRPr lang="en-IN" i="1" dirty="0"/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མད་ཐཱ། 25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བག་རོགས་བཅུ་ཡི་དཔེ།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The Ten Virgins - Matthew 25:1-13</a:t>
            </a:r>
            <a:endParaRPr lang="en-IN" sz="6000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D1F334-4CC7-06E1-C639-46C5F61CF9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58B2A7-86DF-5951-51DA-272E94414D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B96C14-B33F-4682-2E60-FF0BEF51B63D}"/>
              </a:ext>
            </a:extLst>
          </p:cNvPr>
          <p:cNvSpPr txBox="1"/>
          <p:nvPr/>
        </p:nvSpPr>
        <p:spPr>
          <a:xfrm>
            <a:off x="5499099" y="410620"/>
            <a:ext cx="5614377" cy="3018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The Ten Virgins - Matthew 25:1-13</a:t>
            </a:r>
            <a:endParaRPr lang="en-IN" sz="6000" dirty="0">
              <a:solidFill>
                <a:schemeClr val="bg1"/>
              </a:solidFill>
            </a:endParaRPr>
          </a:p>
          <a:p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1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Inter"/>
              </a:rPr>
              <a:t>“Then the Kingdom of Heaven will be like ten virgins who took their lamps and went out to meet the bridegroom.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CBC371-F216-AAD2-638B-1222B3623B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3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12396F-7324-1AB9-F446-3ACC992F9AE1}"/>
              </a:ext>
            </a:extLst>
          </p:cNvPr>
          <p:cNvSpPr txBox="1"/>
          <p:nvPr/>
        </p:nvSpPr>
        <p:spPr>
          <a:xfrm>
            <a:off x="588352" y="5614350"/>
            <a:ext cx="3752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25:1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5400" dirty="0"/>
              <a:t> </a:t>
            </a:r>
            <a:r>
              <a:rPr lang="en-US" sz="5400" dirty="0">
                <a:solidFill>
                  <a:srgbClr val="000000"/>
                </a:solidFill>
                <a:latin typeface="system-ui"/>
              </a:rPr>
              <a:t> </a:t>
            </a:r>
            <a:r>
              <a:rPr lang="en-US" sz="5400" b="1" baseline="30000" dirty="0">
                <a:solidFill>
                  <a:srgbClr val="000000"/>
                </a:solidFill>
                <a:latin typeface="system-ui"/>
              </a:rPr>
              <a:t>2 </a:t>
            </a:r>
            <a:r>
              <a:rPr lang="en-US" sz="5400" b="0" i="0" dirty="0">
                <a:solidFill>
                  <a:srgbClr val="FF3D4D"/>
                </a:solidFill>
                <a:effectLst/>
                <a:latin typeface="Inter"/>
              </a:rPr>
              <a:t>Five of them were foolish, and five were wise. </a:t>
            </a:r>
            <a:r>
              <a:rPr lang="en-US" sz="5400" b="0" i="0" dirty="0">
                <a:solidFill>
                  <a:srgbClr val="777A7B"/>
                </a:solidFill>
                <a:effectLst/>
                <a:latin typeface="Inter"/>
              </a:rPr>
              <a:t>3</a:t>
            </a:r>
            <a:r>
              <a:rPr lang="en-US" sz="5400" b="0" i="0" dirty="0">
                <a:solidFill>
                  <a:srgbClr val="FF3D4D"/>
                </a:solidFill>
                <a:effectLst/>
                <a:latin typeface="Inter"/>
              </a:rPr>
              <a:t>Those who were foolish, when they took their lamps, took no oil with them, </a:t>
            </a:r>
            <a:endParaRPr lang="en-IN" sz="5400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A691CE-D3D7-CD26-76CE-9BD7EDD7D3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80D23-6393-E84E-90DB-53B6D0E52F8B}"/>
              </a:ext>
            </a:extLst>
          </p:cNvPr>
          <p:cNvSpPr txBox="1"/>
          <p:nvPr/>
        </p:nvSpPr>
        <p:spPr>
          <a:xfrm>
            <a:off x="8681777" y="280350"/>
            <a:ext cx="3510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25:2,3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1" i="0" baseline="30000" dirty="0">
                <a:solidFill>
                  <a:srgbClr val="000000"/>
                </a:solidFill>
                <a:effectLst/>
                <a:latin typeface="system-ui"/>
              </a:rPr>
              <a:t>4 </a:t>
            </a:r>
            <a:r>
              <a:rPr lang="en-US" sz="5400" b="0" i="0" dirty="0">
                <a:solidFill>
                  <a:srgbClr val="FF3D4D"/>
                </a:solidFill>
                <a:effectLst/>
                <a:latin typeface="Inter"/>
              </a:rPr>
              <a:t>but the wise took oil in their vessels with their lamps.</a:t>
            </a:r>
            <a:endParaRPr lang="en-IN" sz="5400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2722</TotalTime>
  <Words>458</Words>
  <Application>Microsoft Office PowerPoint</Application>
  <PresentationFormat>Widescreen</PresentationFormat>
  <Paragraphs>44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ArialMT</vt:lpstr>
      <vt:lpstr>Calibri</vt:lpstr>
      <vt:lpstr>Calibri Light</vt:lpstr>
      <vt:lpstr>Inter</vt:lpstr>
      <vt:lpstr>Microsoft Himalaya</vt:lpstr>
      <vt:lpstr>system-ui</vt:lpstr>
      <vt:lpstr>TimesNewRomanPS-BoldMT</vt:lpstr>
      <vt:lpstr>TimesNewRomanPSMT</vt:lpstr>
      <vt:lpstr>Office Theme</vt:lpstr>
      <vt:lpstr>62-6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2023-09-20T08:51:37Z</dcterms:modified>
</cp:coreProperties>
</file>