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97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6" r:id="rId37"/>
    <p:sldId id="295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B6844-4AFB-4F5E-BB65-C2CE0CC2BFF2}" v="4" dt="2023-09-20T08:58:21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0DB6844-4AFB-4F5E-BB65-C2CE0CC2BFF2}"/>
    <pc:docChg chg="custSel modSld">
      <pc:chgData name="Alfred Smith" userId="3c60a3631c0db8ad" providerId="LiveId" clId="{D0DB6844-4AFB-4F5E-BB65-C2CE0CC2BFF2}" dt="2023-09-20T09:01:12.940" v="78" actId="14100"/>
      <pc:docMkLst>
        <pc:docMk/>
      </pc:docMkLst>
      <pc:sldChg chg="delSp modTransition modAnim">
        <pc:chgData name="Alfred Smith" userId="3c60a3631c0db8ad" providerId="LiveId" clId="{D0DB6844-4AFB-4F5E-BB65-C2CE0CC2BFF2}" dt="2023-09-20T08:58:21.786" v="25"/>
        <pc:sldMkLst>
          <pc:docMk/>
          <pc:sldMk cId="1499918570" sldId="257"/>
        </pc:sldMkLst>
        <pc:picChg chg="del">
          <ac:chgData name="Alfred Smith" userId="3c60a3631c0db8ad" providerId="LiveId" clId="{D0DB6844-4AFB-4F5E-BB65-C2CE0CC2BFF2}" dt="2023-09-20T08:58:21.786" v="25"/>
          <ac:picMkLst>
            <pc:docMk/>
            <pc:sldMk cId="1499918570" sldId="257"/>
            <ac:picMk id="14" creationId="{E7279494-6E26-3841-7C88-A3C1C6CE9DC4}"/>
          </ac:picMkLst>
        </pc:picChg>
      </pc:sldChg>
      <pc:sldChg chg="modSp mod modTransition">
        <pc:chgData name="Alfred Smith" userId="3c60a3631c0db8ad" providerId="LiveId" clId="{D0DB6844-4AFB-4F5E-BB65-C2CE0CC2BFF2}" dt="2023-09-20T08:58:21.786" v="25"/>
        <pc:sldMkLst>
          <pc:docMk/>
          <pc:sldMk cId="3788111665" sldId="258"/>
        </pc:sldMkLst>
        <pc:spChg chg="mod">
          <ac:chgData name="Alfred Smith" userId="3c60a3631c0db8ad" providerId="LiveId" clId="{D0DB6844-4AFB-4F5E-BB65-C2CE0CC2BFF2}" dt="2023-09-20T08:52:53.681" v="3" actId="14100"/>
          <ac:spMkLst>
            <pc:docMk/>
            <pc:sldMk cId="3788111665" sldId="258"/>
            <ac:spMk id="2" creationId="{8F2382C6-D4EC-E2DE-E607-81C5C245B229}"/>
          </ac:spMkLst>
        </pc:spChg>
      </pc:sldChg>
      <pc:sldChg chg="delSp modSp mod modTransition modAnim">
        <pc:chgData name="Alfred Smith" userId="3c60a3631c0db8ad" providerId="LiveId" clId="{D0DB6844-4AFB-4F5E-BB65-C2CE0CC2BFF2}" dt="2023-09-20T08:59:23.818" v="43" actId="20577"/>
        <pc:sldMkLst>
          <pc:docMk/>
          <pc:sldMk cId="2346136586" sldId="260"/>
        </pc:sldMkLst>
        <pc:spChg chg="mod">
          <ac:chgData name="Alfred Smith" userId="3c60a3631c0db8ad" providerId="LiveId" clId="{D0DB6844-4AFB-4F5E-BB65-C2CE0CC2BFF2}" dt="2023-09-20T08:59:23.818" v="43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2346136586" sldId="260"/>
            <ac:picMk id="7" creationId="{26D5DAD8-82F0-FBC6-5909-6FE033F43E31}"/>
          </ac:picMkLst>
        </pc:picChg>
      </pc:sldChg>
      <pc:sldChg chg="delSp modSp mod modTransition modAnim">
        <pc:chgData name="Alfred Smith" userId="3c60a3631c0db8ad" providerId="LiveId" clId="{D0DB6844-4AFB-4F5E-BB65-C2CE0CC2BFF2}" dt="2023-09-20T08:59:19.917" v="42" actId="20577"/>
        <pc:sldMkLst>
          <pc:docMk/>
          <pc:sldMk cId="4037329247" sldId="261"/>
        </pc:sldMkLst>
        <pc:spChg chg="mod">
          <ac:chgData name="Alfred Smith" userId="3c60a3631c0db8ad" providerId="LiveId" clId="{D0DB6844-4AFB-4F5E-BB65-C2CE0CC2BFF2}" dt="2023-09-20T08:59:19.917" v="42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3:35.719" v="8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4037329247" sldId="261"/>
            <ac:picMk id="16" creationId="{F0949E5C-AAE9-FE0C-CF87-EF077336CB55}"/>
          </ac:picMkLst>
        </pc:picChg>
      </pc:sldChg>
      <pc:sldChg chg="delSp modSp mod modTransition modAnim">
        <pc:chgData name="Alfred Smith" userId="3c60a3631c0db8ad" providerId="LiveId" clId="{D0DB6844-4AFB-4F5E-BB65-C2CE0CC2BFF2}" dt="2023-09-20T08:59:16.588" v="41" actId="20577"/>
        <pc:sldMkLst>
          <pc:docMk/>
          <pc:sldMk cId="1909638311" sldId="262"/>
        </pc:sldMkLst>
        <pc:spChg chg="mod">
          <ac:chgData name="Alfred Smith" userId="3c60a3631c0db8ad" providerId="LiveId" clId="{D0DB6844-4AFB-4F5E-BB65-C2CE0CC2BFF2}" dt="2023-09-20T08:59:16.588" v="41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3:49.588" v="9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1909638311" sldId="262"/>
            <ac:picMk id="24" creationId="{A13A1DE4-B9FB-508A-19D6-A7E4309BA7F7}"/>
          </ac:picMkLst>
        </pc:picChg>
      </pc:sldChg>
      <pc:sldChg chg="delSp modSp mod modTransition modAnim">
        <pc:chgData name="Alfred Smith" userId="3c60a3631c0db8ad" providerId="LiveId" clId="{D0DB6844-4AFB-4F5E-BB65-C2CE0CC2BFF2}" dt="2023-09-20T08:59:13.455" v="40" actId="20577"/>
        <pc:sldMkLst>
          <pc:docMk/>
          <pc:sldMk cId="641208035" sldId="263"/>
        </pc:sldMkLst>
        <pc:spChg chg="mod">
          <ac:chgData name="Alfred Smith" userId="3c60a3631c0db8ad" providerId="LiveId" clId="{D0DB6844-4AFB-4F5E-BB65-C2CE0CC2BFF2}" dt="2023-09-20T08:59:13.455" v="40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4:01.569" v="10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641208035" sldId="263"/>
            <ac:picMk id="7" creationId="{B803A093-B193-0D7D-5C90-9825B573B102}"/>
          </ac:picMkLst>
        </pc:picChg>
      </pc:sldChg>
      <pc:sldChg chg="delSp modSp mod modTransition modAnim">
        <pc:chgData name="Alfred Smith" userId="3c60a3631c0db8ad" providerId="LiveId" clId="{D0DB6844-4AFB-4F5E-BB65-C2CE0CC2BFF2}" dt="2023-09-20T08:59:09.123" v="39" actId="20577"/>
        <pc:sldMkLst>
          <pc:docMk/>
          <pc:sldMk cId="4044745628" sldId="264"/>
        </pc:sldMkLst>
        <pc:spChg chg="mod">
          <ac:chgData name="Alfred Smith" userId="3c60a3631c0db8ad" providerId="LiveId" clId="{D0DB6844-4AFB-4F5E-BB65-C2CE0CC2BFF2}" dt="2023-09-20T08:59:09.123" v="39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4:15.176" v="11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4044745628" sldId="264"/>
            <ac:picMk id="11" creationId="{1DCB0CE1-2F90-7B14-E958-641C942B42CA}"/>
          </ac:picMkLst>
        </pc:picChg>
      </pc:sldChg>
      <pc:sldChg chg="delSp modSp mod modTransition modAnim">
        <pc:chgData name="Alfred Smith" userId="3c60a3631c0db8ad" providerId="LiveId" clId="{D0DB6844-4AFB-4F5E-BB65-C2CE0CC2BFF2}" dt="2023-09-20T08:59:05.252" v="38" actId="20577"/>
        <pc:sldMkLst>
          <pc:docMk/>
          <pc:sldMk cId="978260341" sldId="265"/>
        </pc:sldMkLst>
        <pc:spChg chg="mod">
          <ac:chgData name="Alfred Smith" userId="3c60a3631c0db8ad" providerId="LiveId" clId="{D0DB6844-4AFB-4F5E-BB65-C2CE0CC2BFF2}" dt="2023-09-20T08:59:05.252" v="38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4:26.202" v="12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978260341" sldId="265"/>
            <ac:picMk id="15" creationId="{6897C722-CF37-384F-559C-0DFA434A5CBA}"/>
          </ac:picMkLst>
        </pc:picChg>
      </pc:sldChg>
      <pc:sldChg chg="delSp modSp mod modTransition modAnim">
        <pc:chgData name="Alfred Smith" userId="3c60a3631c0db8ad" providerId="LiveId" clId="{D0DB6844-4AFB-4F5E-BB65-C2CE0CC2BFF2}" dt="2023-09-20T08:59:02.185" v="37" actId="20577"/>
        <pc:sldMkLst>
          <pc:docMk/>
          <pc:sldMk cId="3575870363" sldId="266"/>
        </pc:sldMkLst>
        <pc:spChg chg="mod">
          <ac:chgData name="Alfred Smith" userId="3c60a3631c0db8ad" providerId="LiveId" clId="{D0DB6844-4AFB-4F5E-BB65-C2CE0CC2BFF2}" dt="2023-09-20T08:59:02.185" v="37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5:01.037" v="13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3575870363" sldId="266"/>
            <ac:picMk id="12" creationId="{277DA835-0798-AE09-4475-CB36AB8F3D27}"/>
          </ac:picMkLst>
        </pc:picChg>
      </pc:sldChg>
      <pc:sldChg chg="delSp modSp mod modTransition modAnim">
        <pc:chgData name="Alfred Smith" userId="3c60a3631c0db8ad" providerId="LiveId" clId="{D0DB6844-4AFB-4F5E-BB65-C2CE0CC2BFF2}" dt="2023-09-20T08:58:59.096" v="36" actId="20577"/>
        <pc:sldMkLst>
          <pc:docMk/>
          <pc:sldMk cId="4017137865" sldId="267"/>
        </pc:sldMkLst>
        <pc:spChg chg="mod">
          <ac:chgData name="Alfred Smith" userId="3c60a3631c0db8ad" providerId="LiveId" clId="{D0DB6844-4AFB-4F5E-BB65-C2CE0CC2BFF2}" dt="2023-09-20T08:58:59.096" v="36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5:14.496" v="14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4017137865" sldId="267"/>
            <ac:picMk id="41" creationId="{76D8B2A6-1C24-2CD9-70E6-D331D570BB13}"/>
          </ac:picMkLst>
        </pc:picChg>
      </pc:sldChg>
      <pc:sldChg chg="delSp modSp mod modTransition modAnim">
        <pc:chgData name="Alfred Smith" userId="3c60a3631c0db8ad" providerId="LiveId" clId="{D0DB6844-4AFB-4F5E-BB65-C2CE0CC2BFF2}" dt="2023-09-20T08:58:56.325" v="35" actId="20577"/>
        <pc:sldMkLst>
          <pc:docMk/>
          <pc:sldMk cId="3137811553" sldId="268"/>
        </pc:sldMkLst>
        <pc:spChg chg="mod">
          <ac:chgData name="Alfred Smith" userId="3c60a3631c0db8ad" providerId="LiveId" clId="{D0DB6844-4AFB-4F5E-BB65-C2CE0CC2BFF2}" dt="2023-09-20T08:58:56.325" v="35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5:27.960" v="15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3137811553" sldId="268"/>
            <ac:picMk id="15" creationId="{B33E5C21-0D93-6C21-508D-D193093420EB}"/>
          </ac:picMkLst>
        </pc:picChg>
      </pc:sldChg>
      <pc:sldChg chg="delSp modSp mod modTransition modAnim">
        <pc:chgData name="Alfred Smith" userId="3c60a3631c0db8ad" providerId="LiveId" clId="{D0DB6844-4AFB-4F5E-BB65-C2CE0CC2BFF2}" dt="2023-09-20T08:58:52.714" v="34" actId="20577"/>
        <pc:sldMkLst>
          <pc:docMk/>
          <pc:sldMk cId="100491716" sldId="269"/>
        </pc:sldMkLst>
        <pc:spChg chg="mod">
          <ac:chgData name="Alfred Smith" userId="3c60a3631c0db8ad" providerId="LiveId" clId="{D0DB6844-4AFB-4F5E-BB65-C2CE0CC2BFF2}" dt="2023-09-20T08:58:52.714" v="34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5:40.309" v="16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100491716" sldId="269"/>
            <ac:picMk id="11" creationId="{F245B965-56C3-3325-7AD7-0FB06828845F}"/>
          </ac:picMkLst>
        </pc:picChg>
      </pc:sldChg>
      <pc:sldChg chg="addSp delSp modSp mod modTransition">
        <pc:chgData name="Alfred Smith" userId="3c60a3631c0db8ad" providerId="LiveId" clId="{D0DB6844-4AFB-4F5E-BB65-C2CE0CC2BFF2}" dt="2023-09-20T08:58:21.786" v="25"/>
        <pc:sldMkLst>
          <pc:docMk/>
          <pc:sldMk cId="939110669" sldId="271"/>
        </pc:sldMkLst>
        <pc:spChg chg="del">
          <ac:chgData name="Alfred Smith" userId="3c60a3631c0db8ad" providerId="LiveId" clId="{D0DB6844-4AFB-4F5E-BB65-C2CE0CC2BFF2}" dt="2023-09-20T08:53:10.705" v="6" actId="478"/>
          <ac:spMkLst>
            <pc:docMk/>
            <pc:sldMk cId="939110669" sldId="271"/>
            <ac:spMk id="3" creationId="{EF7F7672-D505-EB6E-5A8E-D145DC6CE058}"/>
          </ac:spMkLst>
        </pc:spChg>
        <pc:spChg chg="add del mod">
          <ac:chgData name="Alfred Smith" userId="3c60a3631c0db8ad" providerId="LiveId" clId="{D0DB6844-4AFB-4F5E-BB65-C2CE0CC2BFF2}" dt="2023-09-20T08:53:06.846" v="5"/>
          <ac:spMkLst>
            <pc:docMk/>
            <pc:sldMk cId="939110669" sldId="271"/>
            <ac:spMk id="4" creationId="{0BA62358-DEDA-FE92-03C7-DF3BDE5C8FFE}"/>
          </ac:spMkLst>
        </pc:spChg>
        <pc:spChg chg="add mod">
          <ac:chgData name="Alfred Smith" userId="3c60a3631c0db8ad" providerId="LiveId" clId="{D0DB6844-4AFB-4F5E-BB65-C2CE0CC2BFF2}" dt="2023-09-20T08:53:11.852" v="7"/>
          <ac:spMkLst>
            <pc:docMk/>
            <pc:sldMk cId="939110669" sldId="271"/>
            <ac:spMk id="5" creationId="{C5946385-DB26-3122-A9D0-E3E6D67F4E87}"/>
          </ac:spMkLst>
        </pc:spChg>
      </pc:sldChg>
      <pc:sldChg chg="modSp mod modTransition">
        <pc:chgData name="Alfred Smith" userId="3c60a3631c0db8ad" providerId="LiveId" clId="{D0DB6844-4AFB-4F5E-BB65-C2CE0CC2BFF2}" dt="2023-09-20T08:59:38.183" v="45" actId="14100"/>
        <pc:sldMkLst>
          <pc:docMk/>
          <pc:sldMk cId="4024569785" sldId="272"/>
        </pc:sldMkLst>
        <pc:spChg chg="mod">
          <ac:chgData name="Alfred Smith" userId="3c60a3631c0db8ad" providerId="LiveId" clId="{D0DB6844-4AFB-4F5E-BB65-C2CE0CC2BFF2}" dt="2023-09-20T08:59:38.183" v="45" actId="14100"/>
          <ac:spMkLst>
            <pc:docMk/>
            <pc:sldMk cId="4024569785" sldId="272"/>
            <ac:spMk id="6" creationId="{550655A8-88A5-8CA6-3A83-3C8E671883A9}"/>
          </ac:spMkLst>
        </pc:spChg>
      </pc:sldChg>
      <pc:sldChg chg="modSp mod modTransition">
        <pc:chgData name="Alfred Smith" userId="3c60a3631c0db8ad" providerId="LiveId" clId="{D0DB6844-4AFB-4F5E-BB65-C2CE0CC2BFF2}" dt="2023-09-20T08:59:43.643" v="47" actId="14100"/>
        <pc:sldMkLst>
          <pc:docMk/>
          <pc:sldMk cId="487179600" sldId="273"/>
        </pc:sldMkLst>
        <pc:spChg chg="mod">
          <ac:chgData name="Alfred Smith" userId="3c60a3631c0db8ad" providerId="LiveId" clId="{D0DB6844-4AFB-4F5E-BB65-C2CE0CC2BFF2}" dt="2023-09-20T08:59:43.643" v="47" actId="14100"/>
          <ac:spMkLst>
            <pc:docMk/>
            <pc:sldMk cId="487179600" sldId="273"/>
            <ac:spMk id="4" creationId="{EE78E20E-7EC9-734F-3D45-694415EF5067}"/>
          </ac:spMkLst>
        </pc:spChg>
      </pc:sldChg>
      <pc:sldChg chg="modSp mod modTransition">
        <pc:chgData name="Alfred Smith" userId="3c60a3631c0db8ad" providerId="LiveId" clId="{D0DB6844-4AFB-4F5E-BB65-C2CE0CC2BFF2}" dt="2023-09-20T08:59:48.281" v="49" actId="14100"/>
        <pc:sldMkLst>
          <pc:docMk/>
          <pc:sldMk cId="2168401200" sldId="274"/>
        </pc:sldMkLst>
        <pc:spChg chg="mod">
          <ac:chgData name="Alfred Smith" userId="3c60a3631c0db8ad" providerId="LiveId" clId="{D0DB6844-4AFB-4F5E-BB65-C2CE0CC2BFF2}" dt="2023-09-20T08:59:48.281" v="49" actId="14100"/>
          <ac:spMkLst>
            <pc:docMk/>
            <pc:sldMk cId="2168401200" sldId="274"/>
            <ac:spMk id="6" creationId="{8B60C4FA-04AA-9AFA-6B36-E03D526FF4C8}"/>
          </ac:spMkLst>
        </pc:spChg>
      </pc:sldChg>
      <pc:sldChg chg="modSp mod modTransition">
        <pc:chgData name="Alfred Smith" userId="3c60a3631c0db8ad" providerId="LiveId" clId="{D0DB6844-4AFB-4F5E-BB65-C2CE0CC2BFF2}" dt="2023-09-20T08:59:52.966" v="51" actId="14100"/>
        <pc:sldMkLst>
          <pc:docMk/>
          <pc:sldMk cId="2996969115" sldId="275"/>
        </pc:sldMkLst>
        <pc:spChg chg="mod">
          <ac:chgData name="Alfred Smith" userId="3c60a3631c0db8ad" providerId="LiveId" clId="{D0DB6844-4AFB-4F5E-BB65-C2CE0CC2BFF2}" dt="2023-09-20T08:59:52.966" v="51" actId="14100"/>
          <ac:spMkLst>
            <pc:docMk/>
            <pc:sldMk cId="2996969115" sldId="275"/>
            <ac:spMk id="4" creationId="{EF92F1B7-6C49-A999-966E-9980B4A87A56}"/>
          </ac:spMkLst>
        </pc:spChg>
      </pc:sldChg>
      <pc:sldChg chg="modSp mod modTransition">
        <pc:chgData name="Alfred Smith" userId="3c60a3631c0db8ad" providerId="LiveId" clId="{D0DB6844-4AFB-4F5E-BB65-C2CE0CC2BFF2}" dt="2023-09-20T08:59:58.120" v="53" actId="14100"/>
        <pc:sldMkLst>
          <pc:docMk/>
          <pc:sldMk cId="2390376940" sldId="276"/>
        </pc:sldMkLst>
        <pc:spChg chg="mod">
          <ac:chgData name="Alfred Smith" userId="3c60a3631c0db8ad" providerId="LiveId" clId="{D0DB6844-4AFB-4F5E-BB65-C2CE0CC2BFF2}" dt="2023-09-20T08:59:58.120" v="53" actId="14100"/>
          <ac:spMkLst>
            <pc:docMk/>
            <pc:sldMk cId="2390376940" sldId="276"/>
            <ac:spMk id="4" creationId="{D243ADDE-DB6E-AC7E-E373-379C96DA31C3}"/>
          </ac:spMkLst>
        </pc:spChg>
      </pc:sldChg>
      <pc:sldChg chg="modSp mod modTransition">
        <pc:chgData name="Alfred Smith" userId="3c60a3631c0db8ad" providerId="LiveId" clId="{D0DB6844-4AFB-4F5E-BB65-C2CE0CC2BFF2}" dt="2023-09-20T09:00:03.708" v="55" actId="14100"/>
        <pc:sldMkLst>
          <pc:docMk/>
          <pc:sldMk cId="4265919077" sldId="277"/>
        </pc:sldMkLst>
        <pc:spChg chg="mod">
          <ac:chgData name="Alfred Smith" userId="3c60a3631c0db8ad" providerId="LiveId" clId="{D0DB6844-4AFB-4F5E-BB65-C2CE0CC2BFF2}" dt="2023-09-20T09:00:03.708" v="55" actId="14100"/>
          <ac:spMkLst>
            <pc:docMk/>
            <pc:sldMk cId="4265919077" sldId="277"/>
            <ac:spMk id="4" creationId="{3638AC5C-478C-1C50-F755-193F657F8747}"/>
          </ac:spMkLst>
        </pc:spChg>
      </pc:sldChg>
      <pc:sldChg chg="modSp mod modTransition">
        <pc:chgData name="Alfred Smith" userId="3c60a3631c0db8ad" providerId="LiveId" clId="{D0DB6844-4AFB-4F5E-BB65-C2CE0CC2BFF2}" dt="2023-09-20T09:00:12.292" v="57" actId="14100"/>
        <pc:sldMkLst>
          <pc:docMk/>
          <pc:sldMk cId="210266664" sldId="278"/>
        </pc:sldMkLst>
        <pc:spChg chg="mod">
          <ac:chgData name="Alfred Smith" userId="3c60a3631c0db8ad" providerId="LiveId" clId="{D0DB6844-4AFB-4F5E-BB65-C2CE0CC2BFF2}" dt="2023-09-20T09:00:12.292" v="57" actId="14100"/>
          <ac:spMkLst>
            <pc:docMk/>
            <pc:sldMk cId="210266664" sldId="278"/>
            <ac:spMk id="6" creationId="{DA94BB95-3684-0152-6656-0930CEDC247E}"/>
          </ac:spMkLst>
        </pc:spChg>
      </pc:sldChg>
      <pc:sldChg chg="modSp mod modTransition">
        <pc:chgData name="Alfred Smith" userId="3c60a3631c0db8ad" providerId="LiveId" clId="{D0DB6844-4AFB-4F5E-BB65-C2CE0CC2BFF2}" dt="2023-09-20T09:00:18.373" v="59" actId="14100"/>
        <pc:sldMkLst>
          <pc:docMk/>
          <pc:sldMk cId="888433145" sldId="279"/>
        </pc:sldMkLst>
        <pc:spChg chg="mod">
          <ac:chgData name="Alfred Smith" userId="3c60a3631c0db8ad" providerId="LiveId" clId="{D0DB6844-4AFB-4F5E-BB65-C2CE0CC2BFF2}" dt="2023-09-20T09:00:18.373" v="59" actId="14100"/>
          <ac:spMkLst>
            <pc:docMk/>
            <pc:sldMk cId="888433145" sldId="279"/>
            <ac:spMk id="3" creationId="{AE9FA289-2D93-8CCF-72E5-2F07EF16ACA9}"/>
          </ac:spMkLst>
        </pc:spChg>
      </pc:sldChg>
      <pc:sldChg chg="modSp mod modTransition">
        <pc:chgData name="Alfred Smith" userId="3c60a3631c0db8ad" providerId="LiveId" clId="{D0DB6844-4AFB-4F5E-BB65-C2CE0CC2BFF2}" dt="2023-09-20T09:00:24.702" v="61" actId="14100"/>
        <pc:sldMkLst>
          <pc:docMk/>
          <pc:sldMk cId="791300187" sldId="280"/>
        </pc:sldMkLst>
        <pc:spChg chg="mod">
          <ac:chgData name="Alfred Smith" userId="3c60a3631c0db8ad" providerId="LiveId" clId="{D0DB6844-4AFB-4F5E-BB65-C2CE0CC2BFF2}" dt="2023-09-20T09:00:24.702" v="61" actId="14100"/>
          <ac:spMkLst>
            <pc:docMk/>
            <pc:sldMk cId="791300187" sldId="280"/>
            <ac:spMk id="4" creationId="{369006C2-A853-5A7E-13F3-CB3CAA0AE414}"/>
          </ac:spMkLst>
        </pc:spChg>
      </pc:sldChg>
      <pc:sldChg chg="modSp mod modTransition">
        <pc:chgData name="Alfred Smith" userId="3c60a3631c0db8ad" providerId="LiveId" clId="{D0DB6844-4AFB-4F5E-BB65-C2CE0CC2BFF2}" dt="2023-09-20T09:00:32.323" v="64" actId="14100"/>
        <pc:sldMkLst>
          <pc:docMk/>
          <pc:sldMk cId="1126511635" sldId="282"/>
        </pc:sldMkLst>
        <pc:spChg chg="mod">
          <ac:chgData name="Alfred Smith" userId="3c60a3631c0db8ad" providerId="LiveId" clId="{D0DB6844-4AFB-4F5E-BB65-C2CE0CC2BFF2}" dt="2023-09-20T09:00:32.323" v="64" actId="14100"/>
          <ac:spMkLst>
            <pc:docMk/>
            <pc:sldMk cId="1126511635" sldId="282"/>
            <ac:spMk id="4" creationId="{C5590C93-C2F2-BA63-B539-3DC78A0446B0}"/>
          </ac:spMkLst>
        </pc:spChg>
      </pc:sldChg>
      <pc:sldChg chg="delSp modSp mod modTransition modAnim">
        <pc:chgData name="Alfred Smith" userId="3c60a3631c0db8ad" providerId="LiveId" clId="{D0DB6844-4AFB-4F5E-BB65-C2CE0CC2BFF2}" dt="2023-09-20T08:58:46.616" v="32" actId="20577"/>
        <pc:sldMkLst>
          <pc:docMk/>
          <pc:sldMk cId="3166251957" sldId="283"/>
        </pc:sldMkLst>
        <pc:spChg chg="mod">
          <ac:chgData name="Alfred Smith" userId="3c60a3631c0db8ad" providerId="LiveId" clId="{D0DB6844-4AFB-4F5E-BB65-C2CE0CC2BFF2}" dt="2023-09-20T08:58:46.616" v="32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6:06.933" v="18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3166251957" sldId="283"/>
            <ac:picMk id="8" creationId="{D874C06C-1A2C-CE27-7BBE-B959D4CF1930}"/>
          </ac:picMkLst>
        </pc:picChg>
      </pc:sldChg>
      <pc:sldChg chg="modSp mod modTransition">
        <pc:chgData name="Alfred Smith" userId="3c60a3631c0db8ad" providerId="LiveId" clId="{D0DB6844-4AFB-4F5E-BB65-C2CE0CC2BFF2}" dt="2023-09-20T09:00:38.337" v="66" actId="14100"/>
        <pc:sldMkLst>
          <pc:docMk/>
          <pc:sldMk cId="3922583308" sldId="284"/>
        </pc:sldMkLst>
        <pc:spChg chg="mod">
          <ac:chgData name="Alfred Smith" userId="3c60a3631c0db8ad" providerId="LiveId" clId="{D0DB6844-4AFB-4F5E-BB65-C2CE0CC2BFF2}" dt="2023-09-20T09:00:38.337" v="66" actId="14100"/>
          <ac:spMkLst>
            <pc:docMk/>
            <pc:sldMk cId="3922583308" sldId="284"/>
            <ac:spMk id="4" creationId="{93748A30-7519-B843-188A-DCE659F8F73D}"/>
          </ac:spMkLst>
        </pc:spChg>
      </pc:sldChg>
      <pc:sldChg chg="delSp modSp mod modTransition modAnim">
        <pc:chgData name="Alfred Smith" userId="3c60a3631c0db8ad" providerId="LiveId" clId="{D0DB6844-4AFB-4F5E-BB65-C2CE0CC2BFF2}" dt="2023-09-20T08:58:42.584" v="31" actId="20577"/>
        <pc:sldMkLst>
          <pc:docMk/>
          <pc:sldMk cId="1522780631" sldId="285"/>
        </pc:sldMkLst>
        <pc:spChg chg="mod">
          <ac:chgData name="Alfred Smith" userId="3c60a3631c0db8ad" providerId="LiveId" clId="{D0DB6844-4AFB-4F5E-BB65-C2CE0CC2BFF2}" dt="2023-09-20T08:58:42.584" v="31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6:54.836" v="19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1522780631" sldId="285"/>
            <ac:picMk id="7" creationId="{FE1F1018-257F-EED2-0B8B-9B2F247295ED}"/>
          </ac:picMkLst>
        </pc:picChg>
      </pc:sldChg>
      <pc:sldChg chg="modSp mod modTransition">
        <pc:chgData name="Alfred Smith" userId="3c60a3631c0db8ad" providerId="LiveId" clId="{D0DB6844-4AFB-4F5E-BB65-C2CE0CC2BFF2}" dt="2023-09-20T09:00:44.294" v="68" actId="14100"/>
        <pc:sldMkLst>
          <pc:docMk/>
          <pc:sldMk cId="1850742486" sldId="286"/>
        </pc:sldMkLst>
        <pc:spChg chg="mod">
          <ac:chgData name="Alfred Smith" userId="3c60a3631c0db8ad" providerId="LiveId" clId="{D0DB6844-4AFB-4F5E-BB65-C2CE0CC2BFF2}" dt="2023-09-20T09:00:44.294" v="68" actId="14100"/>
          <ac:spMkLst>
            <pc:docMk/>
            <pc:sldMk cId="1850742486" sldId="286"/>
            <ac:spMk id="3" creationId="{60E8BEE3-BD91-D7D0-1225-B2BBA3FACDA1}"/>
          </ac:spMkLst>
        </pc:spChg>
      </pc:sldChg>
      <pc:sldChg chg="delSp modSp mod modTransition modAnim">
        <pc:chgData name="Alfred Smith" userId="3c60a3631c0db8ad" providerId="LiveId" clId="{D0DB6844-4AFB-4F5E-BB65-C2CE0CC2BFF2}" dt="2023-09-20T08:58:39.693" v="30" actId="20577"/>
        <pc:sldMkLst>
          <pc:docMk/>
          <pc:sldMk cId="2332778949" sldId="287"/>
        </pc:sldMkLst>
        <pc:spChg chg="mod">
          <ac:chgData name="Alfred Smith" userId="3c60a3631c0db8ad" providerId="LiveId" clId="{D0DB6844-4AFB-4F5E-BB65-C2CE0CC2BFF2}" dt="2023-09-20T08:58:39.693" v="30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7:06.966" v="20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2332778949" sldId="287"/>
            <ac:picMk id="8" creationId="{D6B2C818-11AB-B570-C3A1-393740A23511}"/>
          </ac:picMkLst>
        </pc:picChg>
      </pc:sldChg>
      <pc:sldChg chg="modSp mod modTransition">
        <pc:chgData name="Alfred Smith" userId="3c60a3631c0db8ad" providerId="LiveId" clId="{D0DB6844-4AFB-4F5E-BB65-C2CE0CC2BFF2}" dt="2023-09-20T09:00:49.915" v="70" actId="14100"/>
        <pc:sldMkLst>
          <pc:docMk/>
          <pc:sldMk cId="1828872212" sldId="288"/>
        </pc:sldMkLst>
        <pc:spChg chg="mod">
          <ac:chgData name="Alfred Smith" userId="3c60a3631c0db8ad" providerId="LiveId" clId="{D0DB6844-4AFB-4F5E-BB65-C2CE0CC2BFF2}" dt="2023-09-20T09:00:49.915" v="70" actId="14100"/>
          <ac:spMkLst>
            <pc:docMk/>
            <pc:sldMk cId="1828872212" sldId="288"/>
            <ac:spMk id="4" creationId="{3F17ECB4-7C2F-F3A6-A455-C7649BF52494}"/>
          </ac:spMkLst>
        </pc:spChg>
      </pc:sldChg>
      <pc:sldChg chg="delSp modSp mod modTransition modAnim">
        <pc:chgData name="Alfred Smith" userId="3c60a3631c0db8ad" providerId="LiveId" clId="{D0DB6844-4AFB-4F5E-BB65-C2CE0CC2BFF2}" dt="2023-09-20T08:58:35.138" v="29" actId="20577"/>
        <pc:sldMkLst>
          <pc:docMk/>
          <pc:sldMk cId="3153919605" sldId="289"/>
        </pc:sldMkLst>
        <pc:spChg chg="mod">
          <ac:chgData name="Alfred Smith" userId="3c60a3631c0db8ad" providerId="LiveId" clId="{D0DB6844-4AFB-4F5E-BB65-C2CE0CC2BFF2}" dt="2023-09-20T08:58:35.138" v="29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7:18.704" v="21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3153919605" sldId="289"/>
            <ac:picMk id="36" creationId="{D1B31B7F-0E27-BEA0-F839-28EBD0B210A6}"/>
          </ac:picMkLst>
        </pc:picChg>
      </pc:sldChg>
      <pc:sldChg chg="modSp mod modTransition">
        <pc:chgData name="Alfred Smith" userId="3c60a3631c0db8ad" providerId="LiveId" clId="{D0DB6844-4AFB-4F5E-BB65-C2CE0CC2BFF2}" dt="2023-09-20T09:00:55.200" v="72" actId="14100"/>
        <pc:sldMkLst>
          <pc:docMk/>
          <pc:sldMk cId="1292473336" sldId="290"/>
        </pc:sldMkLst>
        <pc:spChg chg="mod">
          <ac:chgData name="Alfred Smith" userId="3c60a3631c0db8ad" providerId="LiveId" clId="{D0DB6844-4AFB-4F5E-BB65-C2CE0CC2BFF2}" dt="2023-09-20T09:00:55.200" v="72" actId="14100"/>
          <ac:spMkLst>
            <pc:docMk/>
            <pc:sldMk cId="1292473336" sldId="290"/>
            <ac:spMk id="4" creationId="{E5F5877B-32E1-D31D-F413-D6B613CDC860}"/>
          </ac:spMkLst>
        </pc:spChg>
      </pc:sldChg>
      <pc:sldChg chg="delSp modSp mod modTransition modAnim">
        <pc:chgData name="Alfred Smith" userId="3c60a3631c0db8ad" providerId="LiveId" clId="{D0DB6844-4AFB-4F5E-BB65-C2CE0CC2BFF2}" dt="2023-09-20T08:58:31.677" v="28" actId="20577"/>
        <pc:sldMkLst>
          <pc:docMk/>
          <pc:sldMk cId="1878919862" sldId="291"/>
        </pc:sldMkLst>
        <pc:spChg chg="mod">
          <ac:chgData name="Alfred Smith" userId="3c60a3631c0db8ad" providerId="LiveId" clId="{D0DB6844-4AFB-4F5E-BB65-C2CE0CC2BFF2}" dt="2023-09-20T08:58:31.677" v="28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7:39.102" v="22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1878919862" sldId="291"/>
            <ac:picMk id="26" creationId="{864006A5-F4DA-626A-F11A-FB908301807F}"/>
          </ac:picMkLst>
        </pc:picChg>
      </pc:sldChg>
      <pc:sldChg chg="modSp mod modTransition">
        <pc:chgData name="Alfred Smith" userId="3c60a3631c0db8ad" providerId="LiveId" clId="{D0DB6844-4AFB-4F5E-BB65-C2CE0CC2BFF2}" dt="2023-09-20T09:01:01.261" v="74" actId="14100"/>
        <pc:sldMkLst>
          <pc:docMk/>
          <pc:sldMk cId="1014080634" sldId="292"/>
        </pc:sldMkLst>
        <pc:spChg chg="mod">
          <ac:chgData name="Alfred Smith" userId="3c60a3631c0db8ad" providerId="LiveId" clId="{D0DB6844-4AFB-4F5E-BB65-C2CE0CC2BFF2}" dt="2023-09-20T09:01:01.261" v="74" actId="14100"/>
          <ac:spMkLst>
            <pc:docMk/>
            <pc:sldMk cId="1014080634" sldId="292"/>
            <ac:spMk id="4" creationId="{16EB51AD-1F7E-CF3E-C692-C15D1C3E7AD6}"/>
          </ac:spMkLst>
        </pc:spChg>
      </pc:sldChg>
      <pc:sldChg chg="delSp modSp mod modTransition modAnim">
        <pc:chgData name="Alfred Smith" userId="3c60a3631c0db8ad" providerId="LiveId" clId="{D0DB6844-4AFB-4F5E-BB65-C2CE0CC2BFF2}" dt="2023-09-20T08:58:27.849" v="27" actId="20577"/>
        <pc:sldMkLst>
          <pc:docMk/>
          <pc:sldMk cId="2219299321" sldId="293"/>
        </pc:sldMkLst>
        <pc:spChg chg="mod">
          <ac:chgData name="Alfred Smith" userId="3c60a3631c0db8ad" providerId="LiveId" clId="{D0DB6844-4AFB-4F5E-BB65-C2CE0CC2BFF2}" dt="2023-09-20T08:58:27.849" v="27" actId="20577"/>
          <ac:spMkLst>
            <pc:docMk/>
            <pc:sldMk cId="2219299321" sldId="293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7:54.787" v="23"/>
          <ac:spMkLst>
            <pc:docMk/>
            <pc:sldMk cId="2219299321" sldId="293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2219299321" sldId="293"/>
            <ac:picMk id="15" creationId="{910E1C21-2D53-D071-A6AE-F6C0CBA90B75}"/>
          </ac:picMkLst>
        </pc:picChg>
      </pc:sldChg>
      <pc:sldChg chg="modSp mod modTransition">
        <pc:chgData name="Alfred Smith" userId="3c60a3631c0db8ad" providerId="LiveId" clId="{D0DB6844-4AFB-4F5E-BB65-C2CE0CC2BFF2}" dt="2023-09-20T09:01:12.940" v="78" actId="14100"/>
        <pc:sldMkLst>
          <pc:docMk/>
          <pc:sldMk cId="2859407553" sldId="294"/>
        </pc:sldMkLst>
        <pc:spChg chg="mod">
          <ac:chgData name="Alfred Smith" userId="3c60a3631c0db8ad" providerId="LiveId" clId="{D0DB6844-4AFB-4F5E-BB65-C2CE0CC2BFF2}" dt="2023-09-20T09:01:12.940" v="78" actId="14100"/>
          <ac:spMkLst>
            <pc:docMk/>
            <pc:sldMk cId="2859407553" sldId="294"/>
            <ac:spMk id="3" creationId="{98735D17-AF62-6C2C-D785-40FA83831F98}"/>
          </ac:spMkLst>
        </pc:spChg>
      </pc:sldChg>
      <pc:sldChg chg="delSp modSp mod modTransition modAnim">
        <pc:chgData name="Alfred Smith" userId="3c60a3631c0db8ad" providerId="LiveId" clId="{D0DB6844-4AFB-4F5E-BB65-C2CE0CC2BFF2}" dt="2023-09-20T08:58:24.824" v="26" actId="20577"/>
        <pc:sldMkLst>
          <pc:docMk/>
          <pc:sldMk cId="3279066978" sldId="295"/>
        </pc:sldMkLst>
        <pc:spChg chg="mod">
          <ac:chgData name="Alfred Smith" userId="3c60a3631c0db8ad" providerId="LiveId" clId="{D0DB6844-4AFB-4F5E-BB65-C2CE0CC2BFF2}" dt="2023-09-20T08:58:24.824" v="26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8:07.505" v="24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3279066978" sldId="295"/>
            <ac:picMk id="17" creationId="{796F0A50-A9D4-9889-C8FA-6AB40C7C907C}"/>
          </ac:picMkLst>
        </pc:picChg>
      </pc:sldChg>
      <pc:sldChg chg="modSp mod modTransition">
        <pc:chgData name="Alfred Smith" userId="3c60a3631c0db8ad" providerId="LiveId" clId="{D0DB6844-4AFB-4F5E-BB65-C2CE0CC2BFF2}" dt="2023-09-20T09:01:07.111" v="76" actId="14100"/>
        <pc:sldMkLst>
          <pc:docMk/>
          <pc:sldMk cId="2682097129" sldId="296"/>
        </pc:sldMkLst>
        <pc:spChg chg="mod">
          <ac:chgData name="Alfred Smith" userId="3c60a3631c0db8ad" providerId="LiveId" clId="{D0DB6844-4AFB-4F5E-BB65-C2CE0CC2BFF2}" dt="2023-09-20T09:01:07.111" v="76" actId="14100"/>
          <ac:spMkLst>
            <pc:docMk/>
            <pc:sldMk cId="2682097129" sldId="296"/>
            <ac:spMk id="4" creationId="{7E5F25C5-7B36-CDCE-CB02-85545673B107}"/>
          </ac:spMkLst>
        </pc:spChg>
      </pc:sldChg>
      <pc:sldChg chg="delSp modSp mod modTransition modAnim">
        <pc:chgData name="Alfred Smith" userId="3c60a3631c0db8ad" providerId="LiveId" clId="{D0DB6844-4AFB-4F5E-BB65-C2CE0CC2BFF2}" dt="2023-09-20T08:58:49.908" v="33" actId="20577"/>
        <pc:sldMkLst>
          <pc:docMk/>
          <pc:sldMk cId="4114638037" sldId="297"/>
        </pc:sldMkLst>
        <pc:spChg chg="mod">
          <ac:chgData name="Alfred Smith" userId="3c60a3631c0db8ad" providerId="LiveId" clId="{D0DB6844-4AFB-4F5E-BB65-C2CE0CC2BFF2}" dt="2023-09-20T08:58:49.908" v="33" actId="20577"/>
          <ac:spMkLst>
            <pc:docMk/>
            <pc:sldMk cId="4114638037" sldId="297"/>
            <ac:spMk id="3" creationId="{A58184BD-88F1-BA02-40C1-D8403D0EEC0D}"/>
          </ac:spMkLst>
        </pc:spChg>
        <pc:spChg chg="mod">
          <ac:chgData name="Alfred Smith" userId="3c60a3631c0db8ad" providerId="LiveId" clId="{D0DB6844-4AFB-4F5E-BB65-C2CE0CC2BFF2}" dt="2023-09-20T08:55:52.257" v="17"/>
          <ac:spMkLst>
            <pc:docMk/>
            <pc:sldMk cId="4114638037" sldId="297"/>
            <ac:spMk id="4" creationId="{EE2AC625-9141-A801-F431-DD5F79396320}"/>
          </ac:spMkLst>
        </pc:spChg>
        <pc:picChg chg="del">
          <ac:chgData name="Alfred Smith" userId="3c60a3631c0db8ad" providerId="LiveId" clId="{D0DB6844-4AFB-4F5E-BB65-C2CE0CC2BFF2}" dt="2023-09-20T08:58:21.786" v="25"/>
          <ac:picMkLst>
            <pc:docMk/>
            <pc:sldMk cId="4114638037" sldId="297"/>
            <ac:picMk id="15" creationId="{B33E5C21-0D93-6C21-508D-D193093420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63853A-CA5F-9DD7-E6BB-F0C83B9B3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7408"/>
            <a:ext cx="12192000" cy="7415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0C4FA-04AA-9AFA-6B36-E03D526FF4C8}"/>
              </a:ext>
            </a:extLst>
          </p:cNvPr>
          <p:cNvSpPr txBox="1"/>
          <p:nvPr/>
        </p:nvSpPr>
        <p:spPr>
          <a:xfrm>
            <a:off x="385152" y="267650"/>
            <a:ext cx="3587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000000"/>
                </a:solidFill>
                <a:latin typeface="system-ui"/>
              </a:rPr>
              <a:t> 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17 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In the same way, he also who got the two gained another two.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B9F4B-EE59-4526-26D5-617C8B82A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8903"/>
            <a:ext cx="12192000" cy="7066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92F1B7-6C49-A999-966E-9980B4A87A56}"/>
              </a:ext>
            </a:extLst>
          </p:cNvPr>
          <p:cNvSpPr txBox="1"/>
          <p:nvPr/>
        </p:nvSpPr>
        <p:spPr>
          <a:xfrm>
            <a:off x="385152" y="267650"/>
            <a:ext cx="353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18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But he who received the one talent went away and dug in the earth and hid his lord’s money.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A984E-09A5-8C61-D1E0-57900BE3E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3ADDE-DB6E-AC7E-E373-379C96DA31C3}"/>
              </a:ext>
            </a:extLst>
          </p:cNvPr>
          <p:cNvSpPr txBox="1"/>
          <p:nvPr/>
        </p:nvSpPr>
        <p:spPr>
          <a:xfrm>
            <a:off x="504422" y="5621528"/>
            <a:ext cx="3630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19 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“Now after a long time the lord of those servants came, and settled accounts with them.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268B1-1040-0F3E-7A2D-D449B907A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0" b="2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8AC5C-478C-1C50-F755-193F657F8747}"/>
              </a:ext>
            </a:extLst>
          </p:cNvPr>
          <p:cNvSpPr txBox="1"/>
          <p:nvPr/>
        </p:nvSpPr>
        <p:spPr>
          <a:xfrm>
            <a:off x="385152" y="267650"/>
            <a:ext cx="3374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1" baseline="30000" dirty="0">
                <a:solidFill>
                  <a:srgbClr val="000000"/>
                </a:solidFill>
                <a:latin typeface="system-ui"/>
              </a:rPr>
              <a:t>20 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He who received the five talents came and brought another five talents, saying, ‘Lord, you delivered to me five talents. Behold, I have gained another five talents in addition to them.’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2E1D8-E8BA-0C81-3B94-FFC66F883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94BB95-3684-0152-6656-0930CEDC247E}"/>
              </a:ext>
            </a:extLst>
          </p:cNvPr>
          <p:cNvSpPr txBox="1"/>
          <p:nvPr/>
        </p:nvSpPr>
        <p:spPr>
          <a:xfrm>
            <a:off x="9032240" y="307407"/>
            <a:ext cx="3297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21 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“His lord said to him, ‘Well done, good and faithful servant. You have been faithful over a few things, I will set you over many things. Enter into the joy of your lord.’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77E30-32B4-C481-86BE-9BB42A9E9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382C6-D4EC-E2DE-E607-81C5C245B229}"/>
              </a:ext>
            </a:extLst>
          </p:cNvPr>
          <p:cNvSpPr txBox="1"/>
          <p:nvPr/>
        </p:nvSpPr>
        <p:spPr>
          <a:xfrm>
            <a:off x="5746173" y="3227508"/>
            <a:ext cx="5995253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Talents - Matthew 25:14-30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C4643-2082-B967-6CA1-0C57895D7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9FA289-2D93-8CCF-72E5-2F07EF16ACA9}"/>
              </a:ext>
            </a:extLst>
          </p:cNvPr>
          <p:cNvSpPr txBox="1"/>
          <p:nvPr/>
        </p:nvSpPr>
        <p:spPr>
          <a:xfrm>
            <a:off x="9011920" y="307407"/>
            <a:ext cx="3318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25:21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22 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“He also who got the two talents came and said, ‘Lord, you delivered to me two talents. Behold, I have gained another two talents in addition to them.’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B083B-80A8-FEE0-7704-1B96FCC9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9006C2-A853-5A7E-13F3-CB3CAA0AE414}"/>
              </a:ext>
            </a:extLst>
          </p:cNvPr>
          <p:cNvSpPr txBox="1"/>
          <p:nvPr/>
        </p:nvSpPr>
        <p:spPr>
          <a:xfrm>
            <a:off x="8839200" y="307407"/>
            <a:ext cx="3490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25:22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23 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“His lord said to him, ‘Well done, good and faithful servant. You have been faithful over a few things. I will set you over many things. Enter into the joy of your lord.’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14638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57BC8-A543-7252-42B2-6EDF479ED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077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590C93-C2F2-BA63-B539-3DC78A0446B0}"/>
              </a:ext>
            </a:extLst>
          </p:cNvPr>
          <p:cNvSpPr txBox="1"/>
          <p:nvPr/>
        </p:nvSpPr>
        <p:spPr>
          <a:xfrm>
            <a:off x="8920480" y="307407"/>
            <a:ext cx="3409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25:23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24 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“He also who had received the one talent came and said, ‘Lord, I knew you that you are a hard man, reaping where you didn’t sow, and gathering where you didn’t scatter.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hild sitting under a tree&#10;&#10;Description automatically generated">
            <a:extLst>
              <a:ext uri="{FF2B5EF4-FFF2-40B4-BE49-F238E27FC236}">
                <a16:creationId xmlns:a16="http://schemas.microsoft.com/office/drawing/2014/main" id="{0F8C61C4-2CDF-C9E1-E696-C2D9AC0C5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2" b="3187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748A30-7519-B843-188A-DCE659F8F73D}"/>
              </a:ext>
            </a:extLst>
          </p:cNvPr>
          <p:cNvSpPr txBox="1"/>
          <p:nvPr/>
        </p:nvSpPr>
        <p:spPr>
          <a:xfrm>
            <a:off x="385152" y="267650"/>
            <a:ext cx="326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25:24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25 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I was afraid, and went away and hid your talent in the earth. Behold, you have what is yours.’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9DE3C-3168-D434-4790-265F51B87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E8BEE3-BD91-D7D0-1225-B2BBA3FACDA1}"/>
              </a:ext>
            </a:extLst>
          </p:cNvPr>
          <p:cNvSpPr txBox="1"/>
          <p:nvPr/>
        </p:nvSpPr>
        <p:spPr>
          <a:xfrm>
            <a:off x="8981440" y="307407"/>
            <a:ext cx="3348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25:25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26 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“But his lord answered him, ‘You wicked and slothful servant. You knew that I reap where I didn’t sow, and gather where I didn’t scatter.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Talents - Matthew 25:14-30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688D1-C169-C351-510C-748D5E255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5129"/>
            <a:ext cx="12192000" cy="7603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7ECB4-7C2F-F3A6-A455-C7649BF52494}"/>
              </a:ext>
            </a:extLst>
          </p:cNvPr>
          <p:cNvSpPr txBox="1"/>
          <p:nvPr/>
        </p:nvSpPr>
        <p:spPr>
          <a:xfrm>
            <a:off x="9001760" y="307407"/>
            <a:ext cx="3328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25:26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27 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You ought therefore to have deposited my money with the bankers, and at my coming I should have received back my own with interest.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42402-23C0-BA79-43EC-FD17DFFCA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8" r="-1" b="30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F5877B-32E1-D31D-F413-D6B613CDC860}"/>
              </a:ext>
            </a:extLst>
          </p:cNvPr>
          <p:cNvSpPr txBox="1"/>
          <p:nvPr/>
        </p:nvSpPr>
        <p:spPr>
          <a:xfrm>
            <a:off x="385152" y="267650"/>
            <a:ext cx="32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25:27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28 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Take away therefore the talent from him and give it to him who has the ten talents.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25BB1-7DFB-8CFC-34D1-F73A9534F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7" b="47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B51AD-1F7E-CF3E-C692-C15D1C3E7AD6}"/>
              </a:ext>
            </a:extLst>
          </p:cNvPr>
          <p:cNvSpPr txBox="1"/>
          <p:nvPr/>
        </p:nvSpPr>
        <p:spPr>
          <a:xfrm>
            <a:off x="9001760" y="307407"/>
            <a:ext cx="3328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25:28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29 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For to everyone who has will be given, and he will have abundance, but from him who doesn’t have, even that which he has will be taken away.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2E9C2-3E68-72AC-8F09-EA572952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F25C5-7B36-CDCE-CB02-85545673B107}"/>
              </a:ext>
            </a:extLst>
          </p:cNvPr>
          <p:cNvSpPr txBox="1"/>
          <p:nvPr/>
        </p:nvSpPr>
        <p:spPr>
          <a:xfrm>
            <a:off x="8808720" y="307407"/>
            <a:ext cx="3521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25:29</a:t>
            </a:r>
          </a:p>
        </p:txBody>
      </p:sp>
    </p:spTree>
    <p:extLst>
      <p:ext uri="{BB962C8B-B14F-4D97-AF65-F5344CB8AC3E}">
        <p14:creationId xmlns:p14="http://schemas.microsoft.com/office/powerpoint/2010/main" val="2682097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30 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Throw out the unprofitable servant into the outer darkness, where there will be weeping and gnashing of teeth.’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191376-4312-FB14-38A1-6BF6D6576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735D17-AF62-6C2C-D785-40FA83831F98}"/>
              </a:ext>
            </a:extLst>
          </p:cNvPr>
          <p:cNvSpPr txBox="1"/>
          <p:nvPr/>
        </p:nvSpPr>
        <p:spPr>
          <a:xfrm>
            <a:off x="8950960" y="307407"/>
            <a:ext cx="337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25:30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7653E-339F-9D5F-434A-D8E95AD6D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6385-DB26-3122-A9D0-E3E6D67F4E87}"/>
              </a:ext>
            </a:extLst>
          </p:cNvPr>
          <p:cNvSpPr txBox="1"/>
          <p:nvPr/>
        </p:nvSpPr>
        <p:spPr>
          <a:xfrm>
            <a:off x="5746173" y="3227508"/>
            <a:ext cx="5995253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Talents - Matthew 25:14-30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14 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“For it is like a man going into another country, who called his own servants and entrusted his goods to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D60D9-E89A-CA17-0621-D5EA047F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0655A8-88A5-8CA6-3A83-3C8E671883A9}"/>
              </a:ext>
            </a:extLst>
          </p:cNvPr>
          <p:cNvSpPr txBox="1"/>
          <p:nvPr/>
        </p:nvSpPr>
        <p:spPr>
          <a:xfrm>
            <a:off x="385152" y="267650"/>
            <a:ext cx="3638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25:14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1" baseline="30000" dirty="0">
                <a:solidFill>
                  <a:srgbClr val="000000"/>
                </a:solidFill>
                <a:latin typeface="system-ui"/>
              </a:rPr>
              <a:t>15 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To one he gave five talents,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to another two, to another one, to each according to his own ability. Then he went on his journey.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FB6EB-60C4-5D59-638B-474AF933F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r="1915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78E20E-7EC9-734F-3D45-694415EF5067}"/>
              </a:ext>
            </a:extLst>
          </p:cNvPr>
          <p:cNvSpPr txBox="1"/>
          <p:nvPr/>
        </p:nvSpPr>
        <p:spPr>
          <a:xfrm>
            <a:off x="358648" y="1526607"/>
            <a:ext cx="3563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25:15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16 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Immediately he who received the five talents went and traded with them, and made another five talents.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</TotalTime>
  <Words>686</Words>
  <Application>Microsoft Office PowerPoint</Application>
  <PresentationFormat>Widescreen</PresentationFormat>
  <Paragraphs>50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Inter</vt:lpstr>
      <vt:lpstr>Microsoft Himalaya</vt:lpstr>
      <vt:lpstr>system-ui</vt:lpstr>
      <vt:lpstr>TimesNewRomanPS-BoldMT</vt:lpstr>
      <vt:lpstr>TimesNewRomanPSMT</vt:lpstr>
      <vt:lpstr>Office Theme</vt:lpstr>
      <vt:lpstr>62-7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2023-09-20T09:01:16Z</dcterms:modified>
</cp:coreProperties>
</file>