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83" r:id="rId3"/>
    <p:sldId id="470" r:id="rId4"/>
    <p:sldId id="484" r:id="rId5"/>
    <p:sldId id="482" r:id="rId6"/>
    <p:sldId id="485" r:id="rId7"/>
    <p:sldId id="471" r:id="rId8"/>
    <p:sldId id="259" r:id="rId9"/>
    <p:sldId id="473" r:id="rId10"/>
    <p:sldId id="260" r:id="rId11"/>
    <p:sldId id="474" r:id="rId12"/>
    <p:sldId id="269" r:id="rId13"/>
    <p:sldId id="475" r:id="rId14"/>
    <p:sldId id="265" r:id="rId15"/>
    <p:sldId id="476" r:id="rId16"/>
    <p:sldId id="261" r:id="rId17"/>
    <p:sldId id="477" r:id="rId18"/>
    <p:sldId id="263" r:id="rId19"/>
    <p:sldId id="478" r:id="rId20"/>
    <p:sldId id="266" r:id="rId21"/>
    <p:sldId id="479" r:id="rId22"/>
    <p:sldId id="271" r:id="rId23"/>
    <p:sldId id="480"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E21282-2B1D-41EC-9A31-9FAD8F7A80CB}" v="114" dt="2023-07-14T07:03:30.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482" autoAdjust="0"/>
  </p:normalViewPr>
  <p:slideViewPr>
    <p:cSldViewPr snapToGrid="0">
      <p:cViewPr varScale="1">
        <p:scale>
          <a:sx n="48" d="100"/>
          <a:sy n="48" d="100"/>
        </p:scale>
        <p:origin x="90" y="33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ECFE18E-C943-4CA1-A16F-3DC57AE36954}"/>
    <pc:docChg chg="addSld delSld modSld">
      <pc:chgData name="Leonie Smith" userId="fed1330f33f5650e" providerId="LiveId" clId="{CECFE18E-C943-4CA1-A16F-3DC57AE36954}" dt="2023-05-24T06:57:38.276" v="120"/>
      <pc:docMkLst>
        <pc:docMk/>
      </pc:docMkLst>
      <pc:sldChg chg="addSp modSp modAnim">
        <pc:chgData name="Leonie Smith" userId="fed1330f33f5650e" providerId="LiveId" clId="{CECFE18E-C943-4CA1-A16F-3DC57AE36954}" dt="2023-05-24T06:20:14.333" v="0"/>
        <pc:sldMkLst>
          <pc:docMk/>
          <pc:sldMk cId="3596600315" sldId="468"/>
        </pc:sldMkLst>
        <pc:picChg chg="add mod">
          <ac:chgData name="Leonie Smith" userId="fed1330f33f5650e" providerId="LiveId" clId="{CECFE18E-C943-4CA1-A16F-3DC57AE36954}" dt="2023-05-24T06:20:14.333" v="0"/>
          <ac:picMkLst>
            <pc:docMk/>
            <pc:sldMk cId="3596600315" sldId="468"/>
            <ac:picMk id="4" creationId="{9445ACEA-B0FB-D3A6-8CAA-67D50DC471C1}"/>
          </ac:picMkLst>
        </pc:picChg>
      </pc:sldChg>
      <pc:sldChg chg="addSp modSp mod modAnim">
        <pc:chgData name="Leonie Smith" userId="fed1330f33f5650e" providerId="LiveId" clId="{CECFE18E-C943-4CA1-A16F-3DC57AE36954}" dt="2023-05-24T06:20:57.246" v="4"/>
        <pc:sldMkLst>
          <pc:docMk/>
          <pc:sldMk cId="2823609039" sldId="470"/>
        </pc:sldMkLst>
        <pc:spChg chg="mod">
          <ac:chgData name="Leonie Smith" userId="fed1330f33f5650e" providerId="LiveId" clId="{CECFE18E-C943-4CA1-A16F-3DC57AE36954}" dt="2023-05-24T06:20:33.537" v="1" actId="404"/>
          <ac:spMkLst>
            <pc:docMk/>
            <pc:sldMk cId="2823609039" sldId="470"/>
            <ac:spMk id="6" creationId="{416C064E-628E-47C0-A712-DB178FE9901E}"/>
          </ac:spMkLst>
        </pc:spChg>
        <pc:picChg chg="add mod">
          <ac:chgData name="Leonie Smith" userId="fed1330f33f5650e" providerId="LiveId" clId="{CECFE18E-C943-4CA1-A16F-3DC57AE36954}" dt="2023-05-24T06:20:57.246" v="4"/>
          <ac:picMkLst>
            <pc:docMk/>
            <pc:sldMk cId="2823609039" sldId="470"/>
            <ac:picMk id="2" creationId="{E0212E70-B117-98E0-DB98-7BB4B666977F}"/>
          </ac:picMkLst>
        </pc:picChg>
      </pc:sldChg>
      <pc:sldChg chg="addSp modSp modAnim">
        <pc:chgData name="Leonie Smith" userId="fed1330f33f5650e" providerId="LiveId" clId="{CECFE18E-C943-4CA1-A16F-3DC57AE36954}" dt="2023-05-24T06:21:18.401" v="7"/>
        <pc:sldMkLst>
          <pc:docMk/>
          <pc:sldMk cId="2729134681" sldId="471"/>
        </pc:sldMkLst>
        <pc:picChg chg="add mod">
          <ac:chgData name="Leonie Smith" userId="fed1330f33f5650e" providerId="LiveId" clId="{CECFE18E-C943-4CA1-A16F-3DC57AE36954}" dt="2023-05-24T06:21:18.401" v="7"/>
          <ac:picMkLst>
            <pc:docMk/>
            <pc:sldMk cId="2729134681" sldId="471"/>
            <ac:picMk id="2" creationId="{0F15D311-5D06-6D14-1929-BB6CA2702C34}"/>
          </ac:picMkLst>
        </pc:picChg>
      </pc:sldChg>
      <pc:sldChg chg="addSp modSp modAnim">
        <pc:chgData name="Leonie Smith" userId="fed1330f33f5650e" providerId="LiveId" clId="{CECFE18E-C943-4CA1-A16F-3DC57AE36954}" dt="2023-05-24T06:21:27.466" v="8"/>
        <pc:sldMkLst>
          <pc:docMk/>
          <pc:sldMk cId="3218840597" sldId="473"/>
        </pc:sldMkLst>
        <pc:picChg chg="add mod">
          <ac:chgData name="Leonie Smith" userId="fed1330f33f5650e" providerId="LiveId" clId="{CECFE18E-C943-4CA1-A16F-3DC57AE36954}" dt="2023-05-24T06:21:27.466" v="8"/>
          <ac:picMkLst>
            <pc:docMk/>
            <pc:sldMk cId="3218840597" sldId="473"/>
            <ac:picMk id="2" creationId="{62D9DA20-7468-0DC4-8C41-05F4214A9D6D}"/>
          </ac:picMkLst>
        </pc:picChg>
      </pc:sldChg>
      <pc:sldChg chg="addSp delSp modSp mod modTransition modAnim">
        <pc:chgData name="Leonie Smith" userId="fed1330f33f5650e" providerId="LiveId" clId="{CECFE18E-C943-4CA1-A16F-3DC57AE36954}" dt="2023-05-24T06:27:17.710" v="15"/>
        <pc:sldMkLst>
          <pc:docMk/>
          <pc:sldMk cId="1777246683" sldId="474"/>
        </pc:sldMkLst>
        <pc:picChg chg="add del mod">
          <ac:chgData name="Leonie Smith" userId="fed1330f33f5650e" providerId="LiveId" clId="{CECFE18E-C943-4CA1-A16F-3DC57AE36954}" dt="2023-05-24T06:26:07.095" v="11"/>
          <ac:picMkLst>
            <pc:docMk/>
            <pc:sldMk cId="1777246683" sldId="474"/>
            <ac:picMk id="8" creationId="{C17D3311-38EF-EE03-CFCD-96B6017DC4FC}"/>
          </ac:picMkLst>
        </pc:picChg>
        <pc:picChg chg="add del mod">
          <ac:chgData name="Leonie Smith" userId="fed1330f33f5650e" providerId="LiveId" clId="{CECFE18E-C943-4CA1-A16F-3DC57AE36954}" dt="2023-05-24T06:26:20.973" v="12"/>
          <ac:picMkLst>
            <pc:docMk/>
            <pc:sldMk cId="1777246683" sldId="474"/>
            <ac:picMk id="14" creationId="{CB3127F5-FD55-0FAB-45BD-46DBE3C64704}"/>
          </ac:picMkLst>
        </pc:picChg>
        <pc:picChg chg="add del mod">
          <ac:chgData name="Leonie Smith" userId="fed1330f33f5650e" providerId="LiveId" clId="{CECFE18E-C943-4CA1-A16F-3DC57AE36954}" dt="2023-05-24T06:27:03.330" v="14"/>
          <ac:picMkLst>
            <pc:docMk/>
            <pc:sldMk cId="1777246683" sldId="474"/>
            <ac:picMk id="15" creationId="{7A4A17C6-35D6-DF70-6898-53A1C93B1D09}"/>
          </ac:picMkLst>
        </pc:picChg>
        <pc:picChg chg="add del mod ord">
          <ac:chgData name="Leonie Smith" userId="fed1330f33f5650e" providerId="LiveId" clId="{CECFE18E-C943-4CA1-A16F-3DC57AE36954}" dt="2023-05-24T06:27:17.710" v="15"/>
          <ac:picMkLst>
            <pc:docMk/>
            <pc:sldMk cId="1777246683" sldId="474"/>
            <ac:picMk id="20" creationId="{11A72CF0-056D-7063-4C94-F5F68C9F8E65}"/>
          </ac:picMkLst>
        </pc:picChg>
        <pc:picChg chg="add mod">
          <ac:chgData name="Leonie Smith" userId="fed1330f33f5650e" providerId="LiveId" clId="{CECFE18E-C943-4CA1-A16F-3DC57AE36954}" dt="2023-05-24T06:27:17.710" v="15"/>
          <ac:picMkLst>
            <pc:docMk/>
            <pc:sldMk cId="1777246683" sldId="474"/>
            <ac:picMk id="21" creationId="{F02640CF-D257-F6BF-3634-DDD00069309A}"/>
          </ac:picMkLst>
        </pc:picChg>
      </pc:sldChg>
      <pc:sldChg chg="addSp delSp modSp mod modTransition modAnim">
        <pc:chgData name="Leonie Smith" userId="fed1330f33f5650e" providerId="LiveId" clId="{CECFE18E-C943-4CA1-A16F-3DC57AE36954}" dt="2023-05-24T06:28:37.475" v="19"/>
        <pc:sldMkLst>
          <pc:docMk/>
          <pc:sldMk cId="349945771" sldId="475"/>
        </pc:sldMkLst>
        <pc:picChg chg="add del mod">
          <ac:chgData name="Leonie Smith" userId="fed1330f33f5650e" providerId="LiveId" clId="{CECFE18E-C943-4CA1-A16F-3DC57AE36954}" dt="2023-05-24T06:28:18.255" v="18"/>
          <ac:picMkLst>
            <pc:docMk/>
            <pc:sldMk cId="349945771" sldId="475"/>
            <ac:picMk id="7" creationId="{0E6E6292-FB45-39F6-D4AA-491B4F3783BD}"/>
          </ac:picMkLst>
        </pc:picChg>
        <pc:picChg chg="add del mod">
          <ac:chgData name="Leonie Smith" userId="fed1330f33f5650e" providerId="LiveId" clId="{CECFE18E-C943-4CA1-A16F-3DC57AE36954}" dt="2023-05-24T06:28:37.475" v="19"/>
          <ac:picMkLst>
            <pc:docMk/>
            <pc:sldMk cId="349945771" sldId="475"/>
            <ac:picMk id="11" creationId="{0230F0A2-12C9-35C8-E2F2-8188BE4859F7}"/>
          </ac:picMkLst>
        </pc:picChg>
        <pc:picChg chg="add mod">
          <ac:chgData name="Leonie Smith" userId="fed1330f33f5650e" providerId="LiveId" clId="{CECFE18E-C943-4CA1-A16F-3DC57AE36954}" dt="2023-05-24T06:28:37.475" v="19"/>
          <ac:picMkLst>
            <pc:docMk/>
            <pc:sldMk cId="349945771" sldId="475"/>
            <ac:picMk id="12" creationId="{0D892E7E-6E8D-A09B-C8E4-6B0123101398}"/>
          </ac:picMkLst>
        </pc:picChg>
      </pc:sldChg>
      <pc:sldChg chg="addSp delSp modSp mod modTransition modAnim">
        <pc:chgData name="Leonie Smith" userId="fed1330f33f5650e" providerId="LiveId" clId="{CECFE18E-C943-4CA1-A16F-3DC57AE36954}" dt="2023-05-24T06:33:49.799" v="47"/>
        <pc:sldMkLst>
          <pc:docMk/>
          <pc:sldMk cId="3948558611" sldId="476"/>
        </pc:sldMkLst>
        <pc:picChg chg="add del mod">
          <ac:chgData name="Leonie Smith" userId="fed1330f33f5650e" providerId="LiveId" clId="{CECFE18E-C943-4CA1-A16F-3DC57AE36954}" dt="2023-05-24T06:30:07.740" v="22"/>
          <ac:picMkLst>
            <pc:docMk/>
            <pc:sldMk cId="3948558611" sldId="476"/>
            <ac:picMk id="5" creationId="{1DE8DB7B-2C31-ECA4-2235-68659CF015AA}"/>
          </ac:picMkLst>
        </pc:picChg>
        <pc:picChg chg="add del mod">
          <ac:chgData name="Leonie Smith" userId="fed1330f33f5650e" providerId="LiveId" clId="{CECFE18E-C943-4CA1-A16F-3DC57AE36954}" dt="2023-05-24T06:30:23.904" v="23"/>
          <ac:picMkLst>
            <pc:docMk/>
            <pc:sldMk cId="3948558611" sldId="476"/>
            <ac:picMk id="9" creationId="{366AA6CF-F8A9-2FFA-583A-833B4C4739B1}"/>
          </ac:picMkLst>
        </pc:picChg>
        <pc:picChg chg="add del mod">
          <ac:chgData name="Leonie Smith" userId="fed1330f33f5650e" providerId="LiveId" clId="{CECFE18E-C943-4CA1-A16F-3DC57AE36954}" dt="2023-05-24T06:30:31.529" v="25"/>
          <ac:picMkLst>
            <pc:docMk/>
            <pc:sldMk cId="3948558611" sldId="476"/>
            <ac:picMk id="10" creationId="{7FAC2F42-585F-AAC7-F15D-6DB890886EC0}"/>
          </ac:picMkLst>
        </pc:picChg>
        <pc:picChg chg="add del mod ord">
          <ac:chgData name="Leonie Smith" userId="fed1330f33f5650e" providerId="LiveId" clId="{CECFE18E-C943-4CA1-A16F-3DC57AE36954}" dt="2023-05-24T06:30:52.497" v="26"/>
          <ac:picMkLst>
            <pc:docMk/>
            <pc:sldMk cId="3948558611" sldId="476"/>
            <ac:picMk id="13" creationId="{D207AF56-C993-1FAF-2D02-EBAB7CA691FB}"/>
          </ac:picMkLst>
        </pc:picChg>
        <pc:picChg chg="add del mod">
          <ac:chgData name="Leonie Smith" userId="fed1330f33f5650e" providerId="LiveId" clId="{CECFE18E-C943-4CA1-A16F-3DC57AE36954}" dt="2023-05-24T06:30:59.712" v="28"/>
          <ac:picMkLst>
            <pc:docMk/>
            <pc:sldMk cId="3948558611" sldId="476"/>
            <ac:picMk id="14" creationId="{0581144A-2DFB-357E-F8CD-29488E0B8422}"/>
          </ac:picMkLst>
        </pc:picChg>
        <pc:picChg chg="add del mod ord">
          <ac:chgData name="Leonie Smith" userId="fed1330f33f5650e" providerId="LiveId" clId="{CECFE18E-C943-4CA1-A16F-3DC57AE36954}" dt="2023-05-24T06:31:14.067" v="29"/>
          <ac:picMkLst>
            <pc:docMk/>
            <pc:sldMk cId="3948558611" sldId="476"/>
            <ac:picMk id="17" creationId="{82B67C03-C252-102B-936B-59F5F94337E2}"/>
          </ac:picMkLst>
        </pc:picChg>
        <pc:picChg chg="add del mod">
          <ac:chgData name="Leonie Smith" userId="fed1330f33f5650e" providerId="LiveId" clId="{CECFE18E-C943-4CA1-A16F-3DC57AE36954}" dt="2023-05-24T06:31:17.293" v="31"/>
          <ac:picMkLst>
            <pc:docMk/>
            <pc:sldMk cId="3948558611" sldId="476"/>
            <ac:picMk id="18" creationId="{AE33C46F-541C-3348-0963-3B4B0E4DFEBD}"/>
          </ac:picMkLst>
        </pc:picChg>
        <pc:picChg chg="add del mod ord">
          <ac:chgData name="Leonie Smith" userId="fed1330f33f5650e" providerId="LiveId" clId="{CECFE18E-C943-4CA1-A16F-3DC57AE36954}" dt="2023-05-24T06:31:33.001" v="32"/>
          <ac:picMkLst>
            <pc:docMk/>
            <pc:sldMk cId="3948558611" sldId="476"/>
            <ac:picMk id="21" creationId="{AE2B70C0-65B4-B910-3DDE-DD50A96AE2F0}"/>
          </ac:picMkLst>
        </pc:picChg>
        <pc:picChg chg="add del mod">
          <ac:chgData name="Leonie Smith" userId="fed1330f33f5650e" providerId="LiveId" clId="{CECFE18E-C943-4CA1-A16F-3DC57AE36954}" dt="2023-05-24T06:31:51.860" v="34"/>
          <ac:picMkLst>
            <pc:docMk/>
            <pc:sldMk cId="3948558611" sldId="476"/>
            <ac:picMk id="22" creationId="{FEC8E5E0-87E0-065F-3CF8-3648AD25C6FB}"/>
          </ac:picMkLst>
        </pc:picChg>
        <pc:picChg chg="add del mod ord">
          <ac:chgData name="Leonie Smith" userId="fed1330f33f5650e" providerId="LiveId" clId="{CECFE18E-C943-4CA1-A16F-3DC57AE36954}" dt="2023-05-24T06:32:05.971" v="35"/>
          <ac:picMkLst>
            <pc:docMk/>
            <pc:sldMk cId="3948558611" sldId="476"/>
            <ac:picMk id="26" creationId="{78089889-2FB5-48AC-77D0-ADD53D06BCB6}"/>
          </ac:picMkLst>
        </pc:picChg>
        <pc:picChg chg="add del mod">
          <ac:chgData name="Leonie Smith" userId="fed1330f33f5650e" providerId="LiveId" clId="{CECFE18E-C943-4CA1-A16F-3DC57AE36954}" dt="2023-05-24T06:32:08.821" v="37"/>
          <ac:picMkLst>
            <pc:docMk/>
            <pc:sldMk cId="3948558611" sldId="476"/>
            <ac:picMk id="27" creationId="{B438A17E-7F03-903D-B1BA-F6A720BC3143}"/>
          </ac:picMkLst>
        </pc:picChg>
        <pc:picChg chg="add del mod ord">
          <ac:chgData name="Leonie Smith" userId="fed1330f33f5650e" providerId="LiveId" clId="{CECFE18E-C943-4CA1-A16F-3DC57AE36954}" dt="2023-05-24T06:32:15.195" v="38"/>
          <ac:picMkLst>
            <pc:docMk/>
            <pc:sldMk cId="3948558611" sldId="476"/>
            <ac:picMk id="30" creationId="{C3FD02F1-7D79-CC77-A818-E877C7332032}"/>
          </ac:picMkLst>
        </pc:picChg>
        <pc:picChg chg="add del mod">
          <ac:chgData name="Leonie Smith" userId="fed1330f33f5650e" providerId="LiveId" clId="{CECFE18E-C943-4CA1-A16F-3DC57AE36954}" dt="2023-05-24T06:32:16.327" v="40"/>
          <ac:picMkLst>
            <pc:docMk/>
            <pc:sldMk cId="3948558611" sldId="476"/>
            <ac:picMk id="31" creationId="{BF159BEB-B118-230A-C21E-8EC43CB89030}"/>
          </ac:picMkLst>
        </pc:picChg>
        <pc:picChg chg="add del mod ord">
          <ac:chgData name="Leonie Smith" userId="fed1330f33f5650e" providerId="LiveId" clId="{CECFE18E-C943-4CA1-A16F-3DC57AE36954}" dt="2023-05-24T06:32:36.858" v="41"/>
          <ac:picMkLst>
            <pc:docMk/>
            <pc:sldMk cId="3948558611" sldId="476"/>
            <ac:picMk id="34" creationId="{382AC057-40E0-A86B-D988-A0A6A284800E}"/>
          </ac:picMkLst>
        </pc:picChg>
        <pc:picChg chg="add del mod">
          <ac:chgData name="Leonie Smith" userId="fed1330f33f5650e" providerId="LiveId" clId="{CECFE18E-C943-4CA1-A16F-3DC57AE36954}" dt="2023-05-24T06:32:50.403" v="43"/>
          <ac:picMkLst>
            <pc:docMk/>
            <pc:sldMk cId="3948558611" sldId="476"/>
            <ac:picMk id="35" creationId="{99F1D05E-7255-748C-0E2F-7B284131CD54}"/>
          </ac:picMkLst>
        </pc:picChg>
        <pc:picChg chg="add del mod ord">
          <ac:chgData name="Leonie Smith" userId="fed1330f33f5650e" providerId="LiveId" clId="{CECFE18E-C943-4CA1-A16F-3DC57AE36954}" dt="2023-05-24T06:33:11.902" v="44"/>
          <ac:picMkLst>
            <pc:docMk/>
            <pc:sldMk cId="3948558611" sldId="476"/>
            <ac:picMk id="39" creationId="{20E905EB-D7B8-3F7E-A9EF-FA594CAF8900}"/>
          </ac:picMkLst>
        </pc:picChg>
        <pc:picChg chg="add del mod">
          <ac:chgData name="Leonie Smith" userId="fed1330f33f5650e" providerId="LiveId" clId="{CECFE18E-C943-4CA1-A16F-3DC57AE36954}" dt="2023-05-24T06:33:29.216" v="46"/>
          <ac:picMkLst>
            <pc:docMk/>
            <pc:sldMk cId="3948558611" sldId="476"/>
            <ac:picMk id="40" creationId="{FFA15D95-F1C9-25FE-8B40-B7A282562633}"/>
          </ac:picMkLst>
        </pc:picChg>
        <pc:picChg chg="add del mod ord">
          <ac:chgData name="Leonie Smith" userId="fed1330f33f5650e" providerId="LiveId" clId="{CECFE18E-C943-4CA1-A16F-3DC57AE36954}" dt="2023-05-24T06:33:49.799" v="47"/>
          <ac:picMkLst>
            <pc:docMk/>
            <pc:sldMk cId="3948558611" sldId="476"/>
            <ac:picMk id="44" creationId="{9DC6FDD8-F999-67E3-6347-D955D7A3D36E}"/>
          </ac:picMkLst>
        </pc:picChg>
        <pc:picChg chg="add mod">
          <ac:chgData name="Leonie Smith" userId="fed1330f33f5650e" providerId="LiveId" clId="{CECFE18E-C943-4CA1-A16F-3DC57AE36954}" dt="2023-05-24T06:33:49.799" v="47"/>
          <ac:picMkLst>
            <pc:docMk/>
            <pc:sldMk cId="3948558611" sldId="476"/>
            <ac:picMk id="45" creationId="{1593A1DF-ADE5-1521-7138-7EF6E7E7048E}"/>
          </ac:picMkLst>
        </pc:picChg>
      </pc:sldChg>
      <pc:sldChg chg="addSp delSp modSp mod modTransition modAnim">
        <pc:chgData name="Leonie Smith" userId="fed1330f33f5650e" providerId="LiveId" clId="{CECFE18E-C943-4CA1-A16F-3DC57AE36954}" dt="2023-05-24T06:34:51.328" v="51"/>
        <pc:sldMkLst>
          <pc:docMk/>
          <pc:sldMk cId="4141894588" sldId="477"/>
        </pc:sldMkLst>
        <pc:picChg chg="add del mod">
          <ac:chgData name="Leonie Smith" userId="fed1330f33f5650e" providerId="LiveId" clId="{CECFE18E-C943-4CA1-A16F-3DC57AE36954}" dt="2023-05-24T06:34:41.332" v="50"/>
          <ac:picMkLst>
            <pc:docMk/>
            <pc:sldMk cId="4141894588" sldId="477"/>
            <ac:picMk id="5" creationId="{74844E7B-7EFB-6B80-4A08-6766BCAB2E7C}"/>
          </ac:picMkLst>
        </pc:picChg>
        <pc:picChg chg="add del mod">
          <ac:chgData name="Leonie Smith" userId="fed1330f33f5650e" providerId="LiveId" clId="{CECFE18E-C943-4CA1-A16F-3DC57AE36954}" dt="2023-05-24T06:34:51.328" v="51"/>
          <ac:picMkLst>
            <pc:docMk/>
            <pc:sldMk cId="4141894588" sldId="477"/>
            <ac:picMk id="10" creationId="{354827ED-5A6C-EF32-394C-DD19E317DA05}"/>
          </ac:picMkLst>
        </pc:picChg>
        <pc:picChg chg="add mod">
          <ac:chgData name="Leonie Smith" userId="fed1330f33f5650e" providerId="LiveId" clId="{CECFE18E-C943-4CA1-A16F-3DC57AE36954}" dt="2023-05-24T06:34:51.328" v="51"/>
          <ac:picMkLst>
            <pc:docMk/>
            <pc:sldMk cId="4141894588" sldId="477"/>
            <ac:picMk id="11" creationId="{151832B5-2045-A41B-B6C1-9948F9F7BC09}"/>
          </ac:picMkLst>
        </pc:picChg>
      </pc:sldChg>
      <pc:sldChg chg="addSp delSp modSp mod modTransition modAnim">
        <pc:chgData name="Leonie Smith" userId="fed1330f33f5650e" providerId="LiveId" clId="{CECFE18E-C943-4CA1-A16F-3DC57AE36954}" dt="2023-05-24T06:37:21.989" v="55"/>
        <pc:sldMkLst>
          <pc:docMk/>
          <pc:sldMk cId="1509644224" sldId="478"/>
        </pc:sldMkLst>
        <pc:picChg chg="add del mod">
          <ac:chgData name="Leonie Smith" userId="fed1330f33f5650e" providerId="LiveId" clId="{CECFE18E-C943-4CA1-A16F-3DC57AE36954}" dt="2023-05-24T06:37:07.705" v="54"/>
          <ac:picMkLst>
            <pc:docMk/>
            <pc:sldMk cId="1509644224" sldId="478"/>
            <ac:picMk id="5" creationId="{F7E3B6C3-95A4-BCC4-C874-168EBC382432}"/>
          </ac:picMkLst>
        </pc:picChg>
        <pc:picChg chg="add del mod">
          <ac:chgData name="Leonie Smith" userId="fed1330f33f5650e" providerId="LiveId" clId="{CECFE18E-C943-4CA1-A16F-3DC57AE36954}" dt="2023-05-24T06:37:21.989" v="55"/>
          <ac:picMkLst>
            <pc:docMk/>
            <pc:sldMk cId="1509644224" sldId="478"/>
            <ac:picMk id="9" creationId="{2D4BDD94-D1C9-522D-72BC-8EDC603E9281}"/>
          </ac:picMkLst>
        </pc:picChg>
        <pc:picChg chg="add mod">
          <ac:chgData name="Leonie Smith" userId="fed1330f33f5650e" providerId="LiveId" clId="{CECFE18E-C943-4CA1-A16F-3DC57AE36954}" dt="2023-05-24T06:37:21.989" v="55"/>
          <ac:picMkLst>
            <pc:docMk/>
            <pc:sldMk cId="1509644224" sldId="478"/>
            <ac:picMk id="10" creationId="{9E3E6FD0-A7DC-3DF8-F0ED-11CCBB0678AA}"/>
          </ac:picMkLst>
        </pc:picChg>
      </pc:sldChg>
      <pc:sldChg chg="addSp delSp modSp mod modTransition modAnim">
        <pc:chgData name="Leonie Smith" userId="fed1330f33f5650e" providerId="LiveId" clId="{CECFE18E-C943-4CA1-A16F-3DC57AE36954}" dt="2023-05-24T06:50:53.293" v="83"/>
        <pc:sldMkLst>
          <pc:docMk/>
          <pc:sldMk cId="4245149066" sldId="479"/>
        </pc:sldMkLst>
        <pc:picChg chg="add del mod">
          <ac:chgData name="Leonie Smith" userId="fed1330f33f5650e" providerId="LiveId" clId="{CECFE18E-C943-4CA1-A16F-3DC57AE36954}" dt="2023-05-24T06:43:51.521" v="58"/>
          <ac:picMkLst>
            <pc:docMk/>
            <pc:sldMk cId="4245149066" sldId="479"/>
            <ac:picMk id="5" creationId="{9F56EFEA-4836-A821-6F49-71E2EE87735C}"/>
          </ac:picMkLst>
        </pc:picChg>
        <pc:picChg chg="add del mod">
          <ac:chgData name="Leonie Smith" userId="fed1330f33f5650e" providerId="LiveId" clId="{CECFE18E-C943-4CA1-A16F-3DC57AE36954}" dt="2023-05-24T06:44:14.746" v="59"/>
          <ac:picMkLst>
            <pc:docMk/>
            <pc:sldMk cId="4245149066" sldId="479"/>
            <ac:picMk id="11" creationId="{C2713A9C-0EAF-D1CD-CA3C-6A3AE93EBCFE}"/>
          </ac:picMkLst>
        </pc:picChg>
        <pc:picChg chg="add del mod">
          <ac:chgData name="Leonie Smith" userId="fed1330f33f5650e" providerId="LiveId" clId="{CECFE18E-C943-4CA1-A16F-3DC57AE36954}" dt="2023-05-24T06:44:50.286" v="61"/>
          <ac:picMkLst>
            <pc:docMk/>
            <pc:sldMk cId="4245149066" sldId="479"/>
            <ac:picMk id="12" creationId="{5896348F-D88B-B274-1C0C-3E1B3D0A4DBC}"/>
          </ac:picMkLst>
        </pc:picChg>
        <pc:picChg chg="add del mod ord">
          <ac:chgData name="Leonie Smith" userId="fed1330f33f5650e" providerId="LiveId" clId="{CECFE18E-C943-4CA1-A16F-3DC57AE36954}" dt="2023-05-24T06:45:13.161" v="62"/>
          <ac:picMkLst>
            <pc:docMk/>
            <pc:sldMk cId="4245149066" sldId="479"/>
            <ac:picMk id="17" creationId="{3F679174-99C2-EBC0-4ACB-C6E9CD4AC534}"/>
          </ac:picMkLst>
        </pc:picChg>
        <pc:picChg chg="add del mod">
          <ac:chgData name="Leonie Smith" userId="fed1330f33f5650e" providerId="LiveId" clId="{CECFE18E-C943-4CA1-A16F-3DC57AE36954}" dt="2023-05-24T06:45:35.858" v="64"/>
          <ac:picMkLst>
            <pc:docMk/>
            <pc:sldMk cId="4245149066" sldId="479"/>
            <ac:picMk id="18" creationId="{375BB560-E366-E600-21D3-957D01AA1BE9}"/>
          </ac:picMkLst>
        </pc:picChg>
        <pc:picChg chg="add del mod ord">
          <ac:chgData name="Leonie Smith" userId="fed1330f33f5650e" providerId="LiveId" clId="{CECFE18E-C943-4CA1-A16F-3DC57AE36954}" dt="2023-05-24T06:46:00.784" v="65"/>
          <ac:picMkLst>
            <pc:docMk/>
            <pc:sldMk cId="4245149066" sldId="479"/>
            <ac:picMk id="22" creationId="{9FB2D6D0-5A52-AA41-B22C-656EE1F71714}"/>
          </ac:picMkLst>
        </pc:picChg>
        <pc:picChg chg="add del mod">
          <ac:chgData name="Leonie Smith" userId="fed1330f33f5650e" providerId="LiveId" clId="{CECFE18E-C943-4CA1-A16F-3DC57AE36954}" dt="2023-05-24T06:46:22.938" v="67"/>
          <ac:picMkLst>
            <pc:docMk/>
            <pc:sldMk cId="4245149066" sldId="479"/>
            <ac:picMk id="23" creationId="{16D49FDC-2593-8F28-040B-A45B1477E34D}"/>
          </ac:picMkLst>
        </pc:picChg>
        <pc:picChg chg="add del mod ord">
          <ac:chgData name="Leonie Smith" userId="fed1330f33f5650e" providerId="LiveId" clId="{CECFE18E-C943-4CA1-A16F-3DC57AE36954}" dt="2023-05-24T06:46:45.643" v="68"/>
          <ac:picMkLst>
            <pc:docMk/>
            <pc:sldMk cId="4245149066" sldId="479"/>
            <ac:picMk id="27" creationId="{512FA070-AEAD-D741-61A9-31D1C3EE1996}"/>
          </ac:picMkLst>
        </pc:picChg>
        <pc:picChg chg="add del mod">
          <ac:chgData name="Leonie Smith" userId="fed1330f33f5650e" providerId="LiveId" clId="{CECFE18E-C943-4CA1-A16F-3DC57AE36954}" dt="2023-05-24T06:47:02.037" v="70"/>
          <ac:picMkLst>
            <pc:docMk/>
            <pc:sldMk cId="4245149066" sldId="479"/>
            <ac:picMk id="28" creationId="{CAE15DFC-8E11-0418-A008-81A11600662F}"/>
          </ac:picMkLst>
        </pc:picChg>
        <pc:picChg chg="add del mod ord">
          <ac:chgData name="Leonie Smith" userId="fed1330f33f5650e" providerId="LiveId" clId="{CECFE18E-C943-4CA1-A16F-3DC57AE36954}" dt="2023-05-24T06:47:24.971" v="71"/>
          <ac:picMkLst>
            <pc:docMk/>
            <pc:sldMk cId="4245149066" sldId="479"/>
            <ac:picMk id="32" creationId="{F9538EB6-BE20-BFCA-505D-1DF0D5025F5E}"/>
          </ac:picMkLst>
        </pc:picChg>
        <pc:picChg chg="add del mod">
          <ac:chgData name="Leonie Smith" userId="fed1330f33f5650e" providerId="LiveId" clId="{CECFE18E-C943-4CA1-A16F-3DC57AE36954}" dt="2023-05-24T06:49:01.915" v="73"/>
          <ac:picMkLst>
            <pc:docMk/>
            <pc:sldMk cId="4245149066" sldId="479"/>
            <ac:picMk id="33" creationId="{FE47B329-8EF1-E488-1E60-FCFD55A40E1E}"/>
          </ac:picMkLst>
        </pc:picChg>
        <pc:picChg chg="add del mod ord">
          <ac:chgData name="Leonie Smith" userId="fed1330f33f5650e" providerId="LiveId" clId="{CECFE18E-C943-4CA1-A16F-3DC57AE36954}" dt="2023-05-24T06:49:07.137" v="74"/>
          <ac:picMkLst>
            <pc:docMk/>
            <pc:sldMk cId="4245149066" sldId="479"/>
            <ac:picMk id="37" creationId="{A9E6C725-04B5-6A0B-00D4-773A7C17F75B}"/>
          </ac:picMkLst>
        </pc:picChg>
        <pc:picChg chg="add del mod">
          <ac:chgData name="Leonie Smith" userId="fed1330f33f5650e" providerId="LiveId" clId="{CECFE18E-C943-4CA1-A16F-3DC57AE36954}" dt="2023-05-24T06:49:10.243" v="76"/>
          <ac:picMkLst>
            <pc:docMk/>
            <pc:sldMk cId="4245149066" sldId="479"/>
            <ac:picMk id="38" creationId="{0BB592D2-814A-E4FA-B076-90CE0E47F9B3}"/>
          </ac:picMkLst>
        </pc:picChg>
        <pc:picChg chg="add del mod ord">
          <ac:chgData name="Leonie Smith" userId="fed1330f33f5650e" providerId="LiveId" clId="{CECFE18E-C943-4CA1-A16F-3DC57AE36954}" dt="2023-05-24T06:49:32.367" v="77"/>
          <ac:picMkLst>
            <pc:docMk/>
            <pc:sldMk cId="4245149066" sldId="479"/>
            <ac:picMk id="41" creationId="{1B0507BD-761E-E33D-2E8E-005610F0D1EC}"/>
          </ac:picMkLst>
        </pc:picChg>
        <pc:picChg chg="add del mod">
          <ac:chgData name="Leonie Smith" userId="fed1330f33f5650e" providerId="LiveId" clId="{CECFE18E-C943-4CA1-A16F-3DC57AE36954}" dt="2023-05-24T06:50:11.047" v="79"/>
          <ac:picMkLst>
            <pc:docMk/>
            <pc:sldMk cId="4245149066" sldId="479"/>
            <ac:picMk id="42" creationId="{670F0486-128A-4A94-BEA5-C12C1784419A}"/>
          </ac:picMkLst>
        </pc:picChg>
        <pc:picChg chg="add del mod ord">
          <ac:chgData name="Leonie Smith" userId="fed1330f33f5650e" providerId="LiveId" clId="{CECFE18E-C943-4CA1-A16F-3DC57AE36954}" dt="2023-05-24T06:50:28.720" v="80"/>
          <ac:picMkLst>
            <pc:docMk/>
            <pc:sldMk cId="4245149066" sldId="479"/>
            <ac:picMk id="46" creationId="{1251AA4D-96B2-8E53-446B-B3B7F94B0206}"/>
          </ac:picMkLst>
        </pc:picChg>
        <pc:picChg chg="add del mod">
          <ac:chgData name="Leonie Smith" userId="fed1330f33f5650e" providerId="LiveId" clId="{CECFE18E-C943-4CA1-A16F-3DC57AE36954}" dt="2023-05-24T06:50:30.621" v="82"/>
          <ac:picMkLst>
            <pc:docMk/>
            <pc:sldMk cId="4245149066" sldId="479"/>
            <ac:picMk id="47" creationId="{02CF7217-C271-8C63-7A28-390230E5AA4F}"/>
          </ac:picMkLst>
        </pc:picChg>
        <pc:picChg chg="add del mod ord">
          <ac:chgData name="Leonie Smith" userId="fed1330f33f5650e" providerId="LiveId" clId="{CECFE18E-C943-4CA1-A16F-3DC57AE36954}" dt="2023-05-24T06:50:53.293" v="83"/>
          <ac:picMkLst>
            <pc:docMk/>
            <pc:sldMk cId="4245149066" sldId="479"/>
            <ac:picMk id="50" creationId="{EC90AACF-E484-50D6-B236-F478928E2602}"/>
          </ac:picMkLst>
        </pc:picChg>
        <pc:picChg chg="add mod">
          <ac:chgData name="Leonie Smith" userId="fed1330f33f5650e" providerId="LiveId" clId="{CECFE18E-C943-4CA1-A16F-3DC57AE36954}" dt="2023-05-24T06:50:53.293" v="83"/>
          <ac:picMkLst>
            <pc:docMk/>
            <pc:sldMk cId="4245149066" sldId="479"/>
            <ac:picMk id="51" creationId="{F449DF2E-A9E6-5CDE-F82B-E56D4C73B57B}"/>
          </ac:picMkLst>
        </pc:picChg>
      </pc:sldChg>
      <pc:sldChg chg="addSp delSp modSp mod modTransition modAnim">
        <pc:chgData name="Leonie Smith" userId="fed1330f33f5650e" providerId="LiveId" clId="{CECFE18E-C943-4CA1-A16F-3DC57AE36954}" dt="2023-05-24T06:57:38.276" v="120"/>
        <pc:sldMkLst>
          <pc:docMk/>
          <pc:sldMk cId="2091704499" sldId="480"/>
        </pc:sldMkLst>
        <pc:picChg chg="add del mod">
          <ac:chgData name="Leonie Smith" userId="fed1330f33f5650e" providerId="LiveId" clId="{CECFE18E-C943-4CA1-A16F-3DC57AE36954}" dt="2023-05-24T06:51:45.522" v="86"/>
          <ac:picMkLst>
            <pc:docMk/>
            <pc:sldMk cId="2091704499" sldId="480"/>
            <ac:picMk id="8" creationId="{2F8755F4-0970-0A6D-0A39-5B6D926410D0}"/>
          </ac:picMkLst>
        </pc:picChg>
        <pc:picChg chg="add del mod">
          <ac:chgData name="Leonie Smith" userId="fed1330f33f5650e" providerId="LiveId" clId="{CECFE18E-C943-4CA1-A16F-3DC57AE36954}" dt="2023-05-24T06:51:51.496" v="87"/>
          <ac:picMkLst>
            <pc:docMk/>
            <pc:sldMk cId="2091704499" sldId="480"/>
            <ac:picMk id="11" creationId="{3B534A45-A032-75EF-088B-996FECE251D4}"/>
          </ac:picMkLst>
        </pc:picChg>
        <pc:picChg chg="add del mod">
          <ac:chgData name="Leonie Smith" userId="fed1330f33f5650e" providerId="LiveId" clId="{CECFE18E-C943-4CA1-A16F-3DC57AE36954}" dt="2023-05-24T06:52:10.900" v="89"/>
          <ac:picMkLst>
            <pc:docMk/>
            <pc:sldMk cId="2091704499" sldId="480"/>
            <ac:picMk id="12" creationId="{579BF499-617A-EE71-1B16-9965D0802BF3}"/>
          </ac:picMkLst>
        </pc:picChg>
        <pc:picChg chg="add del mod ord">
          <ac:chgData name="Leonie Smith" userId="fed1330f33f5650e" providerId="LiveId" clId="{CECFE18E-C943-4CA1-A16F-3DC57AE36954}" dt="2023-05-24T06:52:23.500" v="90"/>
          <ac:picMkLst>
            <pc:docMk/>
            <pc:sldMk cId="2091704499" sldId="480"/>
            <ac:picMk id="16" creationId="{57CCA9E6-739D-5996-E340-496AF575D3E2}"/>
          </ac:picMkLst>
        </pc:picChg>
        <pc:picChg chg="add del mod">
          <ac:chgData name="Leonie Smith" userId="fed1330f33f5650e" providerId="LiveId" clId="{CECFE18E-C943-4CA1-A16F-3DC57AE36954}" dt="2023-05-24T06:53:09.277" v="92"/>
          <ac:picMkLst>
            <pc:docMk/>
            <pc:sldMk cId="2091704499" sldId="480"/>
            <ac:picMk id="17" creationId="{BAB29D84-4FAC-FF73-D2AC-88D7B162CCC0}"/>
          </ac:picMkLst>
        </pc:picChg>
        <pc:picChg chg="add del mod ord">
          <ac:chgData name="Leonie Smith" userId="fed1330f33f5650e" providerId="LiveId" clId="{CECFE18E-C943-4CA1-A16F-3DC57AE36954}" dt="2023-05-24T06:53:15.977" v="93"/>
          <ac:picMkLst>
            <pc:docMk/>
            <pc:sldMk cId="2091704499" sldId="480"/>
            <ac:picMk id="20" creationId="{B3B6BAE2-0F5E-8A30-D38F-EF983131D8FD}"/>
          </ac:picMkLst>
        </pc:picChg>
        <pc:picChg chg="add del mod">
          <ac:chgData name="Leonie Smith" userId="fed1330f33f5650e" providerId="LiveId" clId="{CECFE18E-C943-4CA1-A16F-3DC57AE36954}" dt="2023-05-24T06:53:19.438" v="95"/>
          <ac:picMkLst>
            <pc:docMk/>
            <pc:sldMk cId="2091704499" sldId="480"/>
            <ac:picMk id="21" creationId="{0EE9199B-1FEC-7747-492C-CE5FB7C8CCD9}"/>
          </ac:picMkLst>
        </pc:picChg>
        <pc:picChg chg="add del mod ord">
          <ac:chgData name="Leonie Smith" userId="fed1330f33f5650e" providerId="LiveId" clId="{CECFE18E-C943-4CA1-A16F-3DC57AE36954}" dt="2023-05-24T06:53:25.842" v="96"/>
          <ac:picMkLst>
            <pc:docMk/>
            <pc:sldMk cId="2091704499" sldId="480"/>
            <ac:picMk id="24" creationId="{9586766D-04E3-2329-C778-939F84DFDE97}"/>
          </ac:picMkLst>
        </pc:picChg>
        <pc:picChg chg="add del mod">
          <ac:chgData name="Leonie Smith" userId="fed1330f33f5650e" providerId="LiveId" clId="{CECFE18E-C943-4CA1-A16F-3DC57AE36954}" dt="2023-05-24T06:53:27.332" v="98"/>
          <ac:picMkLst>
            <pc:docMk/>
            <pc:sldMk cId="2091704499" sldId="480"/>
            <ac:picMk id="25" creationId="{7E64DFD4-3CEA-62B0-04E4-DA673523AF27}"/>
          </ac:picMkLst>
        </pc:picChg>
        <pc:picChg chg="add del mod ord">
          <ac:chgData name="Leonie Smith" userId="fed1330f33f5650e" providerId="LiveId" clId="{CECFE18E-C943-4CA1-A16F-3DC57AE36954}" dt="2023-05-24T06:53:46.675" v="99"/>
          <ac:picMkLst>
            <pc:docMk/>
            <pc:sldMk cId="2091704499" sldId="480"/>
            <ac:picMk id="28" creationId="{40040030-4F9F-50DF-B6A6-1D6BFA8FDA8B}"/>
          </ac:picMkLst>
        </pc:picChg>
        <pc:picChg chg="add del mod">
          <ac:chgData name="Leonie Smith" userId="fed1330f33f5650e" providerId="LiveId" clId="{CECFE18E-C943-4CA1-A16F-3DC57AE36954}" dt="2023-05-24T06:54:15.621" v="101"/>
          <ac:picMkLst>
            <pc:docMk/>
            <pc:sldMk cId="2091704499" sldId="480"/>
            <ac:picMk id="29" creationId="{6DFEB811-883D-09DB-B520-3EBECD372937}"/>
          </ac:picMkLst>
        </pc:picChg>
        <pc:picChg chg="add del mod ord">
          <ac:chgData name="Leonie Smith" userId="fed1330f33f5650e" providerId="LiveId" clId="{CECFE18E-C943-4CA1-A16F-3DC57AE36954}" dt="2023-05-24T06:54:37.388" v="102"/>
          <ac:picMkLst>
            <pc:docMk/>
            <pc:sldMk cId="2091704499" sldId="480"/>
            <ac:picMk id="33" creationId="{5E3BC1C4-9EC8-CD9E-19BA-963D10CF83FD}"/>
          </ac:picMkLst>
        </pc:picChg>
        <pc:picChg chg="add del mod">
          <ac:chgData name="Leonie Smith" userId="fed1330f33f5650e" providerId="LiveId" clId="{CECFE18E-C943-4CA1-A16F-3DC57AE36954}" dt="2023-05-24T06:55:25.617" v="104"/>
          <ac:picMkLst>
            <pc:docMk/>
            <pc:sldMk cId="2091704499" sldId="480"/>
            <ac:picMk id="34" creationId="{49C236E8-5171-4FB8-A15C-5CE3BA1563B7}"/>
          </ac:picMkLst>
        </pc:picChg>
        <pc:picChg chg="add del mod ord">
          <ac:chgData name="Leonie Smith" userId="fed1330f33f5650e" providerId="LiveId" clId="{CECFE18E-C943-4CA1-A16F-3DC57AE36954}" dt="2023-05-24T06:55:44.529" v="105"/>
          <ac:picMkLst>
            <pc:docMk/>
            <pc:sldMk cId="2091704499" sldId="480"/>
            <ac:picMk id="38" creationId="{CCD708D3-4ECD-E09A-E0E5-90226486D70E}"/>
          </ac:picMkLst>
        </pc:picChg>
        <pc:picChg chg="add del mod">
          <ac:chgData name="Leonie Smith" userId="fed1330f33f5650e" providerId="LiveId" clId="{CECFE18E-C943-4CA1-A16F-3DC57AE36954}" dt="2023-05-24T06:56:03.957" v="107"/>
          <ac:picMkLst>
            <pc:docMk/>
            <pc:sldMk cId="2091704499" sldId="480"/>
            <ac:picMk id="39" creationId="{93743E24-69BB-D605-4606-2B6F3E373FE0}"/>
          </ac:picMkLst>
        </pc:picChg>
        <pc:picChg chg="add del mod ord">
          <ac:chgData name="Leonie Smith" userId="fed1330f33f5650e" providerId="LiveId" clId="{CECFE18E-C943-4CA1-A16F-3DC57AE36954}" dt="2023-05-24T06:56:12.348" v="108"/>
          <ac:picMkLst>
            <pc:docMk/>
            <pc:sldMk cId="2091704499" sldId="480"/>
            <ac:picMk id="43" creationId="{990198A8-4092-A4D5-E264-8C7CFAC2B0D6}"/>
          </ac:picMkLst>
        </pc:picChg>
        <pc:picChg chg="add del mod">
          <ac:chgData name="Leonie Smith" userId="fed1330f33f5650e" providerId="LiveId" clId="{CECFE18E-C943-4CA1-A16F-3DC57AE36954}" dt="2023-05-24T06:56:16.551" v="110"/>
          <ac:picMkLst>
            <pc:docMk/>
            <pc:sldMk cId="2091704499" sldId="480"/>
            <ac:picMk id="44" creationId="{2CFA2D20-0694-8359-75CA-662212EA6215}"/>
          </ac:picMkLst>
        </pc:picChg>
        <pc:picChg chg="add del mod ord">
          <ac:chgData name="Leonie Smith" userId="fed1330f33f5650e" providerId="LiveId" clId="{CECFE18E-C943-4CA1-A16F-3DC57AE36954}" dt="2023-05-24T06:56:22.380" v="111"/>
          <ac:picMkLst>
            <pc:docMk/>
            <pc:sldMk cId="2091704499" sldId="480"/>
            <ac:picMk id="47" creationId="{DEFE6FE0-9611-17C4-CE28-F44DA702F209}"/>
          </ac:picMkLst>
        </pc:picChg>
        <pc:picChg chg="add del mod">
          <ac:chgData name="Leonie Smith" userId="fed1330f33f5650e" providerId="LiveId" clId="{CECFE18E-C943-4CA1-A16F-3DC57AE36954}" dt="2023-05-24T06:56:24.410" v="113"/>
          <ac:picMkLst>
            <pc:docMk/>
            <pc:sldMk cId="2091704499" sldId="480"/>
            <ac:picMk id="48" creationId="{92609CA9-2DFC-E7DB-4CA6-B42DA4900F81}"/>
          </ac:picMkLst>
        </pc:picChg>
        <pc:picChg chg="add del mod ord">
          <ac:chgData name="Leonie Smith" userId="fed1330f33f5650e" providerId="LiveId" clId="{CECFE18E-C943-4CA1-A16F-3DC57AE36954}" dt="2023-05-24T06:56:44.071" v="114"/>
          <ac:picMkLst>
            <pc:docMk/>
            <pc:sldMk cId="2091704499" sldId="480"/>
            <ac:picMk id="51" creationId="{9C5095F5-1F40-5F4D-BD79-55B63F8D712C}"/>
          </ac:picMkLst>
        </pc:picChg>
        <pc:picChg chg="add del mod">
          <ac:chgData name="Leonie Smith" userId="fed1330f33f5650e" providerId="LiveId" clId="{CECFE18E-C943-4CA1-A16F-3DC57AE36954}" dt="2023-05-24T06:57:07.856" v="116"/>
          <ac:picMkLst>
            <pc:docMk/>
            <pc:sldMk cId="2091704499" sldId="480"/>
            <ac:picMk id="52" creationId="{E624E898-1706-EDAB-4449-5DCF3A3C756E}"/>
          </ac:picMkLst>
        </pc:picChg>
        <pc:picChg chg="add del mod ord">
          <ac:chgData name="Leonie Smith" userId="fed1330f33f5650e" providerId="LiveId" clId="{CECFE18E-C943-4CA1-A16F-3DC57AE36954}" dt="2023-05-24T06:57:15.214" v="117"/>
          <ac:picMkLst>
            <pc:docMk/>
            <pc:sldMk cId="2091704499" sldId="480"/>
            <ac:picMk id="56" creationId="{8B7F3713-C4C3-0278-2E72-D7759986BE2A}"/>
          </ac:picMkLst>
        </pc:picChg>
        <pc:picChg chg="add del mod">
          <ac:chgData name="Leonie Smith" userId="fed1330f33f5650e" providerId="LiveId" clId="{CECFE18E-C943-4CA1-A16F-3DC57AE36954}" dt="2023-05-24T06:57:17.888" v="119"/>
          <ac:picMkLst>
            <pc:docMk/>
            <pc:sldMk cId="2091704499" sldId="480"/>
            <ac:picMk id="57" creationId="{A42041A9-8DDE-D076-C824-35CB1625E63A}"/>
          </ac:picMkLst>
        </pc:picChg>
        <pc:picChg chg="add del mod ord">
          <ac:chgData name="Leonie Smith" userId="fed1330f33f5650e" providerId="LiveId" clId="{CECFE18E-C943-4CA1-A16F-3DC57AE36954}" dt="2023-05-24T06:57:38.276" v="120"/>
          <ac:picMkLst>
            <pc:docMk/>
            <pc:sldMk cId="2091704499" sldId="480"/>
            <ac:picMk id="60" creationId="{7C6E3EF0-9AE5-3F10-6558-0830BB40B664}"/>
          </ac:picMkLst>
        </pc:picChg>
        <pc:picChg chg="add mod">
          <ac:chgData name="Leonie Smith" userId="fed1330f33f5650e" providerId="LiveId" clId="{CECFE18E-C943-4CA1-A16F-3DC57AE36954}" dt="2023-05-24T06:57:38.276" v="120"/>
          <ac:picMkLst>
            <pc:docMk/>
            <pc:sldMk cId="2091704499" sldId="480"/>
            <ac:picMk id="61" creationId="{CCC8B986-C875-661F-2E6F-A173393EAD49}"/>
          </ac:picMkLst>
        </pc:picChg>
      </pc:sldChg>
      <pc:sldChg chg="addSp modSp mod modAnim">
        <pc:chgData name="Leonie Smith" userId="fed1330f33f5650e" providerId="LiveId" clId="{CECFE18E-C943-4CA1-A16F-3DC57AE36954}" dt="2023-05-24T06:21:10.523" v="6" actId="1076"/>
        <pc:sldMkLst>
          <pc:docMk/>
          <pc:sldMk cId="1656913" sldId="482"/>
        </pc:sldMkLst>
        <pc:picChg chg="add mod">
          <ac:chgData name="Leonie Smith" userId="fed1330f33f5650e" providerId="LiveId" clId="{CECFE18E-C943-4CA1-A16F-3DC57AE36954}" dt="2023-05-24T06:21:10.523" v="6" actId="1076"/>
          <ac:picMkLst>
            <pc:docMk/>
            <pc:sldMk cId="1656913" sldId="482"/>
            <ac:picMk id="2" creationId="{D2F6D941-C993-9079-9312-6948042C8AD0}"/>
          </ac:picMkLst>
        </pc:picChg>
      </pc:sldChg>
      <pc:sldChg chg="add del">
        <pc:chgData name="Leonie Smith" userId="fed1330f33f5650e" providerId="LiveId" clId="{CECFE18E-C943-4CA1-A16F-3DC57AE36954}" dt="2023-05-24T06:20:51.672" v="3"/>
        <pc:sldMkLst>
          <pc:docMk/>
          <pc:sldMk cId="1070347530" sldId="486"/>
        </pc:sldMkLst>
      </pc:sldChg>
    </pc:docChg>
  </pc:docChgLst>
  <pc:docChgLst>
    <pc:chgData name="Leonie Smith" userId="fed1330f33f5650e" providerId="LiveId" clId="{B5E21282-2B1D-41EC-9A31-9FAD8F7A80CB}"/>
    <pc:docChg chg="custSel modSld">
      <pc:chgData name="Leonie Smith" userId="fed1330f33f5650e" providerId="LiveId" clId="{B5E21282-2B1D-41EC-9A31-9FAD8F7A80CB}" dt="2023-07-14T07:03:30.210" v="178"/>
      <pc:docMkLst>
        <pc:docMk/>
      </pc:docMkLst>
      <pc:sldChg chg="addSp delSp modSp mod modTransition modAnim">
        <pc:chgData name="Leonie Smith" userId="fed1330f33f5650e" providerId="LiveId" clId="{B5E21282-2B1D-41EC-9A31-9FAD8F7A80CB}" dt="2023-07-14T06:26:36.816" v="2"/>
        <pc:sldMkLst>
          <pc:docMk/>
          <pc:sldMk cId="3596600315" sldId="468"/>
        </pc:sldMkLst>
        <pc:picChg chg="add del mod ord">
          <ac:chgData name="Leonie Smith" userId="fed1330f33f5650e" providerId="LiveId" clId="{B5E21282-2B1D-41EC-9A31-9FAD8F7A80CB}" dt="2023-07-14T06:26:36.816" v="2"/>
          <ac:picMkLst>
            <pc:docMk/>
            <pc:sldMk cId="3596600315" sldId="468"/>
            <ac:picMk id="7" creationId="{DC139B41-2B20-4E20-CDF5-1503CCFAC769}"/>
          </ac:picMkLst>
        </pc:picChg>
        <pc:picChg chg="add mod">
          <ac:chgData name="Leonie Smith" userId="fed1330f33f5650e" providerId="LiveId" clId="{B5E21282-2B1D-41EC-9A31-9FAD8F7A80CB}" dt="2023-07-14T06:26:36.816" v="2"/>
          <ac:picMkLst>
            <pc:docMk/>
            <pc:sldMk cId="3596600315" sldId="468"/>
            <ac:picMk id="8" creationId="{3001237F-18E9-98DF-E761-EC972FE014E5}"/>
          </ac:picMkLst>
        </pc:picChg>
        <pc:picChg chg="del">
          <ac:chgData name="Leonie Smith" userId="fed1330f33f5650e" providerId="LiveId" clId="{B5E21282-2B1D-41EC-9A31-9FAD8F7A80CB}" dt="2023-07-14T06:26:30.204" v="1"/>
          <ac:picMkLst>
            <pc:docMk/>
            <pc:sldMk cId="3596600315" sldId="468"/>
            <ac:picMk id="20" creationId="{E87400B3-4BB0-1C11-7E54-208FFD69A828}"/>
          </ac:picMkLst>
        </pc:picChg>
      </pc:sldChg>
      <pc:sldChg chg="addSp delSp modSp mod modTransition modAnim">
        <pc:chgData name="Leonie Smith" userId="fed1330f33f5650e" providerId="LiveId" clId="{B5E21282-2B1D-41EC-9A31-9FAD8F7A80CB}" dt="2023-07-14T06:28:09.112" v="14"/>
        <pc:sldMkLst>
          <pc:docMk/>
          <pc:sldMk cId="2823609039" sldId="470"/>
        </pc:sldMkLst>
        <pc:picChg chg="add del mod ord">
          <ac:chgData name="Leonie Smith" userId="fed1330f33f5650e" providerId="LiveId" clId="{B5E21282-2B1D-41EC-9A31-9FAD8F7A80CB}" dt="2023-07-14T06:26:59.621" v="5"/>
          <ac:picMkLst>
            <pc:docMk/>
            <pc:sldMk cId="2823609039" sldId="470"/>
            <ac:picMk id="5" creationId="{FBBA3B7B-9C6D-282E-6E33-C55FBC04F01E}"/>
          </ac:picMkLst>
        </pc:picChg>
        <pc:picChg chg="add del mod">
          <ac:chgData name="Leonie Smith" userId="fed1330f33f5650e" providerId="LiveId" clId="{B5E21282-2B1D-41EC-9A31-9FAD8F7A80CB}" dt="2023-07-14T06:27:03.596" v="7"/>
          <ac:picMkLst>
            <pc:docMk/>
            <pc:sldMk cId="2823609039" sldId="470"/>
            <ac:picMk id="7" creationId="{7C1231BC-9410-7C8C-FCE4-90D91CC17A95}"/>
          </ac:picMkLst>
        </pc:picChg>
        <pc:picChg chg="add del mod ord">
          <ac:chgData name="Leonie Smith" userId="fed1330f33f5650e" providerId="LiveId" clId="{B5E21282-2B1D-41EC-9A31-9FAD8F7A80CB}" dt="2023-07-14T06:27:16.573" v="8"/>
          <ac:picMkLst>
            <pc:docMk/>
            <pc:sldMk cId="2823609039" sldId="470"/>
            <ac:picMk id="10" creationId="{AE721D85-2393-B962-C03E-C050CD9081C9}"/>
          </ac:picMkLst>
        </pc:picChg>
        <pc:picChg chg="add del mod">
          <ac:chgData name="Leonie Smith" userId="fed1330f33f5650e" providerId="LiveId" clId="{B5E21282-2B1D-41EC-9A31-9FAD8F7A80CB}" dt="2023-07-14T06:27:17.619" v="10"/>
          <ac:picMkLst>
            <pc:docMk/>
            <pc:sldMk cId="2823609039" sldId="470"/>
            <ac:picMk id="11" creationId="{8B14E4D7-943D-7657-7D22-314F5C9BF6FC}"/>
          </ac:picMkLst>
        </pc:picChg>
        <pc:picChg chg="add del mod ord">
          <ac:chgData name="Leonie Smith" userId="fed1330f33f5650e" providerId="LiveId" clId="{B5E21282-2B1D-41EC-9A31-9FAD8F7A80CB}" dt="2023-07-14T06:27:32.776" v="11"/>
          <ac:picMkLst>
            <pc:docMk/>
            <pc:sldMk cId="2823609039" sldId="470"/>
            <ac:picMk id="14" creationId="{79C5C482-C0A0-014B-C075-29CD15CE379C}"/>
          </ac:picMkLst>
        </pc:picChg>
        <pc:picChg chg="add del mod">
          <ac:chgData name="Leonie Smith" userId="fed1330f33f5650e" providerId="LiveId" clId="{B5E21282-2B1D-41EC-9A31-9FAD8F7A80CB}" dt="2023-07-14T06:27:53.335" v="13"/>
          <ac:picMkLst>
            <pc:docMk/>
            <pc:sldMk cId="2823609039" sldId="470"/>
            <ac:picMk id="15" creationId="{20349589-9F01-6E6F-9F44-2161F792D41D}"/>
          </ac:picMkLst>
        </pc:picChg>
        <pc:picChg chg="add del mod ord">
          <ac:chgData name="Leonie Smith" userId="fed1330f33f5650e" providerId="LiveId" clId="{B5E21282-2B1D-41EC-9A31-9FAD8F7A80CB}" dt="2023-07-14T06:28:09.112" v="14"/>
          <ac:picMkLst>
            <pc:docMk/>
            <pc:sldMk cId="2823609039" sldId="470"/>
            <ac:picMk id="20" creationId="{CE347180-404F-B9BA-ABA8-EA261F67550E}"/>
          </ac:picMkLst>
        </pc:picChg>
        <pc:picChg chg="add mod">
          <ac:chgData name="Leonie Smith" userId="fed1330f33f5650e" providerId="LiveId" clId="{B5E21282-2B1D-41EC-9A31-9FAD8F7A80CB}" dt="2023-07-14T06:28:09.112" v="14"/>
          <ac:picMkLst>
            <pc:docMk/>
            <pc:sldMk cId="2823609039" sldId="470"/>
            <ac:picMk id="21" creationId="{FCBCB0AE-60FF-220B-5D71-B3952B2C614E}"/>
          </ac:picMkLst>
        </pc:picChg>
        <pc:picChg chg="del">
          <ac:chgData name="Leonie Smith" userId="fed1330f33f5650e" providerId="LiveId" clId="{B5E21282-2B1D-41EC-9A31-9FAD8F7A80CB}" dt="2023-07-14T06:26:52.881" v="4"/>
          <ac:picMkLst>
            <pc:docMk/>
            <pc:sldMk cId="2823609039" sldId="470"/>
            <ac:picMk id="25" creationId="{1A1FFEB5-DC3C-C042-9390-1348B2C6D83B}"/>
          </ac:picMkLst>
        </pc:picChg>
      </pc:sldChg>
      <pc:sldChg chg="addSp delSp modSp mod modTransition delAnim modAnim">
        <pc:chgData name="Leonie Smith" userId="fed1330f33f5650e" providerId="LiveId" clId="{B5E21282-2B1D-41EC-9A31-9FAD8F7A80CB}" dt="2023-07-14T06:58:39.931" v="166"/>
        <pc:sldMkLst>
          <pc:docMk/>
          <pc:sldMk cId="2729134681" sldId="471"/>
        </pc:sldMkLst>
        <pc:picChg chg="add del mod ord">
          <ac:chgData name="Leonie Smith" userId="fed1330f33f5650e" providerId="LiveId" clId="{B5E21282-2B1D-41EC-9A31-9FAD8F7A80CB}" dt="2023-07-14T06:30:07.757" v="20"/>
          <ac:picMkLst>
            <pc:docMk/>
            <pc:sldMk cId="2729134681" sldId="471"/>
            <ac:picMk id="5" creationId="{270B7575-C69D-9C5C-7A81-AC4DEEB57209}"/>
          </ac:picMkLst>
        </pc:picChg>
        <pc:picChg chg="add del mod">
          <ac:chgData name="Leonie Smith" userId="fed1330f33f5650e" providerId="LiveId" clId="{B5E21282-2B1D-41EC-9A31-9FAD8F7A80CB}" dt="2023-07-14T06:30:08.972" v="22"/>
          <ac:picMkLst>
            <pc:docMk/>
            <pc:sldMk cId="2729134681" sldId="471"/>
            <ac:picMk id="7" creationId="{4145A410-DDAF-F16E-1C2F-176FE767C8F1}"/>
          </ac:picMkLst>
        </pc:picChg>
        <pc:picChg chg="add del mod ord">
          <ac:chgData name="Leonie Smith" userId="fed1330f33f5650e" providerId="LiveId" clId="{B5E21282-2B1D-41EC-9A31-9FAD8F7A80CB}" dt="2023-07-14T06:30:30.496" v="23"/>
          <ac:picMkLst>
            <pc:docMk/>
            <pc:sldMk cId="2729134681" sldId="471"/>
            <ac:picMk id="10" creationId="{77B303EF-B16A-9303-AE8A-8EFD22D937C0}"/>
          </ac:picMkLst>
        </pc:picChg>
        <pc:picChg chg="add del mod">
          <ac:chgData name="Leonie Smith" userId="fed1330f33f5650e" providerId="LiveId" clId="{B5E21282-2B1D-41EC-9A31-9FAD8F7A80CB}" dt="2023-07-14T06:30:48.448" v="25"/>
          <ac:picMkLst>
            <pc:docMk/>
            <pc:sldMk cId="2729134681" sldId="471"/>
            <ac:picMk id="11" creationId="{E3127335-0D06-F714-9864-B3291D67D3B1}"/>
          </ac:picMkLst>
        </pc:picChg>
        <pc:picChg chg="add del mod ord">
          <ac:chgData name="Leonie Smith" userId="fed1330f33f5650e" providerId="LiveId" clId="{B5E21282-2B1D-41EC-9A31-9FAD8F7A80CB}" dt="2023-07-14T06:31:10.414" v="26"/>
          <ac:picMkLst>
            <pc:docMk/>
            <pc:sldMk cId="2729134681" sldId="471"/>
            <ac:picMk id="15" creationId="{3CDCDE3D-9FDC-878E-5284-FE5E31B91D1E}"/>
          </ac:picMkLst>
        </pc:picChg>
        <pc:picChg chg="add del mod">
          <ac:chgData name="Leonie Smith" userId="fed1330f33f5650e" providerId="LiveId" clId="{B5E21282-2B1D-41EC-9A31-9FAD8F7A80CB}" dt="2023-07-14T06:31:22.790" v="28"/>
          <ac:picMkLst>
            <pc:docMk/>
            <pc:sldMk cId="2729134681" sldId="471"/>
            <ac:picMk id="16" creationId="{54C05922-DA19-7708-F8EC-C604401D916C}"/>
          </ac:picMkLst>
        </pc:picChg>
        <pc:picChg chg="add del mod ord">
          <ac:chgData name="Leonie Smith" userId="fed1330f33f5650e" providerId="LiveId" clId="{B5E21282-2B1D-41EC-9A31-9FAD8F7A80CB}" dt="2023-07-14T06:31:42.465" v="29"/>
          <ac:picMkLst>
            <pc:docMk/>
            <pc:sldMk cId="2729134681" sldId="471"/>
            <ac:picMk id="22" creationId="{B6D3F72F-1F51-A574-3A59-982D7265260F}"/>
          </ac:picMkLst>
        </pc:picChg>
        <pc:picChg chg="add del mod">
          <ac:chgData name="Leonie Smith" userId="fed1330f33f5650e" providerId="LiveId" clId="{B5E21282-2B1D-41EC-9A31-9FAD8F7A80CB}" dt="2023-07-14T06:31:43.588" v="31"/>
          <ac:picMkLst>
            <pc:docMk/>
            <pc:sldMk cId="2729134681" sldId="471"/>
            <ac:picMk id="23" creationId="{A48D5074-818B-7557-D503-B9A6257D196F}"/>
          </ac:picMkLst>
        </pc:picChg>
        <pc:picChg chg="add del mod ord">
          <ac:chgData name="Leonie Smith" userId="fed1330f33f5650e" providerId="LiveId" clId="{B5E21282-2B1D-41EC-9A31-9FAD8F7A80CB}" dt="2023-07-14T06:32:05.183" v="32"/>
          <ac:picMkLst>
            <pc:docMk/>
            <pc:sldMk cId="2729134681" sldId="471"/>
            <ac:picMk id="26" creationId="{F95FA4FA-1D0E-2765-E06E-ECB286568C71}"/>
          </ac:picMkLst>
        </pc:picChg>
        <pc:picChg chg="add del mod">
          <ac:chgData name="Leonie Smith" userId="fed1330f33f5650e" providerId="LiveId" clId="{B5E21282-2B1D-41EC-9A31-9FAD8F7A80CB}" dt="2023-07-14T06:57:23.828" v="160"/>
          <ac:picMkLst>
            <pc:docMk/>
            <pc:sldMk cId="2729134681" sldId="471"/>
            <ac:picMk id="27" creationId="{B28C3E76-34AB-67E5-5710-079534133B28}"/>
          </ac:picMkLst>
        </pc:picChg>
        <pc:picChg chg="add del mod ord">
          <ac:chgData name="Leonie Smith" userId="fed1330f33f5650e" providerId="LiveId" clId="{B5E21282-2B1D-41EC-9A31-9FAD8F7A80CB}" dt="2023-07-14T06:57:47.957" v="161"/>
          <ac:picMkLst>
            <pc:docMk/>
            <pc:sldMk cId="2729134681" sldId="471"/>
            <ac:picMk id="34" creationId="{4E355D1F-F7C3-28B8-3A66-192E06BED156}"/>
          </ac:picMkLst>
        </pc:picChg>
        <pc:picChg chg="add mod">
          <ac:chgData name="Leonie Smith" userId="fed1330f33f5650e" providerId="LiveId" clId="{B5E21282-2B1D-41EC-9A31-9FAD8F7A80CB}" dt="2023-07-14T06:52:01.427" v="136"/>
          <ac:picMkLst>
            <pc:docMk/>
            <pc:sldMk cId="2729134681" sldId="471"/>
            <ac:picMk id="35" creationId="{FB470FD3-76DD-4230-F8BB-C298DE65AF15}"/>
          </ac:picMkLst>
        </pc:picChg>
        <pc:picChg chg="add del mod ord">
          <ac:chgData name="Leonie Smith" userId="fed1330f33f5650e" providerId="LiveId" clId="{B5E21282-2B1D-41EC-9A31-9FAD8F7A80CB}" dt="2023-07-14T06:57:47.957" v="161"/>
          <ac:picMkLst>
            <pc:docMk/>
            <pc:sldMk cId="2729134681" sldId="471"/>
            <ac:picMk id="38" creationId="{7C294B76-3EBA-1BDE-908C-4788587E43C4}"/>
          </ac:picMkLst>
        </pc:picChg>
        <pc:picChg chg="add del mod">
          <ac:chgData name="Leonie Smith" userId="fed1330f33f5650e" providerId="LiveId" clId="{B5E21282-2B1D-41EC-9A31-9FAD8F7A80CB}" dt="2023-07-14T06:58:16.169" v="165"/>
          <ac:picMkLst>
            <pc:docMk/>
            <pc:sldMk cId="2729134681" sldId="471"/>
            <ac:picMk id="39" creationId="{3CA42234-BC0B-B631-D1BD-4854DB287703}"/>
          </ac:picMkLst>
        </pc:picChg>
        <pc:picChg chg="add del mod">
          <ac:chgData name="Leonie Smith" userId="fed1330f33f5650e" providerId="LiveId" clId="{B5E21282-2B1D-41EC-9A31-9FAD8F7A80CB}" dt="2023-07-14T06:57:58.231" v="163" actId="478"/>
          <ac:picMkLst>
            <pc:docMk/>
            <pc:sldMk cId="2729134681" sldId="471"/>
            <ac:picMk id="40" creationId="{FCC058EA-DE29-34D3-005D-9CCE3CC54B86}"/>
          </ac:picMkLst>
        </pc:picChg>
        <pc:picChg chg="del">
          <ac:chgData name="Leonie Smith" userId="fed1330f33f5650e" providerId="LiveId" clId="{B5E21282-2B1D-41EC-9A31-9FAD8F7A80CB}" dt="2023-07-14T06:29:58.898" v="19"/>
          <ac:picMkLst>
            <pc:docMk/>
            <pc:sldMk cId="2729134681" sldId="471"/>
            <ac:picMk id="50" creationId="{96A46A7A-C399-5422-218F-C0FD213696AD}"/>
          </ac:picMkLst>
        </pc:picChg>
        <pc:picChg chg="add del mod ord">
          <ac:chgData name="Leonie Smith" userId="fed1330f33f5650e" providerId="LiveId" clId="{B5E21282-2B1D-41EC-9A31-9FAD8F7A80CB}" dt="2023-07-14T06:58:39.931" v="166"/>
          <ac:picMkLst>
            <pc:docMk/>
            <pc:sldMk cId="2729134681" sldId="471"/>
            <ac:picMk id="52" creationId="{D50EDF92-AD17-5F65-4922-83A85F298B1B}"/>
          </ac:picMkLst>
        </pc:picChg>
        <pc:picChg chg="add mod">
          <ac:chgData name="Leonie Smith" userId="fed1330f33f5650e" providerId="LiveId" clId="{B5E21282-2B1D-41EC-9A31-9FAD8F7A80CB}" dt="2023-07-14T06:58:39.931" v="166"/>
          <ac:picMkLst>
            <pc:docMk/>
            <pc:sldMk cId="2729134681" sldId="471"/>
            <ac:picMk id="53" creationId="{B5F0B3D2-72B5-F0A8-0BD2-3AC7DC3E8288}"/>
          </ac:picMkLst>
        </pc:picChg>
      </pc:sldChg>
      <pc:sldChg chg="addSp delSp modSp mod modTransition modAnim">
        <pc:chgData name="Leonie Smith" userId="fed1330f33f5650e" providerId="LiveId" clId="{B5E21282-2B1D-41EC-9A31-9FAD8F7A80CB}" dt="2023-07-14T06:53:40.796" v="146"/>
        <pc:sldMkLst>
          <pc:docMk/>
          <pc:sldMk cId="3218840597" sldId="473"/>
        </pc:sldMkLst>
        <pc:picChg chg="add del mod ord">
          <ac:chgData name="Leonie Smith" userId="fed1330f33f5650e" providerId="LiveId" clId="{B5E21282-2B1D-41EC-9A31-9FAD8F7A80CB}" dt="2023-07-14T06:33:07.748" v="35"/>
          <ac:picMkLst>
            <pc:docMk/>
            <pc:sldMk cId="3218840597" sldId="473"/>
            <ac:picMk id="3" creationId="{4D2DED2E-08A0-65CD-C980-BE48DAA6EACC}"/>
          </ac:picMkLst>
        </pc:picChg>
        <pc:picChg chg="add del mod">
          <ac:chgData name="Leonie Smith" userId="fed1330f33f5650e" providerId="LiveId" clId="{B5E21282-2B1D-41EC-9A31-9FAD8F7A80CB}" dt="2023-07-14T06:33:54.277" v="37"/>
          <ac:picMkLst>
            <pc:docMk/>
            <pc:sldMk cId="3218840597" sldId="473"/>
            <ac:picMk id="5" creationId="{9DCDC426-98EA-3499-63ED-4CD5A281F78D}"/>
          </ac:picMkLst>
        </pc:picChg>
        <pc:picChg chg="add del mod ord">
          <ac:chgData name="Leonie Smith" userId="fed1330f33f5650e" providerId="LiveId" clId="{B5E21282-2B1D-41EC-9A31-9FAD8F7A80CB}" dt="2023-07-14T06:34:16.570" v="38"/>
          <ac:picMkLst>
            <pc:docMk/>
            <pc:sldMk cId="3218840597" sldId="473"/>
            <ac:picMk id="13" creationId="{0F8F2DCA-2D5A-EDE4-A39B-40D323FAB73D}"/>
          </ac:picMkLst>
        </pc:picChg>
        <pc:picChg chg="add del mod">
          <ac:chgData name="Leonie Smith" userId="fed1330f33f5650e" providerId="LiveId" clId="{B5E21282-2B1D-41EC-9A31-9FAD8F7A80CB}" dt="2023-07-14T06:52:12.204" v="139"/>
          <ac:picMkLst>
            <pc:docMk/>
            <pc:sldMk cId="3218840597" sldId="473"/>
            <ac:picMk id="14" creationId="{ECC9025F-D913-3DD1-A706-BE649FCC1ACC}"/>
          </ac:picMkLst>
        </pc:picChg>
        <pc:picChg chg="add del mod ord">
          <ac:chgData name="Leonie Smith" userId="fed1330f33f5650e" providerId="LiveId" clId="{B5E21282-2B1D-41EC-9A31-9FAD8F7A80CB}" dt="2023-07-14T06:52:35.084" v="140"/>
          <ac:picMkLst>
            <pc:docMk/>
            <pc:sldMk cId="3218840597" sldId="473"/>
            <ac:picMk id="20" creationId="{31EB612D-0235-F3A0-8AE5-D34ECBE13939}"/>
          </ac:picMkLst>
        </pc:picChg>
        <pc:picChg chg="add del mod">
          <ac:chgData name="Leonie Smith" userId="fed1330f33f5650e" providerId="LiveId" clId="{B5E21282-2B1D-41EC-9A31-9FAD8F7A80CB}" dt="2023-07-14T06:52:52.081" v="142"/>
          <ac:picMkLst>
            <pc:docMk/>
            <pc:sldMk cId="3218840597" sldId="473"/>
            <ac:picMk id="21" creationId="{96286E72-D59A-1B95-764E-C6C5C7889B5F}"/>
          </ac:picMkLst>
        </pc:picChg>
        <pc:picChg chg="add del mod ord">
          <ac:chgData name="Leonie Smith" userId="fed1330f33f5650e" providerId="LiveId" clId="{B5E21282-2B1D-41EC-9A31-9FAD8F7A80CB}" dt="2023-07-14T06:53:08.529" v="143"/>
          <ac:picMkLst>
            <pc:docMk/>
            <pc:sldMk cId="3218840597" sldId="473"/>
            <ac:picMk id="25" creationId="{522038FE-D35F-BBFF-9E9E-D22095174936}"/>
          </ac:picMkLst>
        </pc:picChg>
        <pc:picChg chg="add del mod">
          <ac:chgData name="Leonie Smith" userId="fed1330f33f5650e" providerId="LiveId" clId="{B5E21282-2B1D-41EC-9A31-9FAD8F7A80CB}" dt="2023-07-14T06:53:15.984" v="145"/>
          <ac:picMkLst>
            <pc:docMk/>
            <pc:sldMk cId="3218840597" sldId="473"/>
            <ac:picMk id="26" creationId="{226DAB3D-3192-AEA8-F5B0-15BCE37F0170}"/>
          </ac:picMkLst>
        </pc:picChg>
        <pc:picChg chg="add del mod ord">
          <ac:chgData name="Leonie Smith" userId="fed1330f33f5650e" providerId="LiveId" clId="{B5E21282-2B1D-41EC-9A31-9FAD8F7A80CB}" dt="2023-07-14T06:53:40.796" v="146"/>
          <ac:picMkLst>
            <pc:docMk/>
            <pc:sldMk cId="3218840597" sldId="473"/>
            <ac:picMk id="30" creationId="{26F28499-931C-0588-1D34-D3FFD76EDD91}"/>
          </ac:picMkLst>
        </pc:picChg>
        <pc:picChg chg="add mod">
          <ac:chgData name="Leonie Smith" userId="fed1330f33f5650e" providerId="LiveId" clId="{B5E21282-2B1D-41EC-9A31-9FAD8F7A80CB}" dt="2023-07-14T06:53:40.796" v="146"/>
          <ac:picMkLst>
            <pc:docMk/>
            <pc:sldMk cId="3218840597" sldId="473"/>
            <ac:picMk id="31" creationId="{83312186-FA7D-053C-EBA9-C848AB1FF1FB}"/>
          </ac:picMkLst>
        </pc:picChg>
        <pc:picChg chg="del">
          <ac:chgData name="Leonie Smith" userId="fed1330f33f5650e" providerId="LiveId" clId="{B5E21282-2B1D-41EC-9A31-9FAD8F7A80CB}" dt="2023-07-14T06:32:44.994" v="34"/>
          <ac:picMkLst>
            <pc:docMk/>
            <pc:sldMk cId="3218840597" sldId="473"/>
            <ac:picMk id="49" creationId="{6CEEA0F0-EA7A-42AE-D248-D553E7425502}"/>
          </ac:picMkLst>
        </pc:picChg>
      </pc:sldChg>
      <pc:sldChg chg="addSp delSp modSp mod modTransition modAnim">
        <pc:chgData name="Leonie Smith" userId="fed1330f33f5650e" providerId="LiveId" clId="{B5E21282-2B1D-41EC-9A31-9FAD8F7A80CB}" dt="2023-07-14T06:35:18.572" v="44"/>
        <pc:sldMkLst>
          <pc:docMk/>
          <pc:sldMk cId="1777246683" sldId="474"/>
        </pc:sldMkLst>
        <pc:picChg chg="add del mod ord">
          <ac:chgData name="Leonie Smith" userId="fed1330f33f5650e" providerId="LiveId" clId="{B5E21282-2B1D-41EC-9A31-9FAD8F7A80CB}" dt="2023-07-14T06:34:57.460" v="41"/>
          <ac:picMkLst>
            <pc:docMk/>
            <pc:sldMk cId="1777246683" sldId="474"/>
            <ac:picMk id="3" creationId="{F292053C-8EA8-FE96-DCE2-771D9F5C3C6F}"/>
          </ac:picMkLst>
        </pc:picChg>
        <pc:picChg chg="add del mod">
          <ac:chgData name="Leonie Smith" userId="fed1330f33f5650e" providerId="LiveId" clId="{B5E21282-2B1D-41EC-9A31-9FAD8F7A80CB}" dt="2023-07-14T06:35:01.012" v="43"/>
          <ac:picMkLst>
            <pc:docMk/>
            <pc:sldMk cId="1777246683" sldId="474"/>
            <ac:picMk id="5" creationId="{D986AC4A-94B1-9A97-57E8-8DCB78ED659B}"/>
          </ac:picMkLst>
        </pc:picChg>
        <pc:picChg chg="add del mod ord">
          <ac:chgData name="Leonie Smith" userId="fed1330f33f5650e" providerId="LiveId" clId="{B5E21282-2B1D-41EC-9A31-9FAD8F7A80CB}" dt="2023-07-14T06:35:18.572" v="44"/>
          <ac:picMkLst>
            <pc:docMk/>
            <pc:sldMk cId="1777246683" sldId="474"/>
            <ac:picMk id="9" creationId="{D0CBA3F6-FEA5-C84B-1533-2F3AC858228C}"/>
          </ac:picMkLst>
        </pc:picChg>
        <pc:picChg chg="add mod">
          <ac:chgData name="Leonie Smith" userId="fed1330f33f5650e" providerId="LiveId" clId="{B5E21282-2B1D-41EC-9A31-9FAD8F7A80CB}" dt="2023-07-14T06:35:18.572" v="44"/>
          <ac:picMkLst>
            <pc:docMk/>
            <pc:sldMk cId="1777246683" sldId="474"/>
            <ac:picMk id="10" creationId="{9C07D970-1C1E-D520-4EE4-20CE53D40D9D}"/>
          </ac:picMkLst>
        </pc:picChg>
        <pc:picChg chg="del">
          <ac:chgData name="Leonie Smith" userId="fed1330f33f5650e" providerId="LiveId" clId="{B5E21282-2B1D-41EC-9A31-9FAD8F7A80CB}" dt="2023-07-14T06:34:44.584" v="40"/>
          <ac:picMkLst>
            <pc:docMk/>
            <pc:sldMk cId="1777246683" sldId="474"/>
            <ac:picMk id="113" creationId="{B9B9A3B6-322A-4F9C-6C42-6487DC774727}"/>
          </ac:picMkLst>
        </pc:picChg>
      </pc:sldChg>
      <pc:sldChg chg="addSp delSp modSp mod modTransition modAnim">
        <pc:chgData name="Leonie Smith" userId="fed1330f33f5650e" providerId="LiveId" clId="{B5E21282-2B1D-41EC-9A31-9FAD8F7A80CB}" dt="2023-07-14T06:35:58.483" v="47"/>
        <pc:sldMkLst>
          <pc:docMk/>
          <pc:sldMk cId="349945771" sldId="475"/>
        </pc:sldMkLst>
        <pc:picChg chg="add del mod ord">
          <ac:chgData name="Leonie Smith" userId="fed1330f33f5650e" providerId="LiveId" clId="{B5E21282-2B1D-41EC-9A31-9FAD8F7A80CB}" dt="2023-07-14T06:35:58.483" v="47"/>
          <ac:picMkLst>
            <pc:docMk/>
            <pc:sldMk cId="349945771" sldId="475"/>
            <ac:picMk id="3" creationId="{90BA29BB-B634-014D-E072-53FC4EC4FCDF}"/>
          </ac:picMkLst>
        </pc:picChg>
        <pc:picChg chg="add mod">
          <ac:chgData name="Leonie Smith" userId="fed1330f33f5650e" providerId="LiveId" clId="{B5E21282-2B1D-41EC-9A31-9FAD8F7A80CB}" dt="2023-07-14T06:35:58.483" v="47"/>
          <ac:picMkLst>
            <pc:docMk/>
            <pc:sldMk cId="349945771" sldId="475"/>
            <ac:picMk id="5" creationId="{9B70276A-118E-C64B-A9E7-EB5BBB8F4A85}"/>
          </ac:picMkLst>
        </pc:picChg>
        <pc:picChg chg="del">
          <ac:chgData name="Leonie Smith" userId="fed1330f33f5650e" providerId="LiveId" clId="{B5E21282-2B1D-41EC-9A31-9FAD8F7A80CB}" dt="2023-07-14T06:35:37.780" v="46"/>
          <ac:picMkLst>
            <pc:docMk/>
            <pc:sldMk cId="349945771" sldId="475"/>
            <ac:picMk id="63" creationId="{F057ED28-3980-3F8D-0F0B-354A6C457606}"/>
          </ac:picMkLst>
        </pc:picChg>
      </pc:sldChg>
      <pc:sldChg chg="addSp delSp modSp mod modTransition modAnim">
        <pc:chgData name="Leonie Smith" userId="fed1330f33f5650e" providerId="LiveId" clId="{B5E21282-2B1D-41EC-9A31-9FAD8F7A80CB}" dt="2023-07-14T07:03:30.210" v="178"/>
        <pc:sldMkLst>
          <pc:docMk/>
          <pc:sldMk cId="3948558611" sldId="476"/>
        </pc:sldMkLst>
        <pc:picChg chg="add del mod ord">
          <ac:chgData name="Leonie Smith" userId="fed1330f33f5650e" providerId="LiveId" clId="{B5E21282-2B1D-41EC-9A31-9FAD8F7A80CB}" dt="2023-07-14T06:36:49.879" v="50"/>
          <ac:picMkLst>
            <pc:docMk/>
            <pc:sldMk cId="3948558611" sldId="476"/>
            <ac:picMk id="3" creationId="{A4896EB0-6FA7-8A30-8443-CD7027DECBCE}"/>
          </ac:picMkLst>
        </pc:picChg>
        <pc:picChg chg="add del mod">
          <ac:chgData name="Leonie Smith" userId="fed1330f33f5650e" providerId="LiveId" clId="{B5E21282-2B1D-41EC-9A31-9FAD8F7A80CB}" dt="2023-07-14T06:36:51.217" v="52"/>
          <ac:picMkLst>
            <pc:docMk/>
            <pc:sldMk cId="3948558611" sldId="476"/>
            <ac:picMk id="5" creationId="{78CB6E50-249D-B838-1A64-9BB603489842}"/>
          </ac:picMkLst>
        </pc:picChg>
        <pc:picChg chg="add del mod ord">
          <ac:chgData name="Leonie Smith" userId="fed1330f33f5650e" providerId="LiveId" clId="{B5E21282-2B1D-41EC-9A31-9FAD8F7A80CB}" dt="2023-07-14T06:37:10.902" v="53"/>
          <ac:picMkLst>
            <pc:docMk/>
            <pc:sldMk cId="3948558611" sldId="476"/>
            <ac:picMk id="9" creationId="{6DA89E38-65A8-BF6F-A9F0-6D2300989438}"/>
          </ac:picMkLst>
        </pc:picChg>
        <pc:picChg chg="add del mod">
          <ac:chgData name="Leonie Smith" userId="fed1330f33f5650e" providerId="LiveId" clId="{B5E21282-2B1D-41EC-9A31-9FAD8F7A80CB}" dt="2023-07-14T06:37:12.584" v="55"/>
          <ac:picMkLst>
            <pc:docMk/>
            <pc:sldMk cId="3948558611" sldId="476"/>
            <ac:picMk id="10" creationId="{1D193034-9E51-51D8-4385-3C44E79D0F78}"/>
          </ac:picMkLst>
        </pc:picChg>
        <pc:picChg chg="add del mod ord">
          <ac:chgData name="Leonie Smith" userId="fed1330f33f5650e" providerId="LiveId" clId="{B5E21282-2B1D-41EC-9A31-9FAD8F7A80CB}" dt="2023-07-14T06:37:37.087" v="56"/>
          <ac:picMkLst>
            <pc:docMk/>
            <pc:sldMk cId="3948558611" sldId="476"/>
            <ac:picMk id="13" creationId="{63478C27-98E1-93B4-92CD-906AB17366C2}"/>
          </ac:picMkLst>
        </pc:picChg>
        <pc:picChg chg="add del mod">
          <ac:chgData name="Leonie Smith" userId="fed1330f33f5650e" providerId="LiveId" clId="{B5E21282-2B1D-41EC-9A31-9FAD8F7A80CB}" dt="2023-07-14T06:37:40.016" v="58"/>
          <ac:picMkLst>
            <pc:docMk/>
            <pc:sldMk cId="3948558611" sldId="476"/>
            <ac:picMk id="14" creationId="{DE1B6F54-08BD-2A3D-FFB5-F996A50D40DE}"/>
          </ac:picMkLst>
        </pc:picChg>
        <pc:picChg chg="add del mod ord">
          <ac:chgData name="Leonie Smith" userId="fed1330f33f5650e" providerId="LiveId" clId="{B5E21282-2B1D-41EC-9A31-9FAD8F7A80CB}" dt="2023-07-14T06:37:55.109" v="59"/>
          <ac:picMkLst>
            <pc:docMk/>
            <pc:sldMk cId="3948558611" sldId="476"/>
            <ac:picMk id="17" creationId="{CF5563B8-C99A-D9D4-0830-44F2B24B30E0}"/>
          </ac:picMkLst>
        </pc:picChg>
        <pc:picChg chg="add del mod">
          <ac:chgData name="Leonie Smith" userId="fed1330f33f5650e" providerId="LiveId" clId="{B5E21282-2B1D-41EC-9A31-9FAD8F7A80CB}" dt="2023-07-14T06:37:59.678" v="61"/>
          <ac:picMkLst>
            <pc:docMk/>
            <pc:sldMk cId="3948558611" sldId="476"/>
            <ac:picMk id="18" creationId="{6AA5DF6F-5850-6222-3C38-F720A0BE3712}"/>
          </ac:picMkLst>
        </pc:picChg>
        <pc:picChg chg="add del mod ord">
          <ac:chgData name="Leonie Smith" userId="fed1330f33f5650e" providerId="LiveId" clId="{B5E21282-2B1D-41EC-9A31-9FAD8F7A80CB}" dt="2023-07-14T06:38:24.633" v="62"/>
          <ac:picMkLst>
            <pc:docMk/>
            <pc:sldMk cId="3948558611" sldId="476"/>
            <ac:picMk id="21" creationId="{FCC6E318-7D55-9BBC-B54D-F24A15C6735E}"/>
          </ac:picMkLst>
        </pc:picChg>
        <pc:picChg chg="add del mod">
          <ac:chgData name="Leonie Smith" userId="fed1330f33f5650e" providerId="LiveId" clId="{B5E21282-2B1D-41EC-9A31-9FAD8F7A80CB}" dt="2023-07-14T06:38:33.721" v="64"/>
          <ac:picMkLst>
            <pc:docMk/>
            <pc:sldMk cId="3948558611" sldId="476"/>
            <ac:picMk id="22" creationId="{E2701C57-A60C-C816-1CC5-E946B5C24BAB}"/>
          </ac:picMkLst>
        </pc:picChg>
        <pc:picChg chg="add del mod ord">
          <ac:chgData name="Leonie Smith" userId="fed1330f33f5650e" providerId="LiveId" clId="{B5E21282-2B1D-41EC-9A31-9FAD8F7A80CB}" dt="2023-07-14T06:38:58.463" v="65"/>
          <ac:picMkLst>
            <pc:docMk/>
            <pc:sldMk cId="3948558611" sldId="476"/>
            <ac:picMk id="26" creationId="{5E3737DB-1A70-F170-17E4-3D2D9829E9F5}"/>
          </ac:picMkLst>
        </pc:picChg>
        <pc:picChg chg="add del mod">
          <ac:chgData name="Leonie Smith" userId="fed1330f33f5650e" providerId="LiveId" clId="{B5E21282-2B1D-41EC-9A31-9FAD8F7A80CB}" dt="2023-07-14T06:39:12.351" v="67"/>
          <ac:picMkLst>
            <pc:docMk/>
            <pc:sldMk cId="3948558611" sldId="476"/>
            <ac:picMk id="27" creationId="{B04BA6D1-24C1-6AA8-EC12-C782B355B8E7}"/>
          </ac:picMkLst>
        </pc:picChg>
        <pc:picChg chg="add del mod ord">
          <ac:chgData name="Leonie Smith" userId="fed1330f33f5650e" providerId="LiveId" clId="{B5E21282-2B1D-41EC-9A31-9FAD8F7A80CB}" dt="2023-07-14T06:39:18.825" v="68"/>
          <ac:picMkLst>
            <pc:docMk/>
            <pc:sldMk cId="3948558611" sldId="476"/>
            <ac:picMk id="31" creationId="{009002DD-0252-CA80-06E3-149FE5BC5AED}"/>
          </ac:picMkLst>
        </pc:picChg>
        <pc:picChg chg="add del mod">
          <ac:chgData name="Leonie Smith" userId="fed1330f33f5650e" providerId="LiveId" clId="{B5E21282-2B1D-41EC-9A31-9FAD8F7A80CB}" dt="2023-07-14T06:39:25.043" v="70"/>
          <ac:picMkLst>
            <pc:docMk/>
            <pc:sldMk cId="3948558611" sldId="476"/>
            <ac:picMk id="64" creationId="{CEB1563A-4DD6-5CF8-E0D2-48741FE62760}"/>
          </ac:picMkLst>
        </pc:picChg>
        <pc:picChg chg="add del mod ord">
          <ac:chgData name="Leonie Smith" userId="fed1330f33f5650e" providerId="LiveId" clId="{B5E21282-2B1D-41EC-9A31-9FAD8F7A80CB}" dt="2023-07-14T06:39:50.730" v="71"/>
          <ac:picMkLst>
            <pc:docMk/>
            <pc:sldMk cId="3948558611" sldId="476"/>
            <ac:picMk id="68" creationId="{026FB3EE-6ED6-029D-AA21-3E5BF1FF63AE}"/>
          </ac:picMkLst>
        </pc:picChg>
        <pc:picChg chg="add del mod">
          <ac:chgData name="Leonie Smith" userId="fed1330f33f5650e" providerId="LiveId" clId="{B5E21282-2B1D-41EC-9A31-9FAD8F7A80CB}" dt="2023-07-14T06:40:00.531" v="73"/>
          <ac:picMkLst>
            <pc:docMk/>
            <pc:sldMk cId="3948558611" sldId="476"/>
            <ac:picMk id="69" creationId="{D7DB30D9-5B10-C79B-74B8-7FF6EFBB1C93}"/>
          </ac:picMkLst>
        </pc:picChg>
        <pc:picChg chg="add del mod ord">
          <ac:chgData name="Leonie Smith" userId="fed1330f33f5650e" providerId="LiveId" clId="{B5E21282-2B1D-41EC-9A31-9FAD8F7A80CB}" dt="2023-07-14T06:40:26.319" v="74"/>
          <ac:picMkLst>
            <pc:docMk/>
            <pc:sldMk cId="3948558611" sldId="476"/>
            <ac:picMk id="73" creationId="{9B0C2C8B-3235-92F7-BAEE-0011EBDD35B0}"/>
          </ac:picMkLst>
        </pc:picChg>
        <pc:picChg chg="add del mod">
          <ac:chgData name="Leonie Smith" userId="fed1330f33f5650e" providerId="LiveId" clId="{B5E21282-2B1D-41EC-9A31-9FAD8F7A80CB}" dt="2023-07-14T06:40:42.433" v="76"/>
          <ac:picMkLst>
            <pc:docMk/>
            <pc:sldMk cId="3948558611" sldId="476"/>
            <ac:picMk id="74" creationId="{31A44080-CD8D-3687-918B-25F2DE53AA0A}"/>
          </ac:picMkLst>
        </pc:picChg>
        <pc:picChg chg="add del mod ord">
          <ac:chgData name="Leonie Smith" userId="fed1330f33f5650e" providerId="LiveId" clId="{B5E21282-2B1D-41EC-9A31-9FAD8F7A80CB}" dt="2023-07-14T06:41:07.654" v="77"/>
          <ac:picMkLst>
            <pc:docMk/>
            <pc:sldMk cId="3948558611" sldId="476"/>
            <ac:picMk id="78" creationId="{FAF34FBA-B3E6-32AA-F1A2-E7C03BD24B6E}"/>
          </ac:picMkLst>
        </pc:picChg>
        <pc:picChg chg="add del mod">
          <ac:chgData name="Leonie Smith" userId="fed1330f33f5650e" providerId="LiveId" clId="{B5E21282-2B1D-41EC-9A31-9FAD8F7A80CB}" dt="2023-07-14T06:41:24.131" v="79"/>
          <ac:picMkLst>
            <pc:docMk/>
            <pc:sldMk cId="3948558611" sldId="476"/>
            <ac:picMk id="79" creationId="{59FC278F-200B-34EF-0D13-6FC420C4991A}"/>
          </ac:picMkLst>
        </pc:picChg>
        <pc:picChg chg="add del mod ord">
          <ac:chgData name="Leonie Smith" userId="fed1330f33f5650e" providerId="LiveId" clId="{B5E21282-2B1D-41EC-9A31-9FAD8F7A80CB}" dt="2023-07-14T06:41:43.411" v="80"/>
          <ac:picMkLst>
            <pc:docMk/>
            <pc:sldMk cId="3948558611" sldId="476"/>
            <ac:picMk id="83" creationId="{470CF0AF-779E-3BBF-DFAE-29ED1FD04153}"/>
          </ac:picMkLst>
        </pc:picChg>
        <pc:picChg chg="add del mod">
          <ac:chgData name="Leonie Smith" userId="fed1330f33f5650e" providerId="LiveId" clId="{B5E21282-2B1D-41EC-9A31-9FAD8F7A80CB}" dt="2023-07-14T06:41:57.033" v="82"/>
          <ac:picMkLst>
            <pc:docMk/>
            <pc:sldMk cId="3948558611" sldId="476"/>
            <ac:picMk id="84" creationId="{F32A2BF2-24C6-368E-4D04-8A167DF7D163}"/>
          </ac:picMkLst>
        </pc:picChg>
        <pc:picChg chg="del">
          <ac:chgData name="Leonie Smith" userId="fed1330f33f5650e" providerId="LiveId" clId="{B5E21282-2B1D-41EC-9A31-9FAD8F7A80CB}" dt="2023-07-14T06:36:31.708" v="49"/>
          <ac:picMkLst>
            <pc:docMk/>
            <pc:sldMk cId="3948558611" sldId="476"/>
            <ac:picMk id="87" creationId="{64490B82-6805-B03E-CB3B-4B6A96B8BC40}"/>
          </ac:picMkLst>
        </pc:picChg>
        <pc:picChg chg="add del mod ord">
          <ac:chgData name="Leonie Smith" userId="fed1330f33f5650e" providerId="LiveId" clId="{B5E21282-2B1D-41EC-9A31-9FAD8F7A80CB}" dt="2023-07-14T06:42:21.019" v="83"/>
          <ac:picMkLst>
            <pc:docMk/>
            <pc:sldMk cId="3948558611" sldId="476"/>
            <ac:picMk id="89" creationId="{04831DDF-C809-830D-4368-7CD69DBE686D}"/>
          </ac:picMkLst>
        </pc:picChg>
        <pc:picChg chg="add del mod">
          <ac:chgData name="Leonie Smith" userId="fed1330f33f5650e" providerId="LiveId" clId="{B5E21282-2B1D-41EC-9A31-9FAD8F7A80CB}" dt="2023-07-14T07:01:24.405" v="168"/>
          <ac:picMkLst>
            <pc:docMk/>
            <pc:sldMk cId="3948558611" sldId="476"/>
            <ac:picMk id="90" creationId="{EA0EC10A-6C2E-190D-38CA-DF11DF98E929}"/>
          </ac:picMkLst>
        </pc:picChg>
        <pc:picChg chg="add del mod ord">
          <ac:chgData name="Leonie Smith" userId="fed1330f33f5650e" providerId="LiveId" clId="{B5E21282-2B1D-41EC-9A31-9FAD8F7A80CB}" dt="2023-07-14T07:01:43.944" v="169"/>
          <ac:picMkLst>
            <pc:docMk/>
            <pc:sldMk cId="3948558611" sldId="476"/>
            <ac:picMk id="97" creationId="{D9C3074E-9E60-935B-DE0C-639D4843A837}"/>
          </ac:picMkLst>
        </pc:picChg>
        <pc:picChg chg="add del mod">
          <ac:chgData name="Leonie Smith" userId="fed1330f33f5650e" providerId="LiveId" clId="{B5E21282-2B1D-41EC-9A31-9FAD8F7A80CB}" dt="2023-07-14T07:01:52.536" v="171"/>
          <ac:picMkLst>
            <pc:docMk/>
            <pc:sldMk cId="3948558611" sldId="476"/>
            <ac:picMk id="98" creationId="{9011087F-B65D-E4BC-6010-672EB48723EA}"/>
          </ac:picMkLst>
        </pc:picChg>
        <pc:picChg chg="add del mod ord">
          <ac:chgData name="Leonie Smith" userId="fed1330f33f5650e" providerId="LiveId" clId="{B5E21282-2B1D-41EC-9A31-9FAD8F7A80CB}" dt="2023-07-14T07:02:06.864" v="172"/>
          <ac:picMkLst>
            <pc:docMk/>
            <pc:sldMk cId="3948558611" sldId="476"/>
            <ac:picMk id="102" creationId="{03C14340-701F-5942-BEDE-9D7A5A33519A}"/>
          </ac:picMkLst>
        </pc:picChg>
        <pc:picChg chg="add del mod">
          <ac:chgData name="Leonie Smith" userId="fed1330f33f5650e" providerId="LiveId" clId="{B5E21282-2B1D-41EC-9A31-9FAD8F7A80CB}" dt="2023-07-14T07:02:26.390" v="174"/>
          <ac:picMkLst>
            <pc:docMk/>
            <pc:sldMk cId="3948558611" sldId="476"/>
            <ac:picMk id="103" creationId="{8DE708C6-0BC3-8729-8A0B-858B0BB410B3}"/>
          </ac:picMkLst>
        </pc:picChg>
        <pc:picChg chg="add del mod ord">
          <ac:chgData name="Leonie Smith" userId="fed1330f33f5650e" providerId="LiveId" clId="{B5E21282-2B1D-41EC-9A31-9FAD8F7A80CB}" dt="2023-07-14T07:02:53.664" v="175"/>
          <ac:picMkLst>
            <pc:docMk/>
            <pc:sldMk cId="3948558611" sldId="476"/>
            <ac:picMk id="107" creationId="{E8D43CD3-22A8-06DA-9F16-C0D90EE28576}"/>
          </ac:picMkLst>
        </pc:picChg>
        <pc:picChg chg="add del mod">
          <ac:chgData name="Leonie Smith" userId="fed1330f33f5650e" providerId="LiveId" clId="{B5E21282-2B1D-41EC-9A31-9FAD8F7A80CB}" dt="2023-07-14T07:03:04.321" v="177"/>
          <ac:picMkLst>
            <pc:docMk/>
            <pc:sldMk cId="3948558611" sldId="476"/>
            <ac:picMk id="108" creationId="{F256B7EF-ED83-6260-76EA-431F9B801407}"/>
          </ac:picMkLst>
        </pc:picChg>
        <pc:picChg chg="add del mod ord">
          <ac:chgData name="Leonie Smith" userId="fed1330f33f5650e" providerId="LiveId" clId="{B5E21282-2B1D-41EC-9A31-9FAD8F7A80CB}" dt="2023-07-14T07:03:30.210" v="178"/>
          <ac:picMkLst>
            <pc:docMk/>
            <pc:sldMk cId="3948558611" sldId="476"/>
            <ac:picMk id="112" creationId="{04ACB7DA-E472-8D0C-01EC-15620CE00E1C}"/>
          </ac:picMkLst>
        </pc:picChg>
        <pc:picChg chg="add mod">
          <ac:chgData name="Leonie Smith" userId="fed1330f33f5650e" providerId="LiveId" clId="{B5E21282-2B1D-41EC-9A31-9FAD8F7A80CB}" dt="2023-07-14T07:03:30.210" v="178"/>
          <ac:picMkLst>
            <pc:docMk/>
            <pc:sldMk cId="3948558611" sldId="476"/>
            <ac:picMk id="113" creationId="{6EBA623C-12B7-1F7F-912C-55C463680AD5}"/>
          </ac:picMkLst>
        </pc:picChg>
      </pc:sldChg>
      <pc:sldChg chg="addSp delSp modSp mod modTransition modAnim">
        <pc:chgData name="Leonie Smith" userId="fed1330f33f5650e" providerId="LiveId" clId="{B5E21282-2B1D-41EC-9A31-9FAD8F7A80CB}" dt="2023-07-14T06:43:20.651" v="89"/>
        <pc:sldMkLst>
          <pc:docMk/>
          <pc:sldMk cId="4141894588" sldId="477"/>
        </pc:sldMkLst>
        <pc:picChg chg="add del mod ord">
          <ac:chgData name="Leonie Smith" userId="fed1330f33f5650e" providerId="LiveId" clId="{B5E21282-2B1D-41EC-9A31-9FAD8F7A80CB}" dt="2023-07-14T06:42:58.009" v="86"/>
          <ac:picMkLst>
            <pc:docMk/>
            <pc:sldMk cId="4141894588" sldId="477"/>
            <ac:picMk id="3" creationId="{FEE712FC-AC0D-4C9C-0BB7-447985BC6B5A}"/>
          </ac:picMkLst>
        </pc:picChg>
        <pc:picChg chg="add del mod">
          <ac:chgData name="Leonie Smith" userId="fed1330f33f5650e" providerId="LiveId" clId="{B5E21282-2B1D-41EC-9A31-9FAD8F7A80CB}" dt="2023-07-14T06:43:10.499" v="88"/>
          <ac:picMkLst>
            <pc:docMk/>
            <pc:sldMk cId="4141894588" sldId="477"/>
            <ac:picMk id="5" creationId="{5BB9E148-B964-1819-8DD8-1F1BFEC46D74}"/>
          </ac:picMkLst>
        </pc:picChg>
        <pc:picChg chg="add del mod ord">
          <ac:chgData name="Leonie Smith" userId="fed1330f33f5650e" providerId="LiveId" clId="{B5E21282-2B1D-41EC-9A31-9FAD8F7A80CB}" dt="2023-07-14T06:43:20.651" v="89"/>
          <ac:picMkLst>
            <pc:docMk/>
            <pc:sldMk cId="4141894588" sldId="477"/>
            <ac:picMk id="10" creationId="{BF9524ED-62DC-843E-3023-0D74DBE65BF9}"/>
          </ac:picMkLst>
        </pc:picChg>
        <pc:picChg chg="add mod">
          <ac:chgData name="Leonie Smith" userId="fed1330f33f5650e" providerId="LiveId" clId="{B5E21282-2B1D-41EC-9A31-9FAD8F7A80CB}" dt="2023-07-14T06:43:20.651" v="89"/>
          <ac:picMkLst>
            <pc:docMk/>
            <pc:sldMk cId="4141894588" sldId="477"/>
            <ac:picMk id="11" creationId="{334A8FA9-2CDF-D019-ACCA-DAF5B1C0D910}"/>
          </ac:picMkLst>
        </pc:picChg>
        <pc:picChg chg="del">
          <ac:chgData name="Leonie Smith" userId="fed1330f33f5650e" providerId="LiveId" clId="{B5E21282-2B1D-41EC-9A31-9FAD8F7A80CB}" dt="2023-07-14T06:42:48.095" v="85"/>
          <ac:picMkLst>
            <pc:docMk/>
            <pc:sldMk cId="4141894588" sldId="477"/>
            <ac:picMk id="132" creationId="{E45FD3C0-FFB7-5A7B-F252-36F4D797D622}"/>
          </ac:picMkLst>
        </pc:picChg>
      </pc:sldChg>
      <pc:sldChg chg="addSp delSp modSp mod modTransition modAnim">
        <pc:chgData name="Leonie Smith" userId="fed1330f33f5650e" providerId="LiveId" clId="{B5E21282-2B1D-41EC-9A31-9FAD8F7A80CB}" dt="2023-07-14T06:45:57.280" v="110"/>
        <pc:sldMkLst>
          <pc:docMk/>
          <pc:sldMk cId="1509644224" sldId="478"/>
        </pc:sldMkLst>
        <pc:picChg chg="add del mod ord">
          <ac:chgData name="Leonie Smith" userId="fed1330f33f5650e" providerId="LiveId" clId="{B5E21282-2B1D-41EC-9A31-9FAD8F7A80CB}" dt="2023-07-14T06:43:55.733" v="92"/>
          <ac:picMkLst>
            <pc:docMk/>
            <pc:sldMk cId="1509644224" sldId="478"/>
            <ac:picMk id="3" creationId="{5117C727-199C-3B73-70DF-BBB06CCD58E1}"/>
          </ac:picMkLst>
        </pc:picChg>
        <pc:picChg chg="add del mod">
          <ac:chgData name="Leonie Smith" userId="fed1330f33f5650e" providerId="LiveId" clId="{B5E21282-2B1D-41EC-9A31-9FAD8F7A80CB}" dt="2023-07-14T06:44:06.945" v="94"/>
          <ac:picMkLst>
            <pc:docMk/>
            <pc:sldMk cId="1509644224" sldId="478"/>
            <ac:picMk id="5" creationId="{A9F1B008-7ED9-9E41-F22E-F0F3F1B2FB08}"/>
          </ac:picMkLst>
        </pc:picChg>
        <pc:picChg chg="add del mod ord">
          <ac:chgData name="Leonie Smith" userId="fed1330f33f5650e" providerId="LiveId" clId="{B5E21282-2B1D-41EC-9A31-9FAD8F7A80CB}" dt="2023-07-14T06:44:18.116" v="95"/>
          <ac:picMkLst>
            <pc:docMk/>
            <pc:sldMk cId="1509644224" sldId="478"/>
            <ac:picMk id="10" creationId="{8B51A467-E91D-0BD1-B1BC-C535F5B2E074}"/>
          </ac:picMkLst>
        </pc:picChg>
        <pc:picChg chg="add del mod">
          <ac:chgData name="Leonie Smith" userId="fed1330f33f5650e" providerId="LiveId" clId="{B5E21282-2B1D-41EC-9A31-9FAD8F7A80CB}" dt="2023-07-14T06:44:19.146" v="97"/>
          <ac:picMkLst>
            <pc:docMk/>
            <pc:sldMk cId="1509644224" sldId="478"/>
            <ac:picMk id="11" creationId="{785CCE9E-9D75-0255-F1BB-4FC17AFA4E0E}"/>
          </ac:picMkLst>
        </pc:picChg>
        <pc:picChg chg="add del mod ord">
          <ac:chgData name="Leonie Smith" userId="fed1330f33f5650e" providerId="LiveId" clId="{B5E21282-2B1D-41EC-9A31-9FAD8F7A80CB}" dt="2023-07-14T06:44:32.206" v="98"/>
          <ac:picMkLst>
            <pc:docMk/>
            <pc:sldMk cId="1509644224" sldId="478"/>
            <ac:picMk id="14" creationId="{6347DFF0-A456-3831-A087-61A74F550F11}"/>
          </ac:picMkLst>
        </pc:picChg>
        <pc:picChg chg="add del mod">
          <ac:chgData name="Leonie Smith" userId="fed1330f33f5650e" providerId="LiveId" clId="{B5E21282-2B1D-41EC-9A31-9FAD8F7A80CB}" dt="2023-07-14T06:44:33.612" v="100"/>
          <ac:picMkLst>
            <pc:docMk/>
            <pc:sldMk cId="1509644224" sldId="478"/>
            <ac:picMk id="15" creationId="{157909B5-1267-52C5-5294-C19A8B556075}"/>
          </ac:picMkLst>
        </pc:picChg>
        <pc:picChg chg="add del mod ord">
          <ac:chgData name="Leonie Smith" userId="fed1330f33f5650e" providerId="LiveId" clId="{B5E21282-2B1D-41EC-9A31-9FAD8F7A80CB}" dt="2023-07-14T06:44:46.221" v="101"/>
          <ac:picMkLst>
            <pc:docMk/>
            <pc:sldMk cId="1509644224" sldId="478"/>
            <ac:picMk id="18" creationId="{77608DB7-CFB4-F320-39A7-9454BAE01CE4}"/>
          </ac:picMkLst>
        </pc:picChg>
        <pc:picChg chg="add del mod">
          <ac:chgData name="Leonie Smith" userId="fed1330f33f5650e" providerId="LiveId" clId="{B5E21282-2B1D-41EC-9A31-9FAD8F7A80CB}" dt="2023-07-14T06:44:47.445" v="103"/>
          <ac:picMkLst>
            <pc:docMk/>
            <pc:sldMk cId="1509644224" sldId="478"/>
            <ac:picMk id="19" creationId="{9AC292F9-6079-2106-2018-1D4BDB780F5B}"/>
          </ac:picMkLst>
        </pc:picChg>
        <pc:picChg chg="add del mod ord">
          <ac:chgData name="Leonie Smith" userId="fed1330f33f5650e" providerId="LiveId" clId="{B5E21282-2B1D-41EC-9A31-9FAD8F7A80CB}" dt="2023-07-14T06:45:02.981" v="104"/>
          <ac:picMkLst>
            <pc:docMk/>
            <pc:sldMk cId="1509644224" sldId="478"/>
            <ac:picMk id="22" creationId="{DB862ECD-A47C-DE92-8E28-AB8340DBB0D8}"/>
          </ac:picMkLst>
        </pc:picChg>
        <pc:picChg chg="add del mod">
          <ac:chgData name="Leonie Smith" userId="fed1330f33f5650e" providerId="LiveId" clId="{B5E21282-2B1D-41EC-9A31-9FAD8F7A80CB}" dt="2023-07-14T06:45:17.234" v="106"/>
          <ac:picMkLst>
            <pc:docMk/>
            <pc:sldMk cId="1509644224" sldId="478"/>
            <ac:picMk id="23" creationId="{95FA049A-3852-4AE0-552D-2E8B33061D62}"/>
          </ac:picMkLst>
        </pc:picChg>
        <pc:picChg chg="add del mod ord">
          <ac:chgData name="Leonie Smith" userId="fed1330f33f5650e" providerId="LiveId" clId="{B5E21282-2B1D-41EC-9A31-9FAD8F7A80CB}" dt="2023-07-14T06:45:33.099" v="107"/>
          <ac:picMkLst>
            <pc:docMk/>
            <pc:sldMk cId="1509644224" sldId="478"/>
            <ac:picMk id="28" creationId="{0E0207BF-BC8A-315C-3614-FE9A50CC3D46}"/>
          </ac:picMkLst>
        </pc:picChg>
        <pc:picChg chg="add del mod">
          <ac:chgData name="Leonie Smith" userId="fed1330f33f5650e" providerId="LiveId" clId="{B5E21282-2B1D-41EC-9A31-9FAD8F7A80CB}" dt="2023-07-14T06:45:42.771" v="109"/>
          <ac:picMkLst>
            <pc:docMk/>
            <pc:sldMk cId="1509644224" sldId="478"/>
            <ac:picMk id="29" creationId="{496D6482-4ACF-3DA9-142C-5F8FFBD89869}"/>
          </ac:picMkLst>
        </pc:picChg>
        <pc:picChg chg="add del mod ord">
          <ac:chgData name="Leonie Smith" userId="fed1330f33f5650e" providerId="LiveId" clId="{B5E21282-2B1D-41EC-9A31-9FAD8F7A80CB}" dt="2023-07-14T06:45:57.280" v="110"/>
          <ac:picMkLst>
            <pc:docMk/>
            <pc:sldMk cId="1509644224" sldId="478"/>
            <ac:picMk id="97" creationId="{CBBF497B-2896-7694-0D68-7B7E0395106F}"/>
          </ac:picMkLst>
        </pc:picChg>
        <pc:picChg chg="add mod">
          <ac:chgData name="Leonie Smith" userId="fed1330f33f5650e" providerId="LiveId" clId="{B5E21282-2B1D-41EC-9A31-9FAD8F7A80CB}" dt="2023-07-14T06:45:57.280" v="110"/>
          <ac:picMkLst>
            <pc:docMk/>
            <pc:sldMk cId="1509644224" sldId="478"/>
            <ac:picMk id="98" creationId="{2A462FC6-6EAA-DBD3-61B7-277FFB9FE94D}"/>
          </ac:picMkLst>
        </pc:picChg>
        <pc:picChg chg="del">
          <ac:chgData name="Leonie Smith" userId="fed1330f33f5650e" providerId="LiveId" clId="{B5E21282-2B1D-41EC-9A31-9FAD8F7A80CB}" dt="2023-07-14T06:43:40.708" v="91"/>
          <ac:picMkLst>
            <pc:docMk/>
            <pc:sldMk cId="1509644224" sldId="478"/>
            <ac:picMk id="111" creationId="{E112C48B-86D1-4A41-D0D5-AC9DC7078E2B}"/>
          </ac:picMkLst>
        </pc:picChg>
      </pc:sldChg>
      <pc:sldChg chg="addSp delSp modSp mod modTransition delAnim modAnim">
        <pc:chgData name="Leonie Smith" userId="fed1330f33f5650e" providerId="LiveId" clId="{B5E21282-2B1D-41EC-9A31-9FAD8F7A80CB}" dt="2023-07-14T06:47:26.531" v="120" actId="478"/>
        <pc:sldMkLst>
          <pc:docMk/>
          <pc:sldMk cId="4245149066" sldId="479"/>
        </pc:sldMkLst>
        <pc:picChg chg="add del mod ord">
          <ac:chgData name="Leonie Smith" userId="fed1330f33f5650e" providerId="LiveId" clId="{B5E21282-2B1D-41EC-9A31-9FAD8F7A80CB}" dt="2023-07-14T06:46:41.308" v="114"/>
          <ac:picMkLst>
            <pc:docMk/>
            <pc:sldMk cId="4245149066" sldId="479"/>
            <ac:picMk id="5" creationId="{EFFDC17C-BEFD-D7CD-CE70-EA1AF76F46EB}"/>
          </ac:picMkLst>
        </pc:picChg>
        <pc:picChg chg="add del mod ord">
          <ac:chgData name="Leonie Smith" userId="fed1330f33f5650e" providerId="LiveId" clId="{B5E21282-2B1D-41EC-9A31-9FAD8F7A80CB}" dt="2023-07-14T06:46:41.308" v="114"/>
          <ac:picMkLst>
            <pc:docMk/>
            <pc:sldMk cId="4245149066" sldId="479"/>
            <ac:picMk id="7" creationId="{52DFB646-60B7-C32E-9912-5EA3D3D5A79F}"/>
          </ac:picMkLst>
        </pc:picChg>
        <pc:picChg chg="add del mod">
          <ac:chgData name="Leonie Smith" userId="fed1330f33f5650e" providerId="LiveId" clId="{B5E21282-2B1D-41EC-9A31-9FAD8F7A80CB}" dt="2023-07-14T06:46:51.087" v="117"/>
          <ac:picMkLst>
            <pc:docMk/>
            <pc:sldMk cId="4245149066" sldId="479"/>
            <ac:picMk id="8" creationId="{185845F6-322D-E084-ABF5-A2A654C19249}"/>
          </ac:picMkLst>
        </pc:picChg>
        <pc:picChg chg="add del mod">
          <ac:chgData name="Leonie Smith" userId="fed1330f33f5650e" providerId="LiveId" clId="{B5E21282-2B1D-41EC-9A31-9FAD8F7A80CB}" dt="2023-07-14T06:46:51.087" v="117"/>
          <ac:picMkLst>
            <pc:docMk/>
            <pc:sldMk cId="4245149066" sldId="479"/>
            <ac:picMk id="9" creationId="{33CD0FAB-2C3F-3A66-22E9-5B8BAE3F1D13}"/>
          </ac:picMkLst>
        </pc:picChg>
        <pc:picChg chg="add del mod ord">
          <ac:chgData name="Leonie Smith" userId="fed1330f33f5650e" providerId="LiveId" clId="{B5E21282-2B1D-41EC-9A31-9FAD8F7A80CB}" dt="2023-07-14T06:47:17.643" v="118"/>
          <ac:picMkLst>
            <pc:docMk/>
            <pc:sldMk cId="4245149066" sldId="479"/>
            <ac:picMk id="16" creationId="{650EF598-1CB1-DF0F-FAE6-67CC45446971}"/>
          </ac:picMkLst>
        </pc:picChg>
        <pc:picChg chg="add del mod ord">
          <ac:chgData name="Leonie Smith" userId="fed1330f33f5650e" providerId="LiveId" clId="{B5E21282-2B1D-41EC-9A31-9FAD8F7A80CB}" dt="2023-07-14T06:47:17.643" v="118"/>
          <ac:picMkLst>
            <pc:docMk/>
            <pc:sldMk cId="4245149066" sldId="479"/>
            <ac:picMk id="17" creationId="{D38694A9-3AE4-100F-C375-6CDD84B70706}"/>
          </ac:picMkLst>
        </pc:picChg>
        <pc:picChg chg="add mod">
          <ac:chgData name="Leonie Smith" userId="fed1330f33f5650e" providerId="LiveId" clId="{B5E21282-2B1D-41EC-9A31-9FAD8F7A80CB}" dt="2023-07-14T06:47:17.643" v="118"/>
          <ac:picMkLst>
            <pc:docMk/>
            <pc:sldMk cId="4245149066" sldId="479"/>
            <ac:picMk id="18" creationId="{F65F04BA-2193-8A73-A86F-43A24D45BA10}"/>
          </ac:picMkLst>
        </pc:picChg>
        <pc:picChg chg="add del mod">
          <ac:chgData name="Leonie Smith" userId="fed1330f33f5650e" providerId="LiveId" clId="{B5E21282-2B1D-41EC-9A31-9FAD8F7A80CB}" dt="2023-07-14T06:47:26.531" v="120" actId="478"/>
          <ac:picMkLst>
            <pc:docMk/>
            <pc:sldMk cId="4245149066" sldId="479"/>
            <ac:picMk id="19" creationId="{37223C9D-2C4B-8C1F-F0EA-6B45D408BDA6}"/>
          </ac:picMkLst>
        </pc:picChg>
        <pc:picChg chg="del">
          <ac:chgData name="Leonie Smith" userId="fed1330f33f5650e" providerId="LiveId" clId="{B5E21282-2B1D-41EC-9A31-9FAD8F7A80CB}" dt="2023-07-14T06:46:17.012" v="113"/>
          <ac:picMkLst>
            <pc:docMk/>
            <pc:sldMk cId="4245149066" sldId="479"/>
            <ac:picMk id="139" creationId="{EC2F8521-D29C-23D1-FAD4-B92B4DE1365E}"/>
          </ac:picMkLst>
        </pc:picChg>
        <pc:picChg chg="del">
          <ac:chgData name="Leonie Smith" userId="fed1330f33f5650e" providerId="LiveId" clId="{B5E21282-2B1D-41EC-9A31-9FAD8F7A80CB}" dt="2023-07-14T06:46:17.012" v="113"/>
          <ac:picMkLst>
            <pc:docMk/>
            <pc:sldMk cId="4245149066" sldId="479"/>
            <ac:picMk id="140" creationId="{F966B189-E89A-DA02-55EF-60D954C1A2BF}"/>
          </ac:picMkLst>
        </pc:picChg>
      </pc:sldChg>
      <pc:sldChg chg="addSp delSp modSp mod modTransition delAnim modAnim">
        <pc:chgData name="Leonie Smith" userId="fed1330f33f5650e" providerId="LiveId" clId="{B5E21282-2B1D-41EC-9A31-9FAD8F7A80CB}" dt="2023-07-14T06:50:18.828" v="132"/>
        <pc:sldMkLst>
          <pc:docMk/>
          <pc:sldMk cId="2091704499" sldId="480"/>
        </pc:sldMkLst>
        <pc:picChg chg="add del mod ord">
          <ac:chgData name="Leonie Smith" userId="fed1330f33f5650e" providerId="LiveId" clId="{B5E21282-2B1D-41EC-9A31-9FAD8F7A80CB}" dt="2023-07-14T06:48:33.303" v="124"/>
          <ac:picMkLst>
            <pc:docMk/>
            <pc:sldMk cId="2091704499" sldId="480"/>
            <ac:picMk id="5" creationId="{8B3A6072-A658-689F-8A49-46808ED69F8F}"/>
          </ac:picMkLst>
        </pc:picChg>
        <pc:picChg chg="add del mod ord">
          <ac:chgData name="Leonie Smith" userId="fed1330f33f5650e" providerId="LiveId" clId="{B5E21282-2B1D-41EC-9A31-9FAD8F7A80CB}" dt="2023-07-14T06:48:33.303" v="124"/>
          <ac:picMkLst>
            <pc:docMk/>
            <pc:sldMk cId="2091704499" sldId="480"/>
            <ac:picMk id="7" creationId="{6C39C711-D5EB-C779-A2ED-AC42B36213E8}"/>
          </ac:picMkLst>
        </pc:picChg>
        <pc:picChg chg="add del mod">
          <ac:chgData name="Leonie Smith" userId="fed1330f33f5650e" providerId="LiveId" clId="{B5E21282-2B1D-41EC-9A31-9FAD8F7A80CB}" dt="2023-07-14T06:49:03.899" v="128"/>
          <ac:picMkLst>
            <pc:docMk/>
            <pc:sldMk cId="2091704499" sldId="480"/>
            <ac:picMk id="8" creationId="{3F596128-3501-DBF8-6CED-418154248FC2}"/>
          </ac:picMkLst>
        </pc:picChg>
        <pc:picChg chg="add del mod">
          <ac:chgData name="Leonie Smith" userId="fed1330f33f5650e" providerId="LiveId" clId="{B5E21282-2B1D-41EC-9A31-9FAD8F7A80CB}" dt="2023-07-14T06:48:44.299" v="126" actId="478"/>
          <ac:picMkLst>
            <pc:docMk/>
            <pc:sldMk cId="2091704499" sldId="480"/>
            <ac:picMk id="9" creationId="{338D5CEB-6546-4199-4141-465C0DEC29A0}"/>
          </ac:picMkLst>
        </pc:picChg>
        <pc:picChg chg="add del mod ord">
          <ac:chgData name="Leonie Smith" userId="fed1330f33f5650e" providerId="LiveId" clId="{B5E21282-2B1D-41EC-9A31-9FAD8F7A80CB}" dt="2023-07-14T06:49:26.675" v="129"/>
          <ac:picMkLst>
            <pc:docMk/>
            <pc:sldMk cId="2091704499" sldId="480"/>
            <ac:picMk id="17" creationId="{575195D2-6EBD-A16F-DDBF-7CEED83E3D34}"/>
          </ac:picMkLst>
        </pc:picChg>
        <pc:picChg chg="add del mod">
          <ac:chgData name="Leonie Smith" userId="fed1330f33f5650e" providerId="LiveId" clId="{B5E21282-2B1D-41EC-9A31-9FAD8F7A80CB}" dt="2023-07-14T06:49:55.678" v="131"/>
          <ac:picMkLst>
            <pc:docMk/>
            <pc:sldMk cId="2091704499" sldId="480"/>
            <ac:picMk id="18" creationId="{B80FF983-36D5-1507-A238-A061C4C97F63}"/>
          </ac:picMkLst>
        </pc:picChg>
        <pc:picChg chg="add del mod ord">
          <ac:chgData name="Leonie Smith" userId="fed1330f33f5650e" providerId="LiveId" clId="{B5E21282-2B1D-41EC-9A31-9FAD8F7A80CB}" dt="2023-07-14T06:50:18.828" v="132"/>
          <ac:picMkLst>
            <pc:docMk/>
            <pc:sldMk cId="2091704499" sldId="480"/>
            <ac:picMk id="25" creationId="{4AD23FDB-54A1-FCA7-41E3-3BADD72C3156}"/>
          </ac:picMkLst>
        </pc:picChg>
        <pc:picChg chg="add mod">
          <ac:chgData name="Leonie Smith" userId="fed1330f33f5650e" providerId="LiveId" clId="{B5E21282-2B1D-41EC-9A31-9FAD8F7A80CB}" dt="2023-07-14T06:50:18.828" v="132"/>
          <ac:picMkLst>
            <pc:docMk/>
            <pc:sldMk cId="2091704499" sldId="480"/>
            <ac:picMk id="26" creationId="{F34EAB1D-1672-5F0D-8818-5B6B1242118A}"/>
          </ac:picMkLst>
        </pc:picChg>
        <pc:picChg chg="del">
          <ac:chgData name="Leonie Smith" userId="fed1330f33f5650e" providerId="LiveId" clId="{B5E21282-2B1D-41EC-9A31-9FAD8F7A80CB}" dt="2023-07-14T06:48:11.318" v="123"/>
          <ac:picMkLst>
            <pc:docMk/>
            <pc:sldMk cId="2091704499" sldId="480"/>
            <ac:picMk id="37" creationId="{953FBACA-2540-502E-5C7A-1F923B03BF27}"/>
          </ac:picMkLst>
        </pc:picChg>
        <pc:picChg chg="del">
          <ac:chgData name="Leonie Smith" userId="fed1330f33f5650e" providerId="LiveId" clId="{B5E21282-2B1D-41EC-9A31-9FAD8F7A80CB}" dt="2023-07-14T06:48:11.318" v="123"/>
          <ac:picMkLst>
            <pc:docMk/>
            <pc:sldMk cId="2091704499" sldId="480"/>
            <ac:picMk id="38" creationId="{CDC0C5E9-31AC-C7B4-F0A5-1DFD1C850203}"/>
          </ac:picMkLst>
        </pc:picChg>
      </pc:sldChg>
      <pc:sldChg chg="addSp delSp modSp mod modTransition modAnim">
        <pc:chgData name="Leonie Smith" userId="fed1330f33f5650e" providerId="LiveId" clId="{B5E21282-2B1D-41EC-9A31-9FAD8F7A80CB}" dt="2023-07-14T06:56:36.264" v="158"/>
        <pc:sldMkLst>
          <pc:docMk/>
          <pc:sldMk cId="1656913" sldId="482"/>
        </pc:sldMkLst>
        <pc:picChg chg="add del mod ord">
          <ac:chgData name="Leonie Smith" userId="fed1330f33f5650e" providerId="LiveId" clId="{B5E21282-2B1D-41EC-9A31-9FAD8F7A80CB}" dt="2023-07-14T06:29:09.623" v="17"/>
          <ac:picMkLst>
            <pc:docMk/>
            <pc:sldMk cId="1656913" sldId="482"/>
            <ac:picMk id="5" creationId="{E39FE8C9-5310-582C-5D9F-99E22CC88420}"/>
          </ac:picMkLst>
        </pc:picChg>
        <pc:picChg chg="add del mod">
          <ac:chgData name="Leonie Smith" userId="fed1330f33f5650e" providerId="LiveId" clId="{B5E21282-2B1D-41EC-9A31-9FAD8F7A80CB}" dt="2023-07-14T06:54:17.850" v="148"/>
          <ac:picMkLst>
            <pc:docMk/>
            <pc:sldMk cId="1656913" sldId="482"/>
            <ac:picMk id="7" creationId="{7BC8B4F7-C5A4-4C13-3138-31A45938B484}"/>
          </ac:picMkLst>
        </pc:picChg>
        <pc:picChg chg="add del mod ord">
          <ac:chgData name="Leonie Smith" userId="fed1330f33f5650e" providerId="LiveId" clId="{B5E21282-2B1D-41EC-9A31-9FAD8F7A80CB}" dt="2023-07-14T06:54:24.456" v="149"/>
          <ac:picMkLst>
            <pc:docMk/>
            <pc:sldMk cId="1656913" sldId="482"/>
            <ac:picMk id="17" creationId="{CC9B2F3E-9A8C-2679-9099-DA4B1F134272}"/>
          </ac:picMkLst>
        </pc:picChg>
        <pc:picChg chg="add del mod">
          <ac:chgData name="Leonie Smith" userId="fed1330f33f5650e" providerId="LiveId" clId="{B5E21282-2B1D-41EC-9A31-9FAD8F7A80CB}" dt="2023-07-14T06:54:25.515" v="151"/>
          <ac:picMkLst>
            <pc:docMk/>
            <pc:sldMk cId="1656913" sldId="482"/>
            <ac:picMk id="18" creationId="{A3BC918C-29F1-40FC-EB1A-6BED899863A9}"/>
          </ac:picMkLst>
        </pc:picChg>
        <pc:picChg chg="add del mod ord">
          <ac:chgData name="Leonie Smith" userId="fed1330f33f5650e" providerId="LiveId" clId="{B5E21282-2B1D-41EC-9A31-9FAD8F7A80CB}" dt="2023-07-14T06:54:41.876" v="152"/>
          <ac:picMkLst>
            <pc:docMk/>
            <pc:sldMk cId="1656913" sldId="482"/>
            <ac:picMk id="21" creationId="{BB9B90FF-9FB3-2B02-FDDB-9A32DBB20460}"/>
          </ac:picMkLst>
        </pc:picChg>
        <pc:picChg chg="add del mod">
          <ac:chgData name="Leonie Smith" userId="fed1330f33f5650e" providerId="LiveId" clId="{B5E21282-2B1D-41EC-9A31-9FAD8F7A80CB}" dt="2023-07-14T06:54:43.233" v="154"/>
          <ac:picMkLst>
            <pc:docMk/>
            <pc:sldMk cId="1656913" sldId="482"/>
            <ac:picMk id="22" creationId="{044E2FD6-A901-682B-A184-ECDC44368929}"/>
          </ac:picMkLst>
        </pc:picChg>
        <pc:picChg chg="add del mod ord">
          <ac:chgData name="Leonie Smith" userId="fed1330f33f5650e" providerId="LiveId" clId="{B5E21282-2B1D-41EC-9A31-9FAD8F7A80CB}" dt="2023-07-14T06:55:16.747" v="155"/>
          <ac:picMkLst>
            <pc:docMk/>
            <pc:sldMk cId="1656913" sldId="482"/>
            <ac:picMk id="25" creationId="{7B8BE2D7-3523-1432-DAB6-A5C0DA068693}"/>
          </ac:picMkLst>
        </pc:picChg>
        <pc:picChg chg="add del mod">
          <ac:chgData name="Leonie Smith" userId="fed1330f33f5650e" providerId="LiveId" clId="{B5E21282-2B1D-41EC-9A31-9FAD8F7A80CB}" dt="2023-07-14T06:56:00.363" v="157"/>
          <ac:picMkLst>
            <pc:docMk/>
            <pc:sldMk cId="1656913" sldId="482"/>
            <ac:picMk id="26" creationId="{FEF13960-4643-DB54-635E-8C85951BEDF4}"/>
          </ac:picMkLst>
        </pc:picChg>
        <pc:picChg chg="add del mod ord">
          <ac:chgData name="Leonie Smith" userId="fed1330f33f5650e" providerId="LiveId" clId="{B5E21282-2B1D-41EC-9A31-9FAD8F7A80CB}" dt="2023-07-14T06:56:36.264" v="158"/>
          <ac:picMkLst>
            <pc:docMk/>
            <pc:sldMk cId="1656913" sldId="482"/>
            <ac:picMk id="31" creationId="{9210C4F3-407C-B44B-0C32-B00578132B07}"/>
          </ac:picMkLst>
        </pc:picChg>
        <pc:picChg chg="add mod">
          <ac:chgData name="Leonie Smith" userId="fed1330f33f5650e" providerId="LiveId" clId="{B5E21282-2B1D-41EC-9A31-9FAD8F7A80CB}" dt="2023-07-14T06:56:36.264" v="158"/>
          <ac:picMkLst>
            <pc:docMk/>
            <pc:sldMk cId="1656913" sldId="482"/>
            <ac:picMk id="64" creationId="{381E141C-8DC1-D3F0-0378-E85BECCF2ABF}"/>
          </ac:picMkLst>
        </pc:picChg>
        <pc:picChg chg="del">
          <ac:chgData name="Leonie Smith" userId="fed1330f33f5650e" providerId="LiveId" clId="{B5E21282-2B1D-41EC-9A31-9FAD8F7A80CB}" dt="2023-07-14T06:28:35.539" v="16"/>
          <ac:picMkLst>
            <pc:docMk/>
            <pc:sldMk cId="1656913" sldId="482"/>
            <ac:picMk id="81" creationId="{FC2EC29B-5DAA-3B21-B399-230214C40ED3}"/>
          </ac:picMkLst>
        </pc:picChg>
      </pc:sldChg>
    </pc:docChg>
  </pc:docChgLst>
  <pc:docChgLst>
    <pc:chgData name="Leonie Smith" userId="fed1330f33f5650e" providerId="LiveId" clId="{873F16A1-53B2-4B73-86A3-954064B108CC}"/>
    <pc:docChg chg="undo custSel addSld delSld modSld">
      <pc:chgData name="Leonie Smith" userId="fed1330f33f5650e" providerId="LiveId" clId="{873F16A1-53B2-4B73-86A3-954064B108CC}" dt="2023-01-18T11:27:23.636" v="48"/>
      <pc:docMkLst>
        <pc:docMk/>
      </pc:docMkLst>
      <pc:sldChg chg="modTransition">
        <pc:chgData name="Leonie Smith" userId="fed1330f33f5650e" providerId="LiveId" clId="{873F16A1-53B2-4B73-86A3-954064B108CC}" dt="2023-01-18T11:27:23.636" v="48"/>
        <pc:sldMkLst>
          <pc:docMk/>
          <pc:sldMk cId="2808268300" sldId="259"/>
        </pc:sldMkLst>
      </pc:sldChg>
      <pc:sldChg chg="modTransition">
        <pc:chgData name="Leonie Smith" userId="fed1330f33f5650e" providerId="LiveId" clId="{873F16A1-53B2-4B73-86A3-954064B108CC}" dt="2023-01-18T11:27:23.636" v="48"/>
        <pc:sldMkLst>
          <pc:docMk/>
          <pc:sldMk cId="3114739586" sldId="260"/>
        </pc:sldMkLst>
      </pc:sldChg>
      <pc:sldChg chg="modTransition">
        <pc:chgData name="Leonie Smith" userId="fed1330f33f5650e" providerId="LiveId" clId="{873F16A1-53B2-4B73-86A3-954064B108CC}" dt="2023-01-18T11:27:23.636" v="48"/>
        <pc:sldMkLst>
          <pc:docMk/>
          <pc:sldMk cId="888310116" sldId="261"/>
        </pc:sldMkLst>
      </pc:sldChg>
      <pc:sldChg chg="modTransition">
        <pc:chgData name="Leonie Smith" userId="fed1330f33f5650e" providerId="LiveId" clId="{873F16A1-53B2-4B73-86A3-954064B108CC}" dt="2023-01-18T11:27:23.636" v="48"/>
        <pc:sldMkLst>
          <pc:docMk/>
          <pc:sldMk cId="1325178212" sldId="263"/>
        </pc:sldMkLst>
      </pc:sldChg>
      <pc:sldChg chg="modTransition">
        <pc:chgData name="Leonie Smith" userId="fed1330f33f5650e" providerId="LiveId" clId="{873F16A1-53B2-4B73-86A3-954064B108CC}" dt="2023-01-18T11:27:23.636" v="48"/>
        <pc:sldMkLst>
          <pc:docMk/>
          <pc:sldMk cId="1549973148" sldId="264"/>
        </pc:sldMkLst>
      </pc:sldChg>
      <pc:sldChg chg="modTransition">
        <pc:chgData name="Leonie Smith" userId="fed1330f33f5650e" providerId="LiveId" clId="{873F16A1-53B2-4B73-86A3-954064B108CC}" dt="2023-01-18T11:27:23.636" v="48"/>
        <pc:sldMkLst>
          <pc:docMk/>
          <pc:sldMk cId="1995372088" sldId="265"/>
        </pc:sldMkLst>
      </pc:sldChg>
      <pc:sldChg chg="modTransition">
        <pc:chgData name="Leonie Smith" userId="fed1330f33f5650e" providerId="LiveId" clId="{873F16A1-53B2-4B73-86A3-954064B108CC}" dt="2023-01-18T11:27:23.636" v="48"/>
        <pc:sldMkLst>
          <pc:docMk/>
          <pc:sldMk cId="612208343" sldId="266"/>
        </pc:sldMkLst>
      </pc:sldChg>
      <pc:sldChg chg="del">
        <pc:chgData name="Leonie Smith" userId="fed1330f33f5650e" providerId="LiveId" clId="{873F16A1-53B2-4B73-86A3-954064B108CC}" dt="2023-01-18T11:15:51.525" v="4" actId="2696"/>
        <pc:sldMkLst>
          <pc:docMk/>
          <pc:sldMk cId="1953461977" sldId="267"/>
        </pc:sldMkLst>
      </pc:sldChg>
      <pc:sldChg chg="modTransition">
        <pc:chgData name="Leonie Smith" userId="fed1330f33f5650e" providerId="LiveId" clId="{873F16A1-53B2-4B73-86A3-954064B108CC}" dt="2023-01-18T11:27:23.636" v="48"/>
        <pc:sldMkLst>
          <pc:docMk/>
          <pc:sldMk cId="2500228513" sldId="269"/>
        </pc:sldMkLst>
      </pc:sldChg>
      <pc:sldChg chg="modTransition">
        <pc:chgData name="Leonie Smith" userId="fed1330f33f5650e" providerId="LiveId" clId="{873F16A1-53B2-4B73-86A3-954064B108CC}" dt="2023-01-18T11:27:23.636" v="48"/>
        <pc:sldMkLst>
          <pc:docMk/>
          <pc:sldMk cId="2345146478" sldId="271"/>
        </pc:sldMkLst>
      </pc:sldChg>
      <pc:sldChg chg="addSp delSp modSp del mod">
        <pc:chgData name="Leonie Smith" userId="fed1330f33f5650e" providerId="LiveId" clId="{873F16A1-53B2-4B73-86A3-954064B108CC}" dt="2023-01-18T11:20:13.971" v="32" actId="2696"/>
        <pc:sldMkLst>
          <pc:docMk/>
          <pc:sldMk cId="1166451195" sldId="272"/>
        </pc:sldMkLst>
        <pc:picChg chg="del">
          <ac:chgData name="Leonie Smith" userId="fed1330f33f5650e" providerId="LiveId" clId="{873F16A1-53B2-4B73-86A3-954064B108CC}" dt="2023-01-18T11:20:06.633" v="30" actId="21"/>
          <ac:picMkLst>
            <pc:docMk/>
            <pc:sldMk cId="1166451195" sldId="272"/>
            <ac:picMk id="3" creationId="{471310F7-D5CA-4DBC-B719-E094BAD8CBEC}"/>
          </ac:picMkLst>
        </pc:picChg>
        <pc:picChg chg="add mod">
          <ac:chgData name="Leonie Smith" userId="fed1330f33f5650e" providerId="LiveId" clId="{873F16A1-53B2-4B73-86A3-954064B108CC}" dt="2023-01-18T11:20:09.380" v="31"/>
          <ac:picMkLst>
            <pc:docMk/>
            <pc:sldMk cId="1166451195" sldId="272"/>
            <ac:picMk id="4" creationId="{7DEB33A7-33DB-0BE3-4B38-6D0AFB804968}"/>
          </ac:picMkLst>
        </pc:picChg>
      </pc:sldChg>
      <pc:sldChg chg="del">
        <pc:chgData name="Leonie Smith" userId="fed1330f33f5650e" providerId="LiveId" clId="{873F16A1-53B2-4B73-86A3-954064B108CC}" dt="2023-01-18T11:21:18.696" v="38" actId="2696"/>
        <pc:sldMkLst>
          <pc:docMk/>
          <pc:sldMk cId="3261377596" sldId="438"/>
        </pc:sldMkLst>
      </pc:sldChg>
      <pc:sldChg chg="delSp modSp mod modTransition modAnim">
        <pc:chgData name="Leonie Smith" userId="fed1330f33f5650e" providerId="LiveId" clId="{873F16A1-53B2-4B73-86A3-954064B108CC}" dt="2023-01-18T11:27:23.636" v="48"/>
        <pc:sldMkLst>
          <pc:docMk/>
          <pc:sldMk cId="3596600315" sldId="468"/>
        </pc:sldMkLst>
        <pc:spChg chg="mod">
          <ac:chgData name="Leonie Smith" userId="fed1330f33f5650e" providerId="LiveId" clId="{873F16A1-53B2-4B73-86A3-954064B108CC}" dt="2023-01-18T11:25:19.107" v="47"/>
          <ac:spMkLst>
            <pc:docMk/>
            <pc:sldMk cId="3596600315" sldId="468"/>
            <ac:spMk id="3" creationId="{0162BEE1-134B-8B70-2BB8-9226F1DF1614}"/>
          </ac:spMkLst>
        </pc:spChg>
        <pc:picChg chg="del">
          <ac:chgData name="Leonie Smith" userId="fed1330f33f5650e" providerId="LiveId" clId="{873F16A1-53B2-4B73-86A3-954064B108CC}" dt="2023-01-18T11:27:23.636" v="48"/>
          <ac:picMkLst>
            <pc:docMk/>
            <pc:sldMk cId="3596600315" sldId="468"/>
            <ac:picMk id="4" creationId="{87FCCBA8-0F58-66EE-FF42-6688FCC6374F}"/>
          </ac:picMkLst>
        </pc:picChg>
      </pc:sldChg>
      <pc:sldChg chg="modSp mod modTransition">
        <pc:chgData name="Leonie Smith" userId="fed1330f33f5650e" providerId="LiveId" clId="{873F16A1-53B2-4B73-86A3-954064B108CC}" dt="2023-01-18T11:27:23.636" v="48"/>
        <pc:sldMkLst>
          <pc:docMk/>
          <pc:sldMk cId="2823609039" sldId="470"/>
        </pc:sldMkLst>
        <pc:spChg chg="mod">
          <ac:chgData name="Leonie Smith" userId="fed1330f33f5650e" providerId="LiveId" clId="{873F16A1-53B2-4B73-86A3-954064B108CC}" dt="2023-01-18T11:17:18.999" v="15" actId="2711"/>
          <ac:spMkLst>
            <pc:docMk/>
            <pc:sldMk cId="2823609039" sldId="470"/>
            <ac:spMk id="4" creationId="{9A13E2D8-2F59-44C1-B1D2-79C300C26DD4}"/>
          </ac:spMkLst>
        </pc:spChg>
      </pc:sldChg>
      <pc:sldChg chg="modSp mod modTransition">
        <pc:chgData name="Leonie Smith" userId="fed1330f33f5650e" providerId="LiveId" clId="{873F16A1-53B2-4B73-86A3-954064B108CC}" dt="2023-01-18T11:27:23.636" v="48"/>
        <pc:sldMkLst>
          <pc:docMk/>
          <pc:sldMk cId="2729134681" sldId="471"/>
        </pc:sldMkLst>
        <pc:spChg chg="mod">
          <ac:chgData name="Leonie Smith" userId="fed1330f33f5650e" providerId="LiveId" clId="{873F16A1-53B2-4B73-86A3-954064B108CC}" dt="2023-01-18T11:20:48.286" v="37" actId="20577"/>
          <ac:spMkLst>
            <pc:docMk/>
            <pc:sldMk cId="2729134681" sldId="471"/>
            <ac:spMk id="4" creationId="{9A13E2D8-2F59-44C1-B1D2-79C300C26DD4}"/>
          </ac:spMkLst>
        </pc:spChg>
      </pc:sldChg>
      <pc:sldChg chg="modTransition">
        <pc:chgData name="Leonie Smith" userId="fed1330f33f5650e" providerId="LiveId" clId="{873F16A1-53B2-4B73-86A3-954064B108CC}" dt="2023-01-18T11:27:23.636" v="48"/>
        <pc:sldMkLst>
          <pc:docMk/>
          <pc:sldMk cId="3218840597" sldId="473"/>
        </pc:sldMkLst>
      </pc:sldChg>
      <pc:sldChg chg="modTransition">
        <pc:chgData name="Leonie Smith" userId="fed1330f33f5650e" providerId="LiveId" clId="{873F16A1-53B2-4B73-86A3-954064B108CC}" dt="2023-01-18T11:27:23.636" v="48"/>
        <pc:sldMkLst>
          <pc:docMk/>
          <pc:sldMk cId="1777246683" sldId="474"/>
        </pc:sldMkLst>
      </pc:sldChg>
      <pc:sldChg chg="modTransition">
        <pc:chgData name="Leonie Smith" userId="fed1330f33f5650e" providerId="LiveId" clId="{873F16A1-53B2-4B73-86A3-954064B108CC}" dt="2023-01-18T11:27:23.636" v="48"/>
        <pc:sldMkLst>
          <pc:docMk/>
          <pc:sldMk cId="349945771" sldId="475"/>
        </pc:sldMkLst>
      </pc:sldChg>
      <pc:sldChg chg="modTransition">
        <pc:chgData name="Leonie Smith" userId="fed1330f33f5650e" providerId="LiveId" clId="{873F16A1-53B2-4B73-86A3-954064B108CC}" dt="2023-01-18T11:27:23.636" v="48"/>
        <pc:sldMkLst>
          <pc:docMk/>
          <pc:sldMk cId="3948558611" sldId="476"/>
        </pc:sldMkLst>
      </pc:sldChg>
      <pc:sldChg chg="modTransition">
        <pc:chgData name="Leonie Smith" userId="fed1330f33f5650e" providerId="LiveId" clId="{873F16A1-53B2-4B73-86A3-954064B108CC}" dt="2023-01-18T11:27:23.636" v="48"/>
        <pc:sldMkLst>
          <pc:docMk/>
          <pc:sldMk cId="4141894588" sldId="477"/>
        </pc:sldMkLst>
      </pc:sldChg>
      <pc:sldChg chg="modTransition">
        <pc:chgData name="Leonie Smith" userId="fed1330f33f5650e" providerId="LiveId" clId="{873F16A1-53B2-4B73-86A3-954064B108CC}" dt="2023-01-18T11:27:23.636" v="48"/>
        <pc:sldMkLst>
          <pc:docMk/>
          <pc:sldMk cId="1509644224" sldId="478"/>
        </pc:sldMkLst>
      </pc:sldChg>
      <pc:sldChg chg="modTransition">
        <pc:chgData name="Leonie Smith" userId="fed1330f33f5650e" providerId="LiveId" clId="{873F16A1-53B2-4B73-86A3-954064B108CC}" dt="2023-01-18T11:27:23.636" v="48"/>
        <pc:sldMkLst>
          <pc:docMk/>
          <pc:sldMk cId="4245149066" sldId="479"/>
        </pc:sldMkLst>
      </pc:sldChg>
      <pc:sldChg chg="modTransition">
        <pc:chgData name="Leonie Smith" userId="fed1330f33f5650e" providerId="LiveId" clId="{873F16A1-53B2-4B73-86A3-954064B108CC}" dt="2023-01-18T11:27:23.636" v="48"/>
        <pc:sldMkLst>
          <pc:docMk/>
          <pc:sldMk cId="2091704499" sldId="480"/>
        </pc:sldMkLst>
      </pc:sldChg>
      <pc:sldChg chg="delSp modSp del mod">
        <pc:chgData name="Leonie Smith" userId="fed1330f33f5650e" providerId="LiveId" clId="{873F16A1-53B2-4B73-86A3-954064B108CC}" dt="2023-01-18T11:16:58.222" v="13" actId="2696"/>
        <pc:sldMkLst>
          <pc:docMk/>
          <pc:sldMk cId="2381421202" sldId="481"/>
        </pc:sldMkLst>
        <pc:picChg chg="del mod">
          <ac:chgData name="Leonie Smith" userId="fed1330f33f5650e" providerId="LiveId" clId="{873F16A1-53B2-4B73-86A3-954064B108CC}" dt="2023-01-18T11:16:39.481" v="12" actId="21"/>
          <ac:picMkLst>
            <pc:docMk/>
            <pc:sldMk cId="2381421202" sldId="481"/>
            <ac:picMk id="3" creationId="{9403071A-9C29-425D-8CA5-179E1A70001E}"/>
          </ac:picMkLst>
        </pc:picChg>
        <pc:picChg chg="mod">
          <ac:chgData name="Leonie Smith" userId="fed1330f33f5650e" providerId="LiveId" clId="{873F16A1-53B2-4B73-86A3-954064B108CC}" dt="2023-01-18T11:16:36.656" v="10" actId="1076"/>
          <ac:picMkLst>
            <pc:docMk/>
            <pc:sldMk cId="2381421202" sldId="481"/>
            <ac:picMk id="4" creationId="{41D0628D-3AE6-4BF3-8A7D-CC6FE227BD8E}"/>
          </ac:picMkLst>
        </pc:picChg>
      </pc:sldChg>
      <pc:sldChg chg="modTransition">
        <pc:chgData name="Leonie Smith" userId="fed1330f33f5650e" providerId="LiveId" clId="{873F16A1-53B2-4B73-86A3-954064B108CC}" dt="2023-01-18T11:27:23.636" v="48"/>
        <pc:sldMkLst>
          <pc:docMk/>
          <pc:sldMk cId="1656913" sldId="482"/>
        </pc:sldMkLst>
      </pc:sldChg>
      <pc:sldChg chg="addSp delSp modSp new mod modTransition">
        <pc:chgData name="Leonie Smith" userId="fed1330f33f5650e" providerId="LiveId" clId="{873F16A1-53B2-4B73-86A3-954064B108CC}" dt="2023-01-18T11:27:23.636" v="48"/>
        <pc:sldMkLst>
          <pc:docMk/>
          <pc:sldMk cId="3130557392" sldId="483"/>
        </pc:sldMkLst>
        <pc:spChg chg="add del mod">
          <ac:chgData name="Leonie Smith" userId="fed1330f33f5650e" providerId="LiveId" clId="{873F16A1-53B2-4B73-86A3-954064B108CC}" dt="2023-01-18T11:16:18.996" v="8"/>
          <ac:spMkLst>
            <pc:docMk/>
            <pc:sldMk cId="3130557392" sldId="483"/>
            <ac:spMk id="4" creationId="{979AAC45-2D0E-4587-966C-9989EB6E7D42}"/>
          </ac:spMkLst>
        </pc:spChg>
        <pc:spChg chg="add mod">
          <ac:chgData name="Leonie Smith" userId="fed1330f33f5650e" providerId="LiveId" clId="{873F16A1-53B2-4B73-86A3-954064B108CC}" dt="2023-01-18T11:21:40.378" v="46" actId="20577"/>
          <ac:spMkLst>
            <pc:docMk/>
            <pc:sldMk cId="3130557392" sldId="483"/>
            <ac:spMk id="5" creationId="{1277601E-E59F-0D4C-7CD9-2C8F0A8AB8A7}"/>
          </ac:spMkLst>
        </pc:spChg>
        <pc:picChg chg="add mod">
          <ac:chgData name="Leonie Smith" userId="fed1330f33f5650e" providerId="LiveId" clId="{873F16A1-53B2-4B73-86A3-954064B108CC}" dt="2023-01-18T11:15:37.857" v="3" actId="14100"/>
          <ac:picMkLst>
            <pc:docMk/>
            <pc:sldMk cId="3130557392" sldId="483"/>
            <ac:picMk id="3" creationId="{D88670E7-8B0A-E5E9-ABD9-1196429E1E1F}"/>
          </ac:picMkLst>
        </pc:picChg>
      </pc:sldChg>
      <pc:sldChg chg="addSp modSp add modTransition">
        <pc:chgData name="Leonie Smith" userId="fed1330f33f5650e" providerId="LiveId" clId="{873F16A1-53B2-4B73-86A3-954064B108CC}" dt="2023-01-18T11:27:23.636" v="48"/>
        <pc:sldMkLst>
          <pc:docMk/>
          <pc:sldMk cId="1141157631" sldId="484"/>
        </pc:sldMkLst>
        <pc:spChg chg="add mod">
          <ac:chgData name="Leonie Smith" userId="fed1330f33f5650e" providerId="LiveId" clId="{873F16A1-53B2-4B73-86A3-954064B108CC}" dt="2023-01-18T11:18:52.542" v="29"/>
          <ac:spMkLst>
            <pc:docMk/>
            <pc:sldMk cId="1141157631" sldId="484"/>
            <ac:spMk id="2" creationId="{8958DC3E-2C75-5D9C-9FC3-F5460C66DDB0}"/>
          </ac:spMkLst>
        </pc:spChg>
      </pc:sldChg>
      <pc:sldChg chg="addSp modSp new mod modTransition">
        <pc:chgData name="Leonie Smith" userId="fed1330f33f5650e" providerId="LiveId" clId="{873F16A1-53B2-4B73-86A3-954064B108CC}" dt="2023-01-18T11:27:23.636" v="48"/>
        <pc:sldMkLst>
          <pc:docMk/>
          <pc:sldMk cId="1652854256" sldId="485"/>
        </pc:sldMkLst>
        <pc:picChg chg="add mod">
          <ac:chgData name="Leonie Smith" userId="fed1330f33f5650e" providerId="LiveId" clId="{873F16A1-53B2-4B73-86A3-954064B108CC}" dt="2023-01-18T11:20:38.145" v="36" actId="14100"/>
          <ac:picMkLst>
            <pc:docMk/>
            <pc:sldMk cId="1652854256" sldId="485"/>
            <ac:picMk id="3" creationId="{6096C856-1D72-B89D-4B9D-2495CEC8783A}"/>
          </ac:picMkLst>
        </pc:picChg>
      </pc:sldChg>
    </pc:docChg>
  </pc:docChgLst>
  <pc:docChgLst>
    <pc:chgData name="Leonie Smith" userId="fed1330f33f5650e" providerId="LiveId" clId="{0EBFC64B-9E52-4A3F-9DD7-F7A94E42B74D}"/>
    <pc:docChg chg="custSel modSld">
      <pc:chgData name="Leonie Smith" userId="fed1330f33f5650e" providerId="LiveId" clId="{0EBFC64B-9E52-4A3F-9DD7-F7A94E42B74D}" dt="2023-06-05T06:53:56.291" v="99"/>
      <pc:docMkLst>
        <pc:docMk/>
      </pc:docMkLst>
      <pc:sldChg chg="addSp delSp modSp mod modTransition delAnim modAnim">
        <pc:chgData name="Leonie Smith" userId="fed1330f33f5650e" providerId="LiveId" clId="{0EBFC64B-9E52-4A3F-9DD7-F7A94E42B74D}" dt="2023-06-05T06:36:22.302" v="38"/>
        <pc:sldMkLst>
          <pc:docMk/>
          <pc:sldMk cId="3596600315" sldId="468"/>
        </pc:sldMkLst>
        <pc:picChg chg="del">
          <ac:chgData name="Leonie Smith" userId="fed1330f33f5650e" providerId="LiveId" clId="{0EBFC64B-9E52-4A3F-9DD7-F7A94E42B74D}" dt="2023-06-05T06:33:53.360" v="14" actId="478"/>
          <ac:picMkLst>
            <pc:docMk/>
            <pc:sldMk cId="3596600315" sldId="468"/>
            <ac:picMk id="4" creationId="{9445ACEA-B0FB-D3A6-8CAA-67D50DC471C1}"/>
          </ac:picMkLst>
        </pc:picChg>
        <pc:picChg chg="add del mod">
          <ac:chgData name="Leonie Smith" userId="fed1330f33f5650e" providerId="LiveId" clId="{0EBFC64B-9E52-4A3F-9DD7-F7A94E42B74D}" dt="2023-06-05T06:32:48.112" v="2"/>
          <ac:picMkLst>
            <pc:docMk/>
            <pc:sldMk cId="3596600315" sldId="468"/>
            <ac:picMk id="8" creationId="{0BCCA0F3-393F-8BD8-D7BF-89E3379B7504}"/>
          </ac:picMkLst>
        </pc:picChg>
        <pc:picChg chg="add del mod">
          <ac:chgData name="Leonie Smith" userId="fed1330f33f5650e" providerId="LiveId" clId="{0EBFC64B-9E52-4A3F-9DD7-F7A94E42B74D}" dt="2023-06-05T06:32:54.924" v="3"/>
          <ac:picMkLst>
            <pc:docMk/>
            <pc:sldMk cId="3596600315" sldId="468"/>
            <ac:picMk id="10" creationId="{9D932BAD-478B-7CD0-EF96-53FEDF8E4594}"/>
          </ac:picMkLst>
        </pc:picChg>
        <pc:picChg chg="add del mod">
          <ac:chgData name="Leonie Smith" userId="fed1330f33f5650e" providerId="LiveId" clId="{0EBFC64B-9E52-4A3F-9DD7-F7A94E42B74D}" dt="2023-06-05T06:33:06.804" v="5"/>
          <ac:picMkLst>
            <pc:docMk/>
            <pc:sldMk cId="3596600315" sldId="468"/>
            <ac:picMk id="11" creationId="{9AFB99A7-B7DB-F85E-7C62-2AAF208EEE40}"/>
          </ac:picMkLst>
        </pc:picChg>
        <pc:picChg chg="add del mod ord">
          <ac:chgData name="Leonie Smith" userId="fed1330f33f5650e" providerId="LiveId" clId="{0EBFC64B-9E52-4A3F-9DD7-F7A94E42B74D}" dt="2023-06-05T06:33:11.753" v="6"/>
          <ac:picMkLst>
            <pc:docMk/>
            <pc:sldMk cId="3596600315" sldId="468"/>
            <ac:picMk id="15" creationId="{AD4D31D6-D2EA-909F-84D7-35FBC48FB627}"/>
          </ac:picMkLst>
        </pc:picChg>
        <pc:picChg chg="add del mod">
          <ac:chgData name="Leonie Smith" userId="fed1330f33f5650e" providerId="LiveId" clId="{0EBFC64B-9E52-4A3F-9DD7-F7A94E42B74D}" dt="2023-06-05T06:33:13.189" v="8"/>
          <ac:picMkLst>
            <pc:docMk/>
            <pc:sldMk cId="3596600315" sldId="468"/>
            <ac:picMk id="16" creationId="{C6492BD2-8330-926E-BEEB-73FB3E551684}"/>
          </ac:picMkLst>
        </pc:picChg>
        <pc:picChg chg="add del mod ord">
          <ac:chgData name="Leonie Smith" userId="fed1330f33f5650e" providerId="LiveId" clId="{0EBFC64B-9E52-4A3F-9DD7-F7A94E42B74D}" dt="2023-06-05T06:33:19.720" v="9"/>
          <ac:picMkLst>
            <pc:docMk/>
            <pc:sldMk cId="3596600315" sldId="468"/>
            <ac:picMk id="18" creationId="{9911FEC1-1987-B7FA-6F45-770D54A8100B}"/>
          </ac:picMkLst>
        </pc:picChg>
        <pc:picChg chg="add del mod">
          <ac:chgData name="Leonie Smith" userId="fed1330f33f5650e" providerId="LiveId" clId="{0EBFC64B-9E52-4A3F-9DD7-F7A94E42B74D}" dt="2023-06-05T06:33:30.943" v="11"/>
          <ac:picMkLst>
            <pc:docMk/>
            <pc:sldMk cId="3596600315" sldId="468"/>
            <ac:picMk id="19" creationId="{8DC833D5-F9EF-6235-31E5-021BBD499F5F}"/>
          </ac:picMkLst>
        </pc:picChg>
        <pc:picChg chg="add del mod ord">
          <ac:chgData name="Leonie Smith" userId="fed1330f33f5650e" providerId="LiveId" clId="{0EBFC64B-9E52-4A3F-9DD7-F7A94E42B74D}" dt="2023-06-05T06:33:39.037" v="12"/>
          <ac:picMkLst>
            <pc:docMk/>
            <pc:sldMk cId="3596600315" sldId="468"/>
            <ac:picMk id="23" creationId="{7A8A7D38-FB9A-2E70-8B8F-5BF58864C55E}"/>
          </ac:picMkLst>
        </pc:picChg>
        <pc:picChg chg="add del mod">
          <ac:chgData name="Leonie Smith" userId="fed1330f33f5650e" providerId="LiveId" clId="{0EBFC64B-9E52-4A3F-9DD7-F7A94E42B74D}" dt="2023-06-05T06:33:51.491" v="13" actId="478"/>
          <ac:picMkLst>
            <pc:docMk/>
            <pc:sldMk cId="3596600315" sldId="468"/>
            <ac:picMk id="24" creationId="{FBF7928A-A63D-C9FB-82C9-6F074D5227EA}"/>
          </ac:picMkLst>
        </pc:picChg>
        <pc:picChg chg="add del mod">
          <ac:chgData name="Leonie Smith" userId="fed1330f33f5650e" providerId="LiveId" clId="{0EBFC64B-9E52-4A3F-9DD7-F7A94E42B74D}" dt="2023-06-05T06:34:07.215" v="17"/>
          <ac:picMkLst>
            <pc:docMk/>
            <pc:sldMk cId="3596600315" sldId="468"/>
            <ac:picMk id="30" creationId="{8D852634-252A-F8DA-A15F-CB642EF2775B}"/>
          </ac:picMkLst>
        </pc:picChg>
        <pc:picChg chg="add del mod">
          <ac:chgData name="Leonie Smith" userId="fed1330f33f5650e" providerId="LiveId" clId="{0EBFC64B-9E52-4A3F-9DD7-F7A94E42B74D}" dt="2023-06-05T06:34:09.420" v="19"/>
          <ac:picMkLst>
            <pc:docMk/>
            <pc:sldMk cId="3596600315" sldId="468"/>
            <ac:picMk id="31" creationId="{049ACB40-C12E-42A5-A34D-2C9EE72F83B5}"/>
          </ac:picMkLst>
        </pc:picChg>
        <pc:picChg chg="add del mod ord">
          <ac:chgData name="Leonie Smith" userId="fed1330f33f5650e" providerId="LiveId" clId="{0EBFC64B-9E52-4A3F-9DD7-F7A94E42B74D}" dt="2023-06-05T06:34:20.133" v="20"/>
          <ac:picMkLst>
            <pc:docMk/>
            <pc:sldMk cId="3596600315" sldId="468"/>
            <ac:picMk id="34" creationId="{B639907E-57DF-E6D4-B9DB-E055DA269D11}"/>
          </ac:picMkLst>
        </pc:picChg>
        <pc:picChg chg="add del mod">
          <ac:chgData name="Leonie Smith" userId="fed1330f33f5650e" providerId="LiveId" clId="{0EBFC64B-9E52-4A3F-9DD7-F7A94E42B74D}" dt="2023-06-05T06:34:37.252" v="22"/>
          <ac:picMkLst>
            <pc:docMk/>
            <pc:sldMk cId="3596600315" sldId="468"/>
            <ac:picMk id="35" creationId="{2137C83C-7D1D-7DC6-BE47-B840F41CA9F1}"/>
          </ac:picMkLst>
        </pc:picChg>
        <pc:picChg chg="add del mod ord">
          <ac:chgData name="Leonie Smith" userId="fed1330f33f5650e" providerId="LiveId" clId="{0EBFC64B-9E52-4A3F-9DD7-F7A94E42B74D}" dt="2023-06-05T06:34:44.227" v="23"/>
          <ac:picMkLst>
            <pc:docMk/>
            <pc:sldMk cId="3596600315" sldId="468"/>
            <ac:picMk id="39" creationId="{7EC9BD10-0EB6-C459-D008-85C6BD874679}"/>
          </ac:picMkLst>
        </pc:picChg>
        <pc:picChg chg="add del mod">
          <ac:chgData name="Leonie Smith" userId="fed1330f33f5650e" providerId="LiveId" clId="{0EBFC64B-9E52-4A3F-9DD7-F7A94E42B74D}" dt="2023-06-05T06:34:58.107" v="25"/>
          <ac:picMkLst>
            <pc:docMk/>
            <pc:sldMk cId="3596600315" sldId="468"/>
            <ac:picMk id="40" creationId="{219B13C3-13AE-D437-1D66-E7089A194315}"/>
          </ac:picMkLst>
        </pc:picChg>
        <pc:picChg chg="add del mod ord">
          <ac:chgData name="Leonie Smith" userId="fed1330f33f5650e" providerId="LiveId" clId="{0EBFC64B-9E52-4A3F-9DD7-F7A94E42B74D}" dt="2023-06-05T06:35:08.497" v="26"/>
          <ac:picMkLst>
            <pc:docMk/>
            <pc:sldMk cId="3596600315" sldId="468"/>
            <ac:picMk id="44" creationId="{40535255-BD7E-BAD3-80A3-A001F5487272}"/>
          </ac:picMkLst>
        </pc:picChg>
        <pc:picChg chg="add del mod">
          <ac:chgData name="Leonie Smith" userId="fed1330f33f5650e" providerId="LiveId" clId="{0EBFC64B-9E52-4A3F-9DD7-F7A94E42B74D}" dt="2023-06-05T06:35:22.782" v="28"/>
          <ac:picMkLst>
            <pc:docMk/>
            <pc:sldMk cId="3596600315" sldId="468"/>
            <ac:picMk id="45" creationId="{DD507E0F-584C-B154-935E-B4D29E025176}"/>
          </ac:picMkLst>
        </pc:picChg>
        <pc:picChg chg="add del mod ord">
          <ac:chgData name="Leonie Smith" userId="fed1330f33f5650e" providerId="LiveId" clId="{0EBFC64B-9E52-4A3F-9DD7-F7A94E42B74D}" dt="2023-06-05T06:35:35.465" v="29"/>
          <ac:picMkLst>
            <pc:docMk/>
            <pc:sldMk cId="3596600315" sldId="468"/>
            <ac:picMk id="49" creationId="{72661CA3-AB85-6620-1015-06C76836EE3A}"/>
          </ac:picMkLst>
        </pc:picChg>
        <pc:picChg chg="add del mod">
          <ac:chgData name="Leonie Smith" userId="fed1330f33f5650e" providerId="LiveId" clId="{0EBFC64B-9E52-4A3F-9DD7-F7A94E42B74D}" dt="2023-06-05T06:35:55.275" v="31"/>
          <ac:picMkLst>
            <pc:docMk/>
            <pc:sldMk cId="3596600315" sldId="468"/>
            <ac:picMk id="50" creationId="{EDAF097A-EBEA-5312-E3EE-F683BBAFA983}"/>
          </ac:picMkLst>
        </pc:picChg>
        <pc:picChg chg="add del mod ord">
          <ac:chgData name="Leonie Smith" userId="fed1330f33f5650e" providerId="LiveId" clId="{0EBFC64B-9E52-4A3F-9DD7-F7A94E42B74D}" dt="2023-06-05T06:36:00.394" v="32"/>
          <ac:picMkLst>
            <pc:docMk/>
            <pc:sldMk cId="3596600315" sldId="468"/>
            <ac:picMk id="55" creationId="{E050F3F8-C88C-EB64-3522-137F8B2329EE}"/>
          </ac:picMkLst>
        </pc:picChg>
        <pc:picChg chg="add del mod">
          <ac:chgData name="Leonie Smith" userId="fed1330f33f5650e" providerId="LiveId" clId="{0EBFC64B-9E52-4A3F-9DD7-F7A94E42B74D}" dt="2023-06-05T06:36:03.470" v="34"/>
          <ac:picMkLst>
            <pc:docMk/>
            <pc:sldMk cId="3596600315" sldId="468"/>
            <ac:picMk id="56" creationId="{55C3B7C0-1565-7E84-EB1C-B071EE2C9C68}"/>
          </ac:picMkLst>
        </pc:picChg>
        <pc:picChg chg="add del mod ord">
          <ac:chgData name="Leonie Smith" userId="fed1330f33f5650e" providerId="LiveId" clId="{0EBFC64B-9E52-4A3F-9DD7-F7A94E42B74D}" dt="2023-06-05T06:36:09.611" v="35"/>
          <ac:picMkLst>
            <pc:docMk/>
            <pc:sldMk cId="3596600315" sldId="468"/>
            <ac:picMk id="59" creationId="{333A39FD-8250-A58D-F10B-CFD622B30933}"/>
          </ac:picMkLst>
        </pc:picChg>
        <pc:picChg chg="add del mod">
          <ac:chgData name="Leonie Smith" userId="fed1330f33f5650e" providerId="LiveId" clId="{0EBFC64B-9E52-4A3F-9DD7-F7A94E42B74D}" dt="2023-06-05T06:36:15.639" v="37"/>
          <ac:picMkLst>
            <pc:docMk/>
            <pc:sldMk cId="3596600315" sldId="468"/>
            <ac:picMk id="60" creationId="{0F420E00-F928-1667-7140-37FC6FB0996C}"/>
          </ac:picMkLst>
        </pc:picChg>
        <pc:picChg chg="add del mod ord">
          <ac:chgData name="Leonie Smith" userId="fed1330f33f5650e" providerId="LiveId" clId="{0EBFC64B-9E52-4A3F-9DD7-F7A94E42B74D}" dt="2023-06-05T06:36:22.302" v="38"/>
          <ac:picMkLst>
            <pc:docMk/>
            <pc:sldMk cId="3596600315" sldId="468"/>
            <ac:picMk id="64" creationId="{A5DFD723-8BA1-6FBF-40B6-CF57027FA6D3}"/>
          </ac:picMkLst>
        </pc:picChg>
        <pc:picChg chg="add mod">
          <ac:chgData name="Leonie Smith" userId="fed1330f33f5650e" providerId="LiveId" clId="{0EBFC64B-9E52-4A3F-9DD7-F7A94E42B74D}" dt="2023-06-05T06:36:22.302" v="38"/>
          <ac:picMkLst>
            <pc:docMk/>
            <pc:sldMk cId="3596600315" sldId="468"/>
            <ac:picMk id="65" creationId="{75568720-D6AC-FBF3-03DA-DA7A13AA9FC4}"/>
          </ac:picMkLst>
        </pc:picChg>
      </pc:sldChg>
      <pc:sldChg chg="addSp delSp modSp mod modTransition delAnim modAnim">
        <pc:chgData name="Leonie Smith" userId="fed1330f33f5650e" providerId="LiveId" clId="{0EBFC64B-9E52-4A3F-9DD7-F7A94E42B74D}" dt="2023-06-05T06:39:14.020" v="52"/>
        <pc:sldMkLst>
          <pc:docMk/>
          <pc:sldMk cId="2823609039" sldId="470"/>
        </pc:sldMkLst>
        <pc:picChg chg="del">
          <ac:chgData name="Leonie Smith" userId="fed1330f33f5650e" providerId="LiveId" clId="{0EBFC64B-9E52-4A3F-9DD7-F7A94E42B74D}" dt="2023-06-05T06:37:22.284" v="39" actId="478"/>
          <ac:picMkLst>
            <pc:docMk/>
            <pc:sldMk cId="2823609039" sldId="470"/>
            <ac:picMk id="2" creationId="{E0212E70-B117-98E0-DB98-7BB4B666977F}"/>
          </ac:picMkLst>
        </pc:picChg>
        <pc:picChg chg="add del mod">
          <ac:chgData name="Leonie Smith" userId="fed1330f33f5650e" providerId="LiveId" clId="{0EBFC64B-9E52-4A3F-9DD7-F7A94E42B74D}" dt="2023-06-05T06:37:44.307" v="42"/>
          <ac:picMkLst>
            <pc:docMk/>
            <pc:sldMk cId="2823609039" sldId="470"/>
            <ac:picMk id="8" creationId="{D500626B-A59E-A89D-5825-8A9163352A0E}"/>
          </ac:picMkLst>
        </pc:picChg>
        <pc:picChg chg="add del mod">
          <ac:chgData name="Leonie Smith" userId="fed1330f33f5650e" providerId="LiveId" clId="{0EBFC64B-9E52-4A3F-9DD7-F7A94E42B74D}" dt="2023-06-05T06:37:56.625" v="43"/>
          <ac:picMkLst>
            <pc:docMk/>
            <pc:sldMk cId="2823609039" sldId="470"/>
            <ac:picMk id="11" creationId="{32D091AA-714F-6A9C-8F96-0041DA14BA01}"/>
          </ac:picMkLst>
        </pc:picChg>
        <pc:picChg chg="add del mod">
          <ac:chgData name="Leonie Smith" userId="fed1330f33f5650e" providerId="LiveId" clId="{0EBFC64B-9E52-4A3F-9DD7-F7A94E42B74D}" dt="2023-06-05T06:38:16.504" v="45"/>
          <ac:picMkLst>
            <pc:docMk/>
            <pc:sldMk cId="2823609039" sldId="470"/>
            <ac:picMk id="12" creationId="{FBC1130C-2E2E-A343-FD99-51E55E0E09ED}"/>
          </ac:picMkLst>
        </pc:picChg>
        <pc:picChg chg="add del mod ord">
          <ac:chgData name="Leonie Smith" userId="fed1330f33f5650e" providerId="LiveId" clId="{0EBFC64B-9E52-4A3F-9DD7-F7A94E42B74D}" dt="2023-06-05T06:38:27.990" v="46"/>
          <ac:picMkLst>
            <pc:docMk/>
            <pc:sldMk cId="2823609039" sldId="470"/>
            <ac:picMk id="15" creationId="{10B424C1-26ED-9525-B08C-AB27CEE39611}"/>
          </ac:picMkLst>
        </pc:picChg>
        <pc:picChg chg="add del mod">
          <ac:chgData name="Leonie Smith" userId="fed1330f33f5650e" providerId="LiveId" clId="{0EBFC64B-9E52-4A3F-9DD7-F7A94E42B74D}" dt="2023-06-05T06:38:30.897" v="48"/>
          <ac:picMkLst>
            <pc:docMk/>
            <pc:sldMk cId="2823609039" sldId="470"/>
            <ac:picMk id="16" creationId="{1095C271-E56F-5C9E-B1BD-4114C6CA0065}"/>
          </ac:picMkLst>
        </pc:picChg>
        <pc:picChg chg="add del mod ord">
          <ac:chgData name="Leonie Smith" userId="fed1330f33f5650e" providerId="LiveId" clId="{0EBFC64B-9E52-4A3F-9DD7-F7A94E42B74D}" dt="2023-06-05T06:38:45.362" v="49"/>
          <ac:picMkLst>
            <pc:docMk/>
            <pc:sldMk cId="2823609039" sldId="470"/>
            <ac:picMk id="19" creationId="{DD125B68-575C-2AF5-3036-FAB3E26198BD}"/>
          </ac:picMkLst>
        </pc:picChg>
        <pc:picChg chg="add del mod">
          <ac:chgData name="Leonie Smith" userId="fed1330f33f5650e" providerId="LiveId" clId="{0EBFC64B-9E52-4A3F-9DD7-F7A94E42B74D}" dt="2023-06-05T06:38:58.259" v="51"/>
          <ac:picMkLst>
            <pc:docMk/>
            <pc:sldMk cId="2823609039" sldId="470"/>
            <ac:picMk id="20" creationId="{B5D48B5D-5AC5-C2AB-36E2-CE33F822DDCB}"/>
          </ac:picMkLst>
        </pc:picChg>
        <pc:picChg chg="add del mod ord">
          <ac:chgData name="Leonie Smith" userId="fed1330f33f5650e" providerId="LiveId" clId="{0EBFC64B-9E52-4A3F-9DD7-F7A94E42B74D}" dt="2023-06-05T06:39:14.020" v="52"/>
          <ac:picMkLst>
            <pc:docMk/>
            <pc:sldMk cId="2823609039" sldId="470"/>
            <ac:picMk id="24" creationId="{59896B0B-FB2E-5085-EF2D-572D80ACA76E}"/>
          </ac:picMkLst>
        </pc:picChg>
        <pc:picChg chg="add mod">
          <ac:chgData name="Leonie Smith" userId="fed1330f33f5650e" providerId="LiveId" clId="{0EBFC64B-9E52-4A3F-9DD7-F7A94E42B74D}" dt="2023-06-05T06:39:14.020" v="52"/>
          <ac:picMkLst>
            <pc:docMk/>
            <pc:sldMk cId="2823609039" sldId="470"/>
            <ac:picMk id="25" creationId="{1A1FFEB5-DC3C-C042-9390-1348B2C6D83B}"/>
          </ac:picMkLst>
        </pc:picChg>
      </pc:sldChg>
      <pc:sldChg chg="addSp delSp modSp mod modTransition modAnim">
        <pc:chgData name="Leonie Smith" userId="fed1330f33f5650e" providerId="LiveId" clId="{0EBFC64B-9E52-4A3F-9DD7-F7A94E42B74D}" dt="2023-06-05T06:53:56.291" v="99"/>
        <pc:sldMkLst>
          <pc:docMk/>
          <pc:sldMk cId="1656913" sldId="482"/>
        </pc:sldMkLst>
        <pc:picChg chg="del">
          <ac:chgData name="Leonie Smith" userId="fed1330f33f5650e" providerId="LiveId" clId="{0EBFC64B-9E52-4A3F-9DD7-F7A94E42B74D}" dt="2023-06-05T06:40:00.713" v="53" actId="478"/>
          <ac:picMkLst>
            <pc:docMk/>
            <pc:sldMk cId="1656913" sldId="482"/>
            <ac:picMk id="2" creationId="{D2F6D941-C993-9079-9312-6948042C8AD0}"/>
          </ac:picMkLst>
        </pc:picChg>
        <pc:picChg chg="add del mod">
          <ac:chgData name="Leonie Smith" userId="fed1330f33f5650e" providerId="LiveId" clId="{0EBFC64B-9E52-4A3F-9DD7-F7A94E42B74D}" dt="2023-06-05T06:41:02.049" v="56"/>
          <ac:picMkLst>
            <pc:docMk/>
            <pc:sldMk cId="1656913" sldId="482"/>
            <ac:picMk id="9" creationId="{5EB9F9CE-FC40-134D-B251-2D3224C22129}"/>
          </ac:picMkLst>
        </pc:picChg>
        <pc:picChg chg="add del mod">
          <ac:chgData name="Leonie Smith" userId="fed1330f33f5650e" providerId="LiveId" clId="{0EBFC64B-9E52-4A3F-9DD7-F7A94E42B74D}" dt="2023-06-05T06:41:16.624" v="57"/>
          <ac:picMkLst>
            <pc:docMk/>
            <pc:sldMk cId="1656913" sldId="482"/>
            <ac:picMk id="13" creationId="{82800DCA-9E46-C98E-0E2D-EC5397C4ADF9}"/>
          </ac:picMkLst>
        </pc:picChg>
        <pc:picChg chg="add del mod">
          <ac:chgData name="Leonie Smith" userId="fed1330f33f5650e" providerId="LiveId" clId="{0EBFC64B-9E52-4A3F-9DD7-F7A94E42B74D}" dt="2023-06-05T06:41:19.980" v="59"/>
          <ac:picMkLst>
            <pc:docMk/>
            <pc:sldMk cId="1656913" sldId="482"/>
            <ac:picMk id="14" creationId="{B63C9FB9-F6AC-9FAE-45D4-E2ED2E8A67BA}"/>
          </ac:picMkLst>
        </pc:picChg>
        <pc:picChg chg="add del mod ord">
          <ac:chgData name="Leonie Smith" userId="fed1330f33f5650e" providerId="LiveId" clId="{0EBFC64B-9E52-4A3F-9DD7-F7A94E42B74D}" dt="2023-06-05T06:41:31.554" v="60"/>
          <ac:picMkLst>
            <pc:docMk/>
            <pc:sldMk cId="1656913" sldId="482"/>
            <ac:picMk id="17" creationId="{EA515C97-E9F9-A966-3C56-039828469F28}"/>
          </ac:picMkLst>
        </pc:picChg>
        <pc:picChg chg="add del mod">
          <ac:chgData name="Leonie Smith" userId="fed1330f33f5650e" providerId="LiveId" clId="{0EBFC64B-9E52-4A3F-9DD7-F7A94E42B74D}" dt="2023-06-05T06:41:32.862" v="62"/>
          <ac:picMkLst>
            <pc:docMk/>
            <pc:sldMk cId="1656913" sldId="482"/>
            <ac:picMk id="18" creationId="{932BB59B-94CE-540C-04C0-DEC214BF6954}"/>
          </ac:picMkLst>
        </pc:picChg>
        <pc:picChg chg="add del mod ord">
          <ac:chgData name="Leonie Smith" userId="fed1330f33f5650e" providerId="LiveId" clId="{0EBFC64B-9E52-4A3F-9DD7-F7A94E42B74D}" dt="2023-06-05T06:41:48.251" v="63"/>
          <ac:picMkLst>
            <pc:docMk/>
            <pc:sldMk cId="1656913" sldId="482"/>
            <ac:picMk id="21" creationId="{86E3321E-4ED9-C12B-DCCB-28AA37337CCD}"/>
          </ac:picMkLst>
        </pc:picChg>
        <pc:picChg chg="add del mod">
          <ac:chgData name="Leonie Smith" userId="fed1330f33f5650e" providerId="LiveId" clId="{0EBFC64B-9E52-4A3F-9DD7-F7A94E42B74D}" dt="2023-06-05T06:41:53.614" v="65"/>
          <ac:picMkLst>
            <pc:docMk/>
            <pc:sldMk cId="1656913" sldId="482"/>
            <ac:picMk id="22" creationId="{AEA6A913-B5E1-7E62-F11C-9BD212896364}"/>
          </ac:picMkLst>
        </pc:picChg>
        <pc:picChg chg="add del mod ord">
          <ac:chgData name="Leonie Smith" userId="fed1330f33f5650e" providerId="LiveId" clId="{0EBFC64B-9E52-4A3F-9DD7-F7A94E42B74D}" dt="2023-06-05T06:42:14.352" v="66"/>
          <ac:picMkLst>
            <pc:docMk/>
            <pc:sldMk cId="1656913" sldId="482"/>
            <ac:picMk id="25" creationId="{8044699C-5999-D590-04FC-A725A93F04FA}"/>
          </ac:picMkLst>
        </pc:picChg>
        <pc:picChg chg="add del mod">
          <ac:chgData name="Leonie Smith" userId="fed1330f33f5650e" providerId="LiveId" clId="{0EBFC64B-9E52-4A3F-9DD7-F7A94E42B74D}" dt="2023-06-05T06:42:28.579" v="68"/>
          <ac:picMkLst>
            <pc:docMk/>
            <pc:sldMk cId="1656913" sldId="482"/>
            <ac:picMk id="26" creationId="{FA88666C-40CB-D544-4B86-E03E8D7DF47A}"/>
          </ac:picMkLst>
        </pc:picChg>
        <pc:picChg chg="add del mod ord">
          <ac:chgData name="Leonie Smith" userId="fed1330f33f5650e" providerId="LiveId" clId="{0EBFC64B-9E52-4A3F-9DD7-F7A94E42B74D}" dt="2023-06-05T06:43:01.452" v="69"/>
          <ac:picMkLst>
            <pc:docMk/>
            <pc:sldMk cId="1656913" sldId="482"/>
            <ac:picMk id="29" creationId="{839F1A26-ADED-39F1-4851-31F5DA1382F0}"/>
          </ac:picMkLst>
        </pc:picChg>
        <pc:picChg chg="add del mod">
          <ac:chgData name="Leonie Smith" userId="fed1330f33f5650e" providerId="LiveId" clId="{0EBFC64B-9E52-4A3F-9DD7-F7A94E42B74D}" dt="2023-06-05T06:44:01.923" v="71"/>
          <ac:picMkLst>
            <pc:docMk/>
            <pc:sldMk cId="1656913" sldId="482"/>
            <ac:picMk id="30" creationId="{768F867A-EE5C-3455-9EC7-13BED741E302}"/>
          </ac:picMkLst>
        </pc:picChg>
        <pc:picChg chg="add del mod ord">
          <ac:chgData name="Leonie Smith" userId="fed1330f33f5650e" providerId="LiveId" clId="{0EBFC64B-9E52-4A3F-9DD7-F7A94E42B74D}" dt="2023-06-05T06:44:14.883" v="72"/>
          <ac:picMkLst>
            <pc:docMk/>
            <pc:sldMk cId="1656913" sldId="482"/>
            <ac:picMk id="36" creationId="{A62A4F04-C403-6486-F169-ED8CC5AE26E0}"/>
          </ac:picMkLst>
        </pc:picChg>
        <pc:picChg chg="add del mod">
          <ac:chgData name="Leonie Smith" userId="fed1330f33f5650e" providerId="LiveId" clId="{0EBFC64B-9E52-4A3F-9DD7-F7A94E42B74D}" dt="2023-06-05T06:44:16.381" v="74"/>
          <ac:picMkLst>
            <pc:docMk/>
            <pc:sldMk cId="1656913" sldId="482"/>
            <ac:picMk id="37" creationId="{C325A4AA-6880-1866-AF03-EE790590EBF2}"/>
          </ac:picMkLst>
        </pc:picChg>
        <pc:picChg chg="add del mod ord">
          <ac:chgData name="Leonie Smith" userId="fed1330f33f5650e" providerId="LiveId" clId="{0EBFC64B-9E52-4A3F-9DD7-F7A94E42B74D}" dt="2023-06-05T06:44:50.074" v="75"/>
          <ac:picMkLst>
            <pc:docMk/>
            <pc:sldMk cId="1656913" sldId="482"/>
            <ac:picMk id="40" creationId="{DED12867-31F6-7B4F-D076-04B20077F5FD}"/>
          </ac:picMkLst>
        </pc:picChg>
        <pc:picChg chg="add del mod">
          <ac:chgData name="Leonie Smith" userId="fed1330f33f5650e" providerId="LiveId" clId="{0EBFC64B-9E52-4A3F-9DD7-F7A94E42B74D}" dt="2023-06-05T06:45:10.541" v="77"/>
          <ac:picMkLst>
            <pc:docMk/>
            <pc:sldMk cId="1656913" sldId="482"/>
            <ac:picMk id="41" creationId="{D4536D0D-F48B-9DAD-673E-346B28013536}"/>
          </ac:picMkLst>
        </pc:picChg>
        <pc:picChg chg="add del mod ord">
          <ac:chgData name="Leonie Smith" userId="fed1330f33f5650e" providerId="LiveId" clId="{0EBFC64B-9E52-4A3F-9DD7-F7A94E42B74D}" dt="2023-06-05T06:45:44.809" v="78"/>
          <ac:picMkLst>
            <pc:docMk/>
            <pc:sldMk cId="1656913" sldId="482"/>
            <ac:picMk id="45" creationId="{B359F6A5-2258-C61D-755B-5D0F3C901016}"/>
          </ac:picMkLst>
        </pc:picChg>
        <pc:picChg chg="add del mod">
          <ac:chgData name="Leonie Smith" userId="fed1330f33f5650e" providerId="LiveId" clId="{0EBFC64B-9E52-4A3F-9DD7-F7A94E42B74D}" dt="2023-06-05T06:47:20.551" v="80"/>
          <ac:picMkLst>
            <pc:docMk/>
            <pc:sldMk cId="1656913" sldId="482"/>
            <ac:picMk id="46" creationId="{2C627D1F-5538-5CF2-5789-A5364977F402}"/>
          </ac:picMkLst>
        </pc:picChg>
        <pc:picChg chg="add del mod ord">
          <ac:chgData name="Leonie Smith" userId="fed1330f33f5650e" providerId="LiveId" clId="{0EBFC64B-9E52-4A3F-9DD7-F7A94E42B74D}" dt="2023-06-05T06:47:53.353" v="81"/>
          <ac:picMkLst>
            <pc:docMk/>
            <pc:sldMk cId="1656913" sldId="482"/>
            <ac:picMk id="50" creationId="{322950C1-9D2D-8552-8EB6-7445C686B0A0}"/>
          </ac:picMkLst>
        </pc:picChg>
        <pc:picChg chg="add del mod">
          <ac:chgData name="Leonie Smith" userId="fed1330f33f5650e" providerId="LiveId" clId="{0EBFC64B-9E52-4A3F-9DD7-F7A94E42B74D}" dt="2023-06-05T06:48:10.925" v="83"/>
          <ac:picMkLst>
            <pc:docMk/>
            <pc:sldMk cId="1656913" sldId="482"/>
            <ac:picMk id="51" creationId="{1772292D-3833-27AC-CA39-A53C366F46E1}"/>
          </ac:picMkLst>
        </pc:picChg>
        <pc:picChg chg="add del mod ord">
          <ac:chgData name="Leonie Smith" userId="fed1330f33f5650e" providerId="LiveId" clId="{0EBFC64B-9E52-4A3F-9DD7-F7A94E42B74D}" dt="2023-06-05T06:48:45.227" v="84"/>
          <ac:picMkLst>
            <pc:docMk/>
            <pc:sldMk cId="1656913" sldId="482"/>
            <ac:picMk id="55" creationId="{C690F779-FFB2-D7FC-4AC2-9B2410B7A1AB}"/>
          </ac:picMkLst>
        </pc:picChg>
        <pc:picChg chg="add del mod">
          <ac:chgData name="Leonie Smith" userId="fed1330f33f5650e" providerId="LiveId" clId="{0EBFC64B-9E52-4A3F-9DD7-F7A94E42B74D}" dt="2023-06-05T06:49:44.011" v="86"/>
          <ac:picMkLst>
            <pc:docMk/>
            <pc:sldMk cId="1656913" sldId="482"/>
            <ac:picMk id="56" creationId="{71EB3A21-3DAB-870E-8697-90EA7AB90856}"/>
          </ac:picMkLst>
        </pc:picChg>
        <pc:picChg chg="add del mod ord">
          <ac:chgData name="Leonie Smith" userId="fed1330f33f5650e" providerId="LiveId" clId="{0EBFC64B-9E52-4A3F-9DD7-F7A94E42B74D}" dt="2023-06-05T06:50:00.148" v="87"/>
          <ac:picMkLst>
            <pc:docMk/>
            <pc:sldMk cId="1656913" sldId="482"/>
            <ac:picMk id="62" creationId="{37CC9EF9-FB2C-C800-D6A1-E7DA0ED15282}"/>
          </ac:picMkLst>
        </pc:picChg>
        <pc:picChg chg="add del mod">
          <ac:chgData name="Leonie Smith" userId="fed1330f33f5650e" providerId="LiveId" clId="{0EBFC64B-9E52-4A3F-9DD7-F7A94E42B74D}" dt="2023-06-05T06:50:05.654" v="89"/>
          <ac:picMkLst>
            <pc:docMk/>
            <pc:sldMk cId="1656913" sldId="482"/>
            <ac:picMk id="63" creationId="{EEEE0BAC-43D7-0826-5B9F-1B043842EBC0}"/>
          </ac:picMkLst>
        </pc:picChg>
        <pc:picChg chg="add del mod ord">
          <ac:chgData name="Leonie Smith" userId="fed1330f33f5650e" providerId="LiveId" clId="{0EBFC64B-9E52-4A3F-9DD7-F7A94E42B74D}" dt="2023-06-05T06:50:41.566" v="90"/>
          <ac:picMkLst>
            <pc:docMk/>
            <pc:sldMk cId="1656913" sldId="482"/>
            <ac:picMk id="66" creationId="{B2906DFE-5579-C7EA-BA23-AF43AC67AD12}"/>
          </ac:picMkLst>
        </pc:picChg>
        <pc:picChg chg="add del mod">
          <ac:chgData name="Leonie Smith" userId="fed1330f33f5650e" providerId="LiveId" clId="{0EBFC64B-9E52-4A3F-9DD7-F7A94E42B74D}" dt="2023-06-05T06:51:14.052" v="92"/>
          <ac:picMkLst>
            <pc:docMk/>
            <pc:sldMk cId="1656913" sldId="482"/>
            <ac:picMk id="67" creationId="{D34FD2DD-CE66-3D3E-8F00-0DF5C38F5F31}"/>
          </ac:picMkLst>
        </pc:picChg>
        <pc:picChg chg="add del mod ord">
          <ac:chgData name="Leonie Smith" userId="fed1330f33f5650e" providerId="LiveId" clId="{0EBFC64B-9E52-4A3F-9DD7-F7A94E42B74D}" dt="2023-06-05T06:51:49.882" v="93"/>
          <ac:picMkLst>
            <pc:docMk/>
            <pc:sldMk cId="1656913" sldId="482"/>
            <ac:picMk id="71" creationId="{9F41753B-7CAE-6FC6-AA59-3394B4720E1C}"/>
          </ac:picMkLst>
        </pc:picChg>
        <pc:picChg chg="add del mod">
          <ac:chgData name="Leonie Smith" userId="fed1330f33f5650e" providerId="LiveId" clId="{0EBFC64B-9E52-4A3F-9DD7-F7A94E42B74D}" dt="2023-06-05T06:52:44.679" v="95"/>
          <ac:picMkLst>
            <pc:docMk/>
            <pc:sldMk cId="1656913" sldId="482"/>
            <ac:picMk id="72" creationId="{4EFC557A-8A74-DDAF-E0F0-1B81C14E18BA}"/>
          </ac:picMkLst>
        </pc:picChg>
        <pc:picChg chg="add del mod ord">
          <ac:chgData name="Leonie Smith" userId="fed1330f33f5650e" providerId="LiveId" clId="{0EBFC64B-9E52-4A3F-9DD7-F7A94E42B74D}" dt="2023-06-05T06:53:18.879" v="96"/>
          <ac:picMkLst>
            <pc:docMk/>
            <pc:sldMk cId="1656913" sldId="482"/>
            <ac:picMk id="76" creationId="{CA984D65-544E-BE08-45AA-EA5AC1571308}"/>
          </ac:picMkLst>
        </pc:picChg>
        <pc:picChg chg="add del mod">
          <ac:chgData name="Leonie Smith" userId="fed1330f33f5650e" providerId="LiveId" clId="{0EBFC64B-9E52-4A3F-9DD7-F7A94E42B74D}" dt="2023-06-05T06:53:21.084" v="98"/>
          <ac:picMkLst>
            <pc:docMk/>
            <pc:sldMk cId="1656913" sldId="482"/>
            <ac:picMk id="77" creationId="{5B5506FC-A0F9-12DC-4528-E86A8D917BE8}"/>
          </ac:picMkLst>
        </pc:picChg>
        <pc:picChg chg="add del mod ord">
          <ac:chgData name="Leonie Smith" userId="fed1330f33f5650e" providerId="LiveId" clId="{0EBFC64B-9E52-4A3F-9DD7-F7A94E42B74D}" dt="2023-06-05T06:53:56.291" v="99"/>
          <ac:picMkLst>
            <pc:docMk/>
            <pc:sldMk cId="1656913" sldId="482"/>
            <ac:picMk id="80" creationId="{93B80E06-7131-989B-7C45-594172A4A44A}"/>
          </ac:picMkLst>
        </pc:picChg>
        <pc:picChg chg="add mod">
          <ac:chgData name="Leonie Smith" userId="fed1330f33f5650e" providerId="LiveId" clId="{0EBFC64B-9E52-4A3F-9DD7-F7A94E42B74D}" dt="2023-06-05T06:53:56.291" v="99"/>
          <ac:picMkLst>
            <pc:docMk/>
            <pc:sldMk cId="1656913" sldId="482"/>
            <ac:picMk id="81" creationId="{FC2EC29B-5DAA-3B21-B399-230214C40E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Calibri" panose="020F0502020204030204" pitchFamily="34" charset="0"/>
              </a:rPr>
              <a:t>Lucifer was thrown down to the earth, and his angels with him. </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18</a:t>
            </a:fld>
            <a:endParaRPr lang="en-ZA"/>
          </a:p>
        </p:txBody>
      </p:sp>
    </p:spTree>
    <p:extLst>
      <p:ext uri="{BB962C8B-B14F-4D97-AF65-F5344CB8AC3E}">
        <p14:creationId xmlns:p14="http://schemas.microsoft.com/office/powerpoint/2010/main" val="224280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19</a:t>
            </a:fld>
            <a:endParaRPr lang="en-ZA"/>
          </a:p>
        </p:txBody>
      </p:sp>
    </p:spTree>
    <p:extLst>
      <p:ext uri="{BB962C8B-B14F-4D97-AF65-F5344CB8AC3E}">
        <p14:creationId xmlns:p14="http://schemas.microsoft.com/office/powerpoint/2010/main" val="339798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said to Lucifer: I sent you away from my mountain in shame.</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drove you away</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from my presence</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20</a:t>
            </a:fld>
            <a:endParaRPr lang="en-ZA"/>
          </a:p>
        </p:txBody>
      </p:sp>
    </p:spTree>
    <p:extLst>
      <p:ext uri="{BB962C8B-B14F-4D97-AF65-F5344CB8AC3E}">
        <p14:creationId xmlns:p14="http://schemas.microsoft.com/office/powerpoint/2010/main" val="3593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You thought you were so handsome</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made your heart proud.</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thought you were so glorious</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spoiled your wisdom.</a:t>
            </a: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I threw you down to the earth.  </a:t>
            </a:r>
            <a:endParaRPr lang="en-ZA" sz="1800" b="1" baseline="30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3D7834DA-CCE1-4870-9A1A-7AA6FD9761E9}" type="slidenum">
              <a:rPr lang="en-ZA" smtClean="0"/>
              <a:t>22</a:t>
            </a:fld>
            <a:endParaRPr lang="en-ZA"/>
          </a:p>
        </p:txBody>
      </p:sp>
    </p:spTree>
    <p:extLst>
      <p:ext uri="{BB962C8B-B14F-4D97-AF65-F5344CB8AC3E}">
        <p14:creationId xmlns:p14="http://schemas.microsoft.com/office/powerpoint/2010/main" val="1719974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rPr>
              <a:t>Still today Lucifer is here. We call him Satan, the snake or the devil. It is he who leads the whole world on the wrong path. He brings evil to this world.</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24</a:t>
            </a:fld>
            <a:endParaRPr lang="en-ZA"/>
          </a:p>
        </p:txBody>
      </p:sp>
    </p:spTree>
    <p:extLst>
      <p:ext uri="{BB962C8B-B14F-4D97-AF65-F5344CB8AC3E}">
        <p14:creationId xmlns:p14="http://schemas.microsoft.com/office/powerpoint/2010/main" val="79016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1774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371325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7</a:t>
            </a:fld>
            <a:endParaRPr lang="en-ZA"/>
          </a:p>
        </p:txBody>
      </p:sp>
    </p:spTree>
    <p:extLst>
      <p:ext uri="{BB962C8B-B14F-4D97-AF65-F5344CB8AC3E}">
        <p14:creationId xmlns:p14="http://schemas.microsoft.com/office/powerpoint/2010/main" val="308406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At the time of Creation there were heavenly beings called angels who lived with God in his Heavenly kingdom. This is the story of one of these angels. We will call him, Lucifer, or the snake. </a:t>
            </a:r>
          </a:p>
        </p:txBody>
      </p:sp>
      <p:sp>
        <p:nvSpPr>
          <p:cNvPr id="4" name="Slide Number Placeholder 3"/>
          <p:cNvSpPr>
            <a:spLocks noGrp="1"/>
          </p:cNvSpPr>
          <p:nvPr>
            <p:ph type="sldNum" sz="quarter" idx="5"/>
          </p:nvPr>
        </p:nvSpPr>
        <p:spPr/>
        <p:txBody>
          <a:bodyPr/>
          <a:lstStyle/>
          <a:p>
            <a:fld id="{3D7834DA-CCE1-4870-9A1A-7AA6FD9761E9}" type="slidenum">
              <a:rPr lang="en-ZA" smtClean="0"/>
              <a:t>8</a:t>
            </a:fld>
            <a:endParaRPr lang="en-ZA"/>
          </a:p>
        </p:txBody>
      </p:sp>
    </p:spTree>
    <p:extLst>
      <p:ext uri="{BB962C8B-B14F-4D97-AF65-F5344CB8AC3E}">
        <p14:creationId xmlns:p14="http://schemas.microsoft.com/office/powerpoint/2010/main" val="7380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was one angel who was more beautiful and wise than the others. God appointed him as a guardian angel above the others.</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sz="1800" b="1" baseline="30000" dirty="0">
              <a:solidFill>
                <a:srgbClr val="000000"/>
              </a:solidFill>
              <a:effectLst/>
              <a:latin typeface="Segoe UI" panose="020B0502040204020203"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D7834DA-CCE1-4870-9A1A-7AA6FD9761E9}" type="slidenum">
              <a:rPr lang="en-ZA" smtClean="0"/>
              <a:t>10</a:t>
            </a:fld>
            <a:endParaRPr lang="en-ZA"/>
          </a:p>
        </p:txBody>
      </p:sp>
    </p:spTree>
    <p:extLst>
      <p:ext uri="{BB962C8B-B14F-4D97-AF65-F5344CB8AC3E}">
        <p14:creationId xmlns:p14="http://schemas.microsoft.com/office/powerpoint/2010/main" val="373064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From when he was created, this angel, Lucifer, did no wrong, but then he began to sin.</a:t>
            </a:r>
          </a:p>
          <a:p>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12</a:t>
            </a:fld>
            <a:endParaRPr lang="en-ZA"/>
          </a:p>
        </p:txBody>
      </p:sp>
    </p:spTree>
    <p:extLst>
      <p:ext uri="{BB962C8B-B14F-4D97-AF65-F5344CB8AC3E}">
        <p14:creationId xmlns:p14="http://schemas.microsoft.com/office/powerpoint/2010/main" val="267672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Calibri" panose="020F0502020204030204" pitchFamily="34" charset="0"/>
              </a:rPr>
              <a:t>He said in his heart,</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‘I will go up to the heavens.</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Segoe UI" panose="020B0502040204020203" pitchFamily="34" charset="0"/>
                <a:ea typeface="Calibri" panose="020F0502020204030204" pitchFamily="34" charset="0"/>
              </a:rPr>
              <a:t>I’ll raise my throne</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above the stars of God.</a:t>
            </a:r>
            <a:br>
              <a:rPr lang="en-ZA" sz="1800" dirty="0">
                <a:solidFill>
                  <a:srgbClr val="000000"/>
                </a:solidFill>
                <a:effectLst/>
                <a:latin typeface="Segoe UI" panose="020B0502040204020203" pitchFamily="34" charset="0"/>
                <a:ea typeface="Calibri" panose="020F0502020204030204" pitchFamily="34" charset="0"/>
              </a:rPr>
            </a:br>
            <a:r>
              <a:rPr lang="en-ZA" sz="1800" dirty="0">
                <a:solidFill>
                  <a:srgbClr val="000000"/>
                </a:solidFill>
                <a:effectLst/>
                <a:latin typeface="Courier New" panose="02070309020205020404" pitchFamily="49" charset="0"/>
                <a:ea typeface="Calibri" panose="020F0502020204030204" pitchFamily="34" charset="0"/>
              </a:rPr>
              <a:t>    </a:t>
            </a:r>
            <a:r>
              <a:rPr lang="en-ZA" sz="1800" dirty="0">
                <a:solidFill>
                  <a:srgbClr val="000000"/>
                </a:solidFill>
                <a:effectLst/>
                <a:latin typeface="Segoe UI" panose="020B0502040204020203" pitchFamily="34" charset="0"/>
                <a:ea typeface="Calibri" panose="020F0502020204030204" pitchFamily="34" charset="0"/>
              </a:rPr>
              <a:t>I’ll make myself like the Most High God.’</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14</a:t>
            </a:fld>
            <a:endParaRPr lang="en-ZA"/>
          </a:p>
        </p:txBody>
      </p:sp>
    </p:spTree>
    <p:extLst>
      <p:ext uri="{BB962C8B-B14F-4D97-AF65-F5344CB8AC3E}">
        <p14:creationId xmlns:p14="http://schemas.microsoft.com/office/powerpoint/2010/main" val="387955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rPr>
              <a:t>Then a war began in heaven. A third of the angels joined with Lucifer and rebelled against God. God’s angels fought against Lucifer and his angels</a:t>
            </a:r>
            <a:endParaRPr lang="en-ZA" dirty="0"/>
          </a:p>
        </p:txBody>
      </p:sp>
      <p:sp>
        <p:nvSpPr>
          <p:cNvPr id="4" name="Slide Number Placeholder 3"/>
          <p:cNvSpPr>
            <a:spLocks noGrp="1"/>
          </p:cNvSpPr>
          <p:nvPr>
            <p:ph type="sldNum" sz="quarter" idx="5"/>
          </p:nvPr>
        </p:nvSpPr>
        <p:spPr/>
        <p:txBody>
          <a:bodyPr/>
          <a:lstStyle/>
          <a:p>
            <a:fld id="{3D7834DA-CCE1-4870-9A1A-7AA6FD9761E9}" type="slidenum">
              <a:rPr lang="en-ZA" smtClean="0"/>
              <a:t>16</a:t>
            </a:fld>
            <a:endParaRPr lang="en-ZA"/>
          </a:p>
        </p:txBody>
      </p:sp>
    </p:spTree>
    <p:extLst>
      <p:ext uri="{BB962C8B-B14F-4D97-AF65-F5344CB8AC3E}">
        <p14:creationId xmlns:p14="http://schemas.microsoft.com/office/powerpoint/2010/main" val="291323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3001237F-18E9-98DF-E761-EC972FE014E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684711" y="5319713"/>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08"/>
    </mc:Choice>
    <mc:Fallback xmlns="">
      <p:transition spd="slow" advTm="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089A7-5645-469C-A501-A0999ABE07C9}"/>
              </a:ext>
            </a:extLst>
          </p:cNvPr>
          <p:cNvPicPr>
            <a:picLocks noChangeAspect="1"/>
          </p:cNvPicPr>
          <p:nvPr/>
        </p:nvPicPr>
        <p:blipFill>
          <a:blip r:embed="rId3"/>
          <a:stretch>
            <a:fillRect/>
          </a:stretch>
        </p:blipFill>
        <p:spPr>
          <a:xfrm>
            <a:off x="0" y="0"/>
            <a:ext cx="12192000" cy="7186108"/>
          </a:xfrm>
          <a:prstGeom prst="rect">
            <a:avLst/>
          </a:prstGeom>
        </p:spPr>
      </p:pic>
    </p:spTree>
    <p:extLst>
      <p:ext uri="{BB962C8B-B14F-4D97-AF65-F5344CB8AC3E}">
        <p14:creationId xmlns:p14="http://schemas.microsoft.com/office/powerpoint/2010/main" val="3114739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6000" dirty="0"/>
              <a:t>From when he was created, this angel, Lucifer, did no wrong, but then he began to sin.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जब वह बनाया गया था, तब से इस स्वर्गदूत, लूसिफर ने कोई गलती नहीं की, लेकिन फिर उसने पाप करना शुरू कर दिया।</a:t>
            </a:r>
            <a:endParaRPr lang="en-ZA" sz="4000" dirty="0"/>
          </a:p>
        </p:txBody>
      </p:sp>
      <p:pic>
        <p:nvPicPr>
          <p:cNvPr id="10" name="Audio 9">
            <a:hlinkClick r:id="" action="ppaction://media"/>
            <a:extLst>
              <a:ext uri="{FF2B5EF4-FFF2-40B4-BE49-F238E27FC236}">
                <a16:creationId xmlns:a16="http://schemas.microsoft.com/office/drawing/2014/main" id="{9C07D970-1C1E-D520-4EE4-20CE53D40D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7246683"/>
      </p:ext>
    </p:extLst>
  </p:cSld>
  <p:clrMapOvr>
    <a:masterClrMapping/>
  </p:clrMapOvr>
  <mc:AlternateContent xmlns:mc="http://schemas.openxmlformats.org/markup-compatibility/2006" xmlns:p14="http://schemas.microsoft.com/office/powerpoint/2010/main">
    <mc:Choice Requires="p14">
      <p:transition spd="slow" p14:dur="2000" advTm="14169"/>
    </mc:Choice>
    <mc:Fallback xmlns="">
      <p:transition spd="slow" advTm="14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CFA93-20F5-42D8-B92A-0A10DBE5C003}"/>
              </a:ext>
            </a:extLst>
          </p:cNvPr>
          <p:cNvPicPr>
            <a:picLocks noChangeAspect="1"/>
          </p:cNvPicPr>
          <p:nvPr/>
        </p:nvPicPr>
        <p:blipFill>
          <a:blip r:embed="rId3"/>
          <a:stretch>
            <a:fillRect/>
          </a:stretch>
        </p:blipFill>
        <p:spPr>
          <a:xfrm>
            <a:off x="-11473131" y="-313796"/>
            <a:ext cx="24335435" cy="14343592"/>
          </a:xfrm>
          <a:prstGeom prst="rect">
            <a:avLst/>
          </a:prstGeom>
        </p:spPr>
      </p:pic>
    </p:spTree>
    <p:extLst>
      <p:ext uri="{BB962C8B-B14F-4D97-AF65-F5344CB8AC3E}">
        <p14:creationId xmlns:p14="http://schemas.microsoft.com/office/powerpoint/2010/main" val="250022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rPr>
              <a:t>He said in his heart,</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‘I will go up to the heavens.</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Segoe UI" panose="020B0502040204020203" pitchFamily="34" charset="0"/>
                <a:ea typeface="Calibri" panose="020F0502020204030204" pitchFamily="34" charset="0"/>
              </a:rPr>
              <a:t>I’ll raise my throne</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above the stars of God.</a:t>
            </a:r>
            <a:br>
              <a:rPr lang="en-ZA" sz="4400" dirty="0">
                <a:solidFill>
                  <a:srgbClr val="000000"/>
                </a:solidFill>
                <a:effectLst/>
                <a:latin typeface="Segoe UI" panose="020B0502040204020203" pitchFamily="34" charset="0"/>
                <a:ea typeface="Calibri" panose="020F0502020204030204" pitchFamily="34" charset="0"/>
              </a:rPr>
            </a:br>
            <a:r>
              <a:rPr lang="en-ZA" sz="4400" dirty="0">
                <a:solidFill>
                  <a:srgbClr val="000000"/>
                </a:solidFill>
                <a:effectLst/>
                <a:latin typeface="Courier New" panose="02070309020205020404" pitchFamily="49" charset="0"/>
                <a:ea typeface="Calibri" panose="020F0502020204030204" pitchFamily="34" charset="0"/>
              </a:rPr>
              <a:t>    </a:t>
            </a:r>
            <a:r>
              <a:rPr lang="en-ZA" sz="4400" dirty="0">
                <a:solidFill>
                  <a:srgbClr val="000000"/>
                </a:solidFill>
                <a:effectLst/>
                <a:latin typeface="Segoe UI" panose="020B0502040204020203" pitchFamily="34" charset="0"/>
                <a:ea typeface="Calibri" panose="020F0502020204030204" pitchFamily="34" charset="0"/>
              </a:rPr>
              <a:t>I’ll make myself like the Most High God.’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उसने अपने मन में कहा, ‘मैं स्वर्ग पर चढ़ जाऊंगा। मैं अपना सिंहासन परमेश्‍वर के सितारों से भी ऊपर उठाऊँगा। मैं अपने आप को परमप्रधान परमेश्वर के समान बनाऊंगा।'</a:t>
            </a:r>
            <a:endParaRPr lang="en-ZA" sz="4000" dirty="0"/>
          </a:p>
        </p:txBody>
      </p:sp>
      <p:pic>
        <p:nvPicPr>
          <p:cNvPr id="5" name="Audio 4">
            <a:hlinkClick r:id="" action="ppaction://media"/>
            <a:extLst>
              <a:ext uri="{FF2B5EF4-FFF2-40B4-BE49-F238E27FC236}">
                <a16:creationId xmlns:a16="http://schemas.microsoft.com/office/drawing/2014/main" id="{9B70276A-118E-C64B-A9E7-EB5BBB8F4A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9945771"/>
      </p:ext>
    </p:extLst>
  </p:cSld>
  <p:clrMapOvr>
    <a:masterClrMapping/>
  </p:clrMapOvr>
  <mc:AlternateContent xmlns:mc="http://schemas.openxmlformats.org/markup-compatibility/2006" xmlns:p14="http://schemas.microsoft.com/office/powerpoint/2010/main">
    <mc:Choice Requires="p14">
      <p:transition spd="slow" p14:dur="2000" advTm="17362"/>
    </mc:Choice>
    <mc:Fallback xmlns="">
      <p:transition spd="slow" advTm="1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4454F-3D0D-4EA0-85E6-8CF4DBBCDE9A}"/>
              </a:ext>
            </a:extLst>
          </p:cNvPr>
          <p:cNvPicPr>
            <a:picLocks noChangeAspect="1"/>
          </p:cNvPicPr>
          <p:nvPr/>
        </p:nvPicPr>
        <p:blipFill>
          <a:blip r:embed="rId3"/>
          <a:stretch>
            <a:fillRect/>
          </a:stretch>
        </p:blipFill>
        <p:spPr>
          <a:xfrm>
            <a:off x="0" y="-4011"/>
            <a:ext cx="12192000" cy="6866022"/>
          </a:xfrm>
          <a:prstGeom prst="rect">
            <a:avLst/>
          </a:prstGeom>
        </p:spPr>
      </p:pic>
    </p:spTree>
    <p:extLst>
      <p:ext uri="{BB962C8B-B14F-4D97-AF65-F5344CB8AC3E}">
        <p14:creationId xmlns:p14="http://schemas.microsoft.com/office/powerpoint/2010/main" val="199537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41739" y="192505"/>
            <a:ext cx="5975131" cy="6858000"/>
          </a:xfrm>
          <a:prstGeom prst="rect">
            <a:avLst/>
          </a:prstGeom>
          <a:noFill/>
        </p:spPr>
        <p:txBody>
          <a:bodyPr wrap="square" rtlCol="0">
            <a:noAutofit/>
          </a:bodyPr>
          <a:lstStyle/>
          <a:p>
            <a:r>
              <a:rPr lang="en-ZA" sz="4800" dirty="0">
                <a:solidFill>
                  <a:srgbClr val="000000"/>
                </a:solidFill>
                <a:effectLst/>
                <a:latin typeface="Segoe UI" panose="020B0502040204020203" pitchFamily="34" charset="0"/>
              </a:rPr>
              <a:t>Then a war began in heaven. A third of the angels joined with Lucifer and rebelled against God. God’s angels fought against Lucifer and his angels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फिर स्वर्ग में एक युद्ध शुरू हुआ। एक तिहाई स्वर्गदूत लूसिफ़ेर के साथ मिल गए और परमेश्वर के विरुद्ध विद्रोह कर दिया। परमेश्वर के दूत लूसिफर और उसके दूतों के विरुद्ध लड़े।</a:t>
            </a:r>
            <a:endParaRPr lang="en-ZA" sz="4000" dirty="0"/>
          </a:p>
        </p:txBody>
      </p:sp>
      <p:pic>
        <p:nvPicPr>
          <p:cNvPr id="113" name="Audio 112">
            <a:hlinkClick r:id="" action="ppaction://media"/>
            <a:extLst>
              <a:ext uri="{FF2B5EF4-FFF2-40B4-BE49-F238E27FC236}">
                <a16:creationId xmlns:a16="http://schemas.microsoft.com/office/drawing/2014/main" id="{6EBA623C-12B7-1F7F-912C-55C463680A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8558611"/>
      </p:ext>
    </p:extLst>
  </p:cSld>
  <p:clrMapOvr>
    <a:masterClrMapping/>
  </p:clrMapOvr>
  <mc:AlternateContent xmlns:mc="http://schemas.openxmlformats.org/markup-compatibility/2006" xmlns:p14="http://schemas.microsoft.com/office/powerpoint/2010/main">
    <mc:Choice Requires="p14">
      <p:transition spd="slow" p14:dur="2000" advTm="22555"/>
    </mc:Choice>
    <mc:Fallback xmlns="">
      <p:transition spd="slow" advTm="2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5AE57-0143-45E1-BE1C-96A81E71E0FE}"/>
              </a:ext>
            </a:extLst>
          </p:cNvPr>
          <p:cNvPicPr>
            <a:picLocks noChangeAspect="1"/>
          </p:cNvPicPr>
          <p:nvPr/>
        </p:nvPicPr>
        <p:blipFill>
          <a:blip r:embed="rId3"/>
          <a:stretch>
            <a:fillRect/>
          </a:stretch>
        </p:blipFill>
        <p:spPr>
          <a:xfrm>
            <a:off x="-604434" y="0"/>
            <a:ext cx="12945560" cy="6858000"/>
          </a:xfrm>
          <a:prstGeom prst="rect">
            <a:avLst/>
          </a:prstGeom>
        </p:spPr>
      </p:pic>
    </p:spTree>
    <p:extLst>
      <p:ext uri="{BB962C8B-B14F-4D97-AF65-F5344CB8AC3E}">
        <p14:creationId xmlns:p14="http://schemas.microsoft.com/office/powerpoint/2010/main" val="88831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rPr>
              <a:t>Lucifer was thrown down to the earth, and his angels with him.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लूसिफर पृथ्वी पर गिरा दिया गया था, और उसके दूत उसके साथ थे।</a:t>
            </a:r>
            <a:endParaRPr lang="en-ZA" sz="4000" dirty="0"/>
          </a:p>
        </p:txBody>
      </p:sp>
      <p:pic>
        <p:nvPicPr>
          <p:cNvPr id="11" name="Audio 10">
            <a:hlinkClick r:id="" action="ppaction://media"/>
            <a:extLst>
              <a:ext uri="{FF2B5EF4-FFF2-40B4-BE49-F238E27FC236}">
                <a16:creationId xmlns:a16="http://schemas.microsoft.com/office/drawing/2014/main" id="{334A8FA9-2CDF-D019-ACCA-DAF5B1C0D9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713740" y="5143500"/>
            <a:ext cx="3040633" cy="1714500"/>
          </a:xfrm>
          <a:prstGeom prst="rect">
            <a:avLst/>
          </a:prstGeom>
        </p:spPr>
      </p:pic>
    </p:spTree>
    <p:extLst>
      <p:ext uri="{BB962C8B-B14F-4D97-AF65-F5344CB8AC3E}">
        <p14:creationId xmlns:p14="http://schemas.microsoft.com/office/powerpoint/2010/main" val="4141894588"/>
      </p:ext>
    </p:extLst>
  </p:cSld>
  <p:clrMapOvr>
    <a:masterClrMapping/>
  </p:clrMapOvr>
  <mc:AlternateContent xmlns:mc="http://schemas.openxmlformats.org/markup-compatibility/2006" xmlns:p14="http://schemas.microsoft.com/office/powerpoint/2010/main">
    <mc:Choice Requires="p14">
      <p:transition spd="slow" p14:dur="2000" advTm="6835"/>
    </mc:Choice>
    <mc:Fallback xmlns="">
      <p:transition spd="slow" advTm="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0DA0E-6AE5-462E-B755-F44E23F1B3AC}"/>
              </a:ext>
            </a:extLst>
          </p:cNvPr>
          <p:cNvPicPr>
            <a:picLocks noChangeAspect="1"/>
          </p:cNvPicPr>
          <p:nvPr/>
        </p:nvPicPr>
        <p:blipFill>
          <a:blip r:embed="rId3"/>
          <a:stretch>
            <a:fillRect/>
          </a:stretch>
        </p:blipFill>
        <p:spPr>
          <a:xfrm>
            <a:off x="-606789" y="0"/>
            <a:ext cx="12798789" cy="6858000"/>
          </a:xfrm>
          <a:prstGeom prst="rect">
            <a:avLst/>
          </a:prstGeom>
        </p:spPr>
      </p:pic>
    </p:spTree>
    <p:extLst>
      <p:ext uri="{BB962C8B-B14F-4D97-AF65-F5344CB8AC3E}">
        <p14:creationId xmlns:p14="http://schemas.microsoft.com/office/powerpoint/2010/main" val="1325178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God said to Lucifer: I sent you away from my mountain in shame.</a:t>
            </a:r>
            <a:b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44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 drove you away</a:t>
            </a:r>
            <a:b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44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from my presence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परमेश्वर ने लूसिफर से कहा: मैंने तुम्हें लज्जित होकर अपने पर्वत से दूर भेज दिया। मैंने तुम्हें अपनी उपस्थिति से दूर भगा दिया</a:t>
            </a:r>
            <a:endParaRPr lang="en-ZA" sz="4000" dirty="0"/>
          </a:p>
        </p:txBody>
      </p:sp>
      <p:pic>
        <p:nvPicPr>
          <p:cNvPr id="98" name="Audio 97">
            <a:hlinkClick r:id="" action="ppaction://media"/>
            <a:extLst>
              <a:ext uri="{FF2B5EF4-FFF2-40B4-BE49-F238E27FC236}">
                <a16:creationId xmlns:a16="http://schemas.microsoft.com/office/drawing/2014/main" id="{2A462FC6-6EAA-DBD3-61B7-277FFB9FE9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09644224"/>
      </p:ext>
    </p:extLst>
  </p:cSld>
  <p:clrMapOvr>
    <a:masterClrMapping/>
  </p:clrMapOvr>
  <mc:AlternateContent xmlns:mc="http://schemas.openxmlformats.org/markup-compatibility/2006" xmlns:p14="http://schemas.microsoft.com/office/powerpoint/2010/main">
    <mc:Choice Requires="p14">
      <p:transition spd="slow" p14:dur="2000" advTm="11222"/>
    </mc:Choice>
    <mc:Fallback xmlns="">
      <p:transition spd="slow" advTm="1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70E7-8B0A-E5E9-ABD9-1196429E1E1F}"/>
              </a:ext>
            </a:extLst>
          </p:cNvPr>
          <p:cNvPicPr>
            <a:picLocks noChangeAspect="1"/>
          </p:cNvPicPr>
          <p:nvPr/>
        </p:nvPicPr>
        <p:blipFill>
          <a:blip r:embed="rId2"/>
          <a:stretch>
            <a:fillRect/>
          </a:stretch>
        </p:blipFill>
        <p:spPr>
          <a:xfrm>
            <a:off x="-1" y="0"/>
            <a:ext cx="12864329" cy="6858000"/>
          </a:xfrm>
          <a:prstGeom prst="rect">
            <a:avLst/>
          </a:prstGeom>
        </p:spPr>
      </p:pic>
      <p:sp>
        <p:nvSpPr>
          <p:cNvPr id="2" name="Rectangle 1">
            <a:extLst>
              <a:ext uri="{FF2B5EF4-FFF2-40B4-BE49-F238E27FC236}">
                <a16:creationId xmlns:a16="http://schemas.microsoft.com/office/drawing/2014/main" id="{042CE9DA-4F91-7B5B-4330-F7E5992AF275}"/>
              </a:ext>
            </a:extLst>
          </p:cNvPr>
          <p:cNvSpPr/>
          <p:nvPr/>
        </p:nvSpPr>
        <p:spPr>
          <a:xfrm>
            <a:off x="-1" y="3759200"/>
            <a:ext cx="12864329" cy="3098800"/>
          </a:xfrm>
          <a:prstGeom prst="rect">
            <a:avLst/>
          </a:prstGeom>
          <a:gradFill flip="none" rotWithShape="1">
            <a:gsLst>
              <a:gs pos="33000">
                <a:schemeClr val="tx1">
                  <a:alpha val="45000"/>
                </a:schemeClr>
              </a:gs>
              <a:gs pos="100000">
                <a:schemeClr val="accent3">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C02060-9B40-6F09-D4C4-1ADE61C9D24B}"/>
              </a:ext>
            </a:extLst>
          </p:cNvPr>
          <p:cNvSpPr txBox="1"/>
          <p:nvPr/>
        </p:nvSpPr>
        <p:spPr>
          <a:xfrm>
            <a:off x="436880" y="4721991"/>
            <a:ext cx="11014363" cy="2136009"/>
          </a:xfrm>
          <a:prstGeom prst="rect">
            <a:avLst/>
          </a:prstGeom>
          <a:noFill/>
        </p:spPr>
        <p:txBody>
          <a:bodyPr wrap="square" rtlCol="0">
            <a:noAutofit/>
          </a:bodyPr>
          <a:lstStyle/>
          <a:p>
            <a:r>
              <a:rPr lang="hi-IN" sz="5400" dirty="0">
                <a:solidFill>
                  <a:schemeClr val="bg1"/>
                </a:solidFill>
                <a:latin typeface="Times New Roman" panose="02020603050405020304" pitchFamily="18" charset="0"/>
                <a:cs typeface="Times New Roman" panose="02020603050405020304" pitchFamily="18" charset="0"/>
              </a:rPr>
              <a:t>शैतान का गिरना</a:t>
            </a:r>
            <a:r>
              <a:rPr lang="en-ZA" sz="5400" dirty="0">
                <a:solidFill>
                  <a:schemeClr val="bg1"/>
                </a:solidFill>
                <a:latin typeface="Times New Roman" panose="02020603050405020304" pitchFamily="18" charset="0"/>
                <a:cs typeface="Times New Roman" panose="02020603050405020304" pitchFamily="18" charset="0"/>
              </a:rPr>
              <a:t> </a:t>
            </a:r>
            <a:r>
              <a:rPr lang="en-ZA"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यहेजकेल</a:t>
            </a:r>
            <a:r>
              <a:rPr lang="en-ZA"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28:11-19; </a:t>
            </a:r>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यशायाह</a:t>
            </a:r>
            <a:r>
              <a:rPr lang="en-ZA"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14:12-15</a:t>
            </a:r>
            <a:endParaRPr lang="en-ZA" sz="6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55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DF89A-B9D2-45E7-A2BE-86AAF304817E}"/>
              </a:ext>
            </a:extLst>
          </p:cNvPr>
          <p:cNvPicPr>
            <a:picLocks noChangeAspect="1"/>
          </p:cNvPicPr>
          <p:nvPr/>
        </p:nvPicPr>
        <p:blipFill>
          <a:blip r:embed="rId3"/>
          <a:stretch>
            <a:fillRect/>
          </a:stretch>
        </p:blipFill>
        <p:spPr>
          <a:xfrm>
            <a:off x="-11320231" y="-4813538"/>
            <a:ext cx="24668171" cy="13217994"/>
          </a:xfrm>
          <a:prstGeom prst="rect">
            <a:avLst/>
          </a:prstGeom>
        </p:spPr>
      </p:pic>
    </p:spTree>
    <p:extLst>
      <p:ext uri="{BB962C8B-B14F-4D97-AF65-F5344CB8AC3E}">
        <p14:creationId xmlns:p14="http://schemas.microsoft.com/office/powerpoint/2010/main" val="61220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5400" baseline="30000" dirty="0">
              <a:solidFill>
                <a:srgbClr val="000000"/>
              </a:solidFill>
              <a:latin typeface="Segoe UI" panose="020B0502040204020203" pitchFamily="34" charset="0"/>
              <a:ea typeface="Calibri" panose="020F0502020204030204" pitchFamily="34" charset="0"/>
              <a:cs typeface="Microsoft Himalaya" panose="01010100010101010101" pitchFamily="2" charset="0"/>
            </a:endParaRPr>
          </a:p>
          <a:p>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You thought you were so handsome</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made your heart proud.</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You thought you were so glorious</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Courier New" panose="02070309020205020404" pitchFamily="49" charset="0"/>
                <a:ea typeface="Calibri" panose="020F0502020204030204" pitchFamily="34" charset="0"/>
                <a:cs typeface="Microsoft Himalaya" panose="01010100010101010101" pitchFamily="2" charset="0"/>
              </a:rPr>
              <a:t>    </a:t>
            </a: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 it spoiled your wisdom.</a:t>
            </a:r>
            <a:b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54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I threw you down to the earth.  </a:t>
            </a:r>
            <a:endParaRPr lang="en-ZA" sz="5400" baseline="30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आपने सोचा था कि आप इतने सुन्दर हैं कि इससे आपका दिल गर्व से भर गया। तुमने सोचा था कि तुम इतने गौरवशाली थे कि इसने तुम्हारी बुद्धि को खराब कर दिया। इसलिए मैंने तुम्हें पृथ्वी पर गिरा दिया।</a:t>
            </a:r>
            <a:endParaRPr lang="en-ZA" sz="4000" dirty="0"/>
          </a:p>
        </p:txBody>
      </p:sp>
      <p:pic>
        <p:nvPicPr>
          <p:cNvPr id="18" name="Audio 17">
            <a:hlinkClick r:id="" action="ppaction://media"/>
            <a:extLst>
              <a:ext uri="{FF2B5EF4-FFF2-40B4-BE49-F238E27FC236}">
                <a16:creationId xmlns:a16="http://schemas.microsoft.com/office/drawing/2014/main" id="{F65F04BA-2193-8A73-A86F-43A24D45BA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45149066"/>
      </p:ext>
    </p:extLst>
  </p:cSld>
  <p:clrMapOvr>
    <a:masterClrMapping/>
  </p:clrMapOvr>
  <mc:AlternateContent xmlns:mc="http://schemas.openxmlformats.org/markup-compatibility/2006" xmlns:p14="http://schemas.microsoft.com/office/powerpoint/2010/main">
    <mc:Choice Requires="p14">
      <p:transition spd="slow" p14:dur="2000" advTm="23240"/>
    </mc:Choice>
    <mc:Fallback xmlns="">
      <p:transition spd="slow" advTm="2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DF89A-B9D2-45E7-A2BE-86AAF304817E}"/>
              </a:ext>
            </a:extLst>
          </p:cNvPr>
          <p:cNvPicPr>
            <a:picLocks noChangeAspect="1"/>
          </p:cNvPicPr>
          <p:nvPr/>
        </p:nvPicPr>
        <p:blipFill>
          <a:blip r:embed="rId3"/>
          <a:stretch>
            <a:fillRect/>
          </a:stretch>
        </p:blipFill>
        <p:spPr>
          <a:xfrm>
            <a:off x="-357986" y="-6159259"/>
            <a:ext cx="24668171" cy="13217994"/>
          </a:xfrm>
          <a:prstGeom prst="rect">
            <a:avLst/>
          </a:prstGeom>
        </p:spPr>
      </p:pic>
    </p:spTree>
    <p:extLst>
      <p:ext uri="{BB962C8B-B14F-4D97-AF65-F5344CB8AC3E}">
        <p14:creationId xmlns:p14="http://schemas.microsoft.com/office/powerpoint/2010/main" val="234514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solidFill>
                  <a:srgbClr val="000000"/>
                </a:solidFill>
                <a:effectLst/>
                <a:latin typeface="Segoe UI" panose="020B0502040204020203" pitchFamily="34" charset="0"/>
              </a:rPr>
              <a:t>Still today Lucifer is here. We call him Satan, the snake or the devil. It is he who leads the whole world on the wrong path. He brings evil to this world.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आज भी लूसिफ़ेर यहाँ है। हम उसे शैतान, साँप या शैतान कहते हैं। वही सारी दुनिया को गलत रास्ते पर ले जाता है। वह इस संसार में बुराई लाता है।</a:t>
            </a:r>
            <a:endParaRPr lang="en-ZA" sz="4000" dirty="0"/>
          </a:p>
        </p:txBody>
      </p:sp>
      <p:pic>
        <p:nvPicPr>
          <p:cNvPr id="26" name="Audio 25">
            <a:hlinkClick r:id="" action="ppaction://media"/>
            <a:extLst>
              <a:ext uri="{FF2B5EF4-FFF2-40B4-BE49-F238E27FC236}">
                <a16:creationId xmlns:a16="http://schemas.microsoft.com/office/drawing/2014/main" id="{F34EAB1D-1672-5F0D-8818-5B6B124211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91704499"/>
      </p:ext>
    </p:extLst>
  </p:cSld>
  <p:clrMapOvr>
    <a:masterClrMapping/>
  </p:clrMapOvr>
  <mc:AlternateContent xmlns:mc="http://schemas.openxmlformats.org/markup-compatibility/2006" xmlns:p14="http://schemas.microsoft.com/office/powerpoint/2010/main">
    <mc:Choice Requires="p14">
      <p:transition spd="slow" p14:dur="2000" advTm="19774"/>
    </mc:Choice>
    <mc:Fallback xmlns="">
      <p:transition spd="slow" advTm="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111EA-6204-4954-B6AD-A629DA6E008A}"/>
              </a:ext>
            </a:extLst>
          </p:cNvPr>
          <p:cNvPicPr>
            <a:picLocks noChangeAspect="1"/>
          </p:cNvPicPr>
          <p:nvPr/>
        </p:nvPicPr>
        <p:blipFill>
          <a:blip r:embed="rId3"/>
          <a:stretch>
            <a:fillRect/>
          </a:stretch>
        </p:blipFill>
        <p:spPr>
          <a:xfrm>
            <a:off x="-786063" y="0"/>
            <a:ext cx="14897420" cy="6858000"/>
          </a:xfrm>
          <a:prstGeom prst="rect">
            <a:avLst/>
          </a:prstGeom>
        </p:spPr>
      </p:pic>
    </p:spTree>
    <p:extLst>
      <p:ext uri="{BB962C8B-B14F-4D97-AF65-F5344CB8AC3E}">
        <p14:creationId xmlns:p14="http://schemas.microsoft.com/office/powerpoint/2010/main" val="154997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latin typeface="Times New Roman" panose="02020603050405020304" pitchFamily="18" charset="0"/>
                <a:cs typeface="Times New Roman" panose="02020603050405020304" pitchFamily="18" charset="0"/>
              </a:rPr>
              <a:t>The fall of Satan</a:t>
            </a:r>
          </a:p>
          <a:p>
            <a:r>
              <a:rPr lang="en-ZA" sz="6000" dirty="0">
                <a:effectLst/>
                <a:latin typeface="Times New Roman" panose="02020603050405020304" pitchFamily="18" charset="0"/>
                <a:ea typeface="Calibri" panose="020F0502020204030204" pitchFamily="34" charset="0"/>
                <a:cs typeface="Times New Roman" panose="02020603050405020304" pitchFamily="18" charset="0"/>
              </a:rPr>
              <a:t>- Ezekiel 28:11-19; Isaiah 14:12-15</a:t>
            </a:r>
            <a:endParaRPr lang="en-ZA" sz="6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5400" i="0" cap="all" dirty="0">
                <a:effectLst/>
                <a:latin typeface="ArialMT"/>
              </a:rPr>
              <a:t>शैतान का पतन</a:t>
            </a:r>
          </a:p>
          <a:p>
            <a:r>
              <a:rPr lang="hi-IN" sz="5400" i="0" cap="all" dirty="0">
                <a:effectLst/>
                <a:latin typeface="ArialMT"/>
              </a:rPr>
              <a:t>- यहेजकेल 28:11-19; यशायाह 14:12-15</a:t>
            </a:r>
            <a:endParaRPr lang="en-ZA" sz="5400" dirty="0"/>
          </a:p>
        </p:txBody>
      </p:sp>
      <p:pic>
        <p:nvPicPr>
          <p:cNvPr id="21" name="Audio 20">
            <a:hlinkClick r:id="" action="ppaction://media"/>
            <a:extLst>
              <a:ext uri="{FF2B5EF4-FFF2-40B4-BE49-F238E27FC236}">
                <a16:creationId xmlns:a16="http://schemas.microsoft.com/office/drawing/2014/main" id="{FCBCB0AE-60FF-220B-5D71-B3952B2C61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23609039"/>
      </p:ext>
    </p:extLst>
  </p:cSld>
  <p:clrMapOvr>
    <a:masterClrMapping/>
  </p:clrMapOvr>
  <mc:AlternateContent xmlns:mc="http://schemas.openxmlformats.org/markup-compatibility/2006" xmlns:p14="http://schemas.microsoft.com/office/powerpoint/2010/main">
    <mc:Choice Requires="p14">
      <p:transition spd="slow" p14:dur="2000" advTm="12471"/>
    </mc:Choice>
    <mc:Fallback xmlns="">
      <p:transition spd="slow" advTm="1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670E7-8B0A-E5E9-ABD9-1196429E1E1F}"/>
              </a:ext>
            </a:extLst>
          </p:cNvPr>
          <p:cNvPicPr>
            <a:picLocks noChangeAspect="1"/>
          </p:cNvPicPr>
          <p:nvPr/>
        </p:nvPicPr>
        <p:blipFill>
          <a:blip r:embed="rId2"/>
          <a:stretch>
            <a:fillRect/>
          </a:stretch>
        </p:blipFill>
        <p:spPr>
          <a:xfrm>
            <a:off x="-1" y="0"/>
            <a:ext cx="12864329" cy="6858000"/>
          </a:xfrm>
          <a:prstGeom prst="rect">
            <a:avLst/>
          </a:prstGeom>
        </p:spPr>
      </p:pic>
      <p:sp>
        <p:nvSpPr>
          <p:cNvPr id="4" name="Rectangle 3">
            <a:extLst>
              <a:ext uri="{FF2B5EF4-FFF2-40B4-BE49-F238E27FC236}">
                <a16:creationId xmlns:a16="http://schemas.microsoft.com/office/drawing/2014/main" id="{89ACD678-CE56-B776-B3C0-CCC55F87F07D}"/>
              </a:ext>
            </a:extLst>
          </p:cNvPr>
          <p:cNvSpPr/>
          <p:nvPr/>
        </p:nvSpPr>
        <p:spPr>
          <a:xfrm>
            <a:off x="-1" y="3759200"/>
            <a:ext cx="12864329" cy="3098800"/>
          </a:xfrm>
          <a:prstGeom prst="rect">
            <a:avLst/>
          </a:prstGeom>
          <a:gradFill flip="none" rotWithShape="1">
            <a:gsLst>
              <a:gs pos="33000">
                <a:schemeClr val="tx1">
                  <a:alpha val="45000"/>
                </a:schemeClr>
              </a:gs>
              <a:gs pos="100000">
                <a:schemeClr val="accent3">
                  <a:lumMod val="60000"/>
                  <a:lumOff val="4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19CC90-A1B7-2DB9-A8FF-8A476DBB7D65}"/>
              </a:ext>
            </a:extLst>
          </p:cNvPr>
          <p:cNvSpPr txBox="1"/>
          <p:nvPr/>
        </p:nvSpPr>
        <p:spPr>
          <a:xfrm>
            <a:off x="436880" y="4721991"/>
            <a:ext cx="11014363" cy="2136009"/>
          </a:xfrm>
          <a:prstGeom prst="rect">
            <a:avLst/>
          </a:prstGeom>
          <a:noFill/>
        </p:spPr>
        <p:txBody>
          <a:bodyPr wrap="square" rtlCol="0">
            <a:noAutofit/>
          </a:bodyPr>
          <a:lstStyle/>
          <a:p>
            <a:r>
              <a:rPr lang="hi-IN" sz="5400" dirty="0">
                <a:solidFill>
                  <a:schemeClr val="bg1"/>
                </a:solidFill>
                <a:latin typeface="Times New Roman" panose="02020603050405020304" pitchFamily="18" charset="0"/>
                <a:cs typeface="Times New Roman" panose="02020603050405020304" pitchFamily="18" charset="0"/>
              </a:rPr>
              <a:t>शैतान का गिरना</a:t>
            </a:r>
            <a:r>
              <a:rPr lang="en-ZA" sz="5400" dirty="0">
                <a:solidFill>
                  <a:schemeClr val="bg1"/>
                </a:solidFill>
                <a:latin typeface="Times New Roman" panose="02020603050405020304" pitchFamily="18" charset="0"/>
                <a:cs typeface="Times New Roman" panose="02020603050405020304" pitchFamily="18" charset="0"/>
              </a:rPr>
              <a:t> </a:t>
            </a:r>
            <a:r>
              <a:rPr lang="en-ZA"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यहेजकेल</a:t>
            </a:r>
            <a:r>
              <a:rPr lang="en-ZA"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28:11-19; </a:t>
            </a:r>
            <a:r>
              <a:rPr lang="hi-I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यशायाह</a:t>
            </a:r>
            <a:r>
              <a:rPr lang="en-ZA"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14:12-15</a:t>
            </a:r>
            <a:endParaRPr lang="en-ZA" sz="6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115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t>When God created the heavens and the earth it was beautiful and perfect. Then evil entered the earth, and man chose to disobey God. Because of this, the whole earth was no longer perfect, and there came much suffering to man and all of creation.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जब परमेश्वर ने आकाश और पृथ्वी की रचना की तो वह सुन्दर और परिपूर्ण था। तब बुराई ने पृथ्वी पर प्रवेश किया, और मनुष्य ने परमेश्वर की आज्ञा न मानना चुना। इस वजह से, पूरी पृथ्वी अब परिपूर्ण नहीं रही, और मनुष्य और सारी सृष्टि को बहुत पीड़ा हुई।</a:t>
            </a:r>
            <a:endParaRPr lang="en-ZA" sz="4000" dirty="0"/>
          </a:p>
        </p:txBody>
      </p:sp>
      <p:pic>
        <p:nvPicPr>
          <p:cNvPr id="64" name="Audio 63">
            <a:hlinkClick r:id="" action="ppaction://media"/>
            <a:extLst>
              <a:ext uri="{FF2B5EF4-FFF2-40B4-BE49-F238E27FC236}">
                <a16:creationId xmlns:a16="http://schemas.microsoft.com/office/drawing/2014/main" id="{381E141C-8DC1-D3F0-0378-E85BECCF2A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56913"/>
      </p:ext>
    </p:extLst>
  </p:cSld>
  <p:clrMapOvr>
    <a:masterClrMapping/>
  </p:clrMapOvr>
  <mc:AlternateContent xmlns:mc="http://schemas.openxmlformats.org/markup-compatibility/2006" xmlns:p14="http://schemas.microsoft.com/office/powerpoint/2010/main">
    <mc:Choice Requires="p14">
      <p:transition spd="slow" p14:dur="2000" advTm="32551"/>
    </mc:Choice>
    <mc:Fallback xmlns="">
      <p:transition spd="slow" advTm="3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C856-1D72-B89D-4B9D-2495CEC8783A}"/>
              </a:ext>
            </a:extLst>
          </p:cNvPr>
          <p:cNvPicPr>
            <a:picLocks noChangeAspect="1"/>
          </p:cNvPicPr>
          <p:nvPr/>
        </p:nvPicPr>
        <p:blipFill>
          <a:blip r:embed="rId2"/>
          <a:stretch>
            <a:fillRect/>
          </a:stretch>
        </p:blipFill>
        <p:spPr>
          <a:xfrm>
            <a:off x="-797034" y="1"/>
            <a:ext cx="12989034" cy="6858000"/>
          </a:xfrm>
          <a:prstGeom prst="rect">
            <a:avLst/>
          </a:prstGeom>
        </p:spPr>
      </p:pic>
      <p:sp>
        <p:nvSpPr>
          <p:cNvPr id="2" name="TextBox 1">
            <a:extLst>
              <a:ext uri="{FF2B5EF4-FFF2-40B4-BE49-F238E27FC236}">
                <a16:creationId xmlns:a16="http://schemas.microsoft.com/office/drawing/2014/main" id="{1CFB25EF-39FD-A611-C001-44AA3EEEB580}"/>
              </a:ext>
            </a:extLst>
          </p:cNvPr>
          <p:cNvSpPr txBox="1"/>
          <p:nvPr/>
        </p:nvSpPr>
        <p:spPr>
          <a:xfrm>
            <a:off x="304800"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65285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latin typeface="Calibri" panose="020F0502020204030204" pitchFamily="34" charset="0"/>
                <a:ea typeface="Calibri" panose="020F0502020204030204" pitchFamily="34" charset="0"/>
                <a:cs typeface="Microsoft Himalaya" panose="01010100010101010101" pitchFamily="2" charset="0"/>
              </a:rPr>
              <a:t>there were heavenly beings called angels who lived with God in his Heavenly kingdom. This is the story of one of these angels. We will call him Satan, or Lucifer.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dirty="0"/>
              <a:t>स्वर्गदूत कहलाने वाले स्वर्गीय प्राणी थे जो परमेश्वर के साथ उसके स्वर्गीय राज्य में रहते थे। इन्हीं में से एक देवदूत की कहानी है। हम उसे शैतान या लूसिफर कहेंगे।</a:t>
            </a:r>
            <a:endParaRPr lang="en-ZA" sz="4000" dirty="0"/>
          </a:p>
        </p:txBody>
      </p:sp>
      <p:pic>
        <p:nvPicPr>
          <p:cNvPr id="53" name="Audio 52">
            <a:hlinkClick r:id="" action="ppaction://media"/>
            <a:extLst>
              <a:ext uri="{FF2B5EF4-FFF2-40B4-BE49-F238E27FC236}">
                <a16:creationId xmlns:a16="http://schemas.microsoft.com/office/drawing/2014/main" id="{B5F0B3D2-72B5-F0A8-0BD2-3AC7DC3E82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9134681"/>
      </p:ext>
    </p:extLst>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52C17-44EB-477E-9C00-8EE90CCB6471}"/>
              </a:ext>
            </a:extLst>
          </p:cNvPr>
          <p:cNvPicPr>
            <a:picLocks noChangeAspect="1"/>
          </p:cNvPicPr>
          <p:nvPr/>
        </p:nvPicPr>
        <p:blipFill>
          <a:blip r:embed="rId3"/>
          <a:stretch>
            <a:fillRect/>
          </a:stretch>
        </p:blipFill>
        <p:spPr>
          <a:xfrm>
            <a:off x="-1" y="0"/>
            <a:ext cx="15206869" cy="6858000"/>
          </a:xfrm>
          <a:prstGeom prst="rect">
            <a:avLst/>
          </a:prstGeom>
        </p:spPr>
      </p:pic>
    </p:spTree>
    <p:extLst>
      <p:ext uri="{BB962C8B-B14F-4D97-AF65-F5344CB8AC3E}">
        <p14:creationId xmlns:p14="http://schemas.microsoft.com/office/powerpoint/2010/main" val="280826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457200">
              <a:lnSpc>
                <a:spcPct val="115000"/>
              </a:lnSpc>
            </a:pPr>
            <a:r>
              <a:rPr lang="en-ZA" sz="44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was one angel who was more beautiful and wise than the others. God appointed him as a guardian angel above the others.</a:t>
            </a:r>
            <a:b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sz="1800" b="1" baseline="30000" dirty="0">
              <a:solidFill>
                <a:srgbClr val="000000"/>
              </a:solidFill>
              <a:effectLst/>
              <a:latin typeface="Segoe UI" panose="020B0502040204020203" pitchFamily="34" charset="0"/>
              <a:ea typeface="Calibri" panose="020F050202020403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a:t>एक फ़रिश्ता था जो औरों से ज़्यादा ख़ूबसूरत और समझदार था। भगवान ने उन्हें दूसरों के ऊपर एक अभिभावक देवदूत के रूप में नियुक्त किया।</a:t>
            </a:r>
            <a:endParaRPr lang="en-ZA" sz="4000" dirty="0"/>
          </a:p>
        </p:txBody>
      </p:sp>
      <p:pic>
        <p:nvPicPr>
          <p:cNvPr id="31" name="Audio 30">
            <a:hlinkClick r:id="" action="ppaction://media"/>
            <a:extLst>
              <a:ext uri="{FF2B5EF4-FFF2-40B4-BE49-F238E27FC236}">
                <a16:creationId xmlns:a16="http://schemas.microsoft.com/office/drawing/2014/main" id="{83312186-FA7D-053C-EBA9-C848AB1FF1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18840597"/>
      </p:ext>
    </p:extLst>
  </p:cSld>
  <p:clrMapOvr>
    <a:masterClrMapping/>
  </p:clrMapOvr>
  <mc:AlternateContent xmlns:mc="http://schemas.openxmlformats.org/markup-compatibility/2006" xmlns:p14="http://schemas.microsoft.com/office/powerpoint/2010/main">
    <mc:Choice Requires="p14">
      <p:transition spd="slow" p14:dur="2000" advTm="21508"/>
    </mc:Choice>
    <mc:Fallback xmlns="">
      <p:transition spd="slow" advTm="2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1144</Words>
  <Application>Microsoft Office PowerPoint</Application>
  <PresentationFormat>Widescreen</PresentationFormat>
  <Paragraphs>62</Paragraphs>
  <Slides>24</Slides>
  <Notes>14</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Courier New</vt:lpstr>
      <vt:lpstr>PT Serif</vt:lpstr>
      <vt:lpstr>Segoe UI</vt:lpstr>
      <vt:lpstr>Symbol</vt:lpstr>
      <vt:lpstr>Times New Roman</vt:lpstr>
      <vt:lpstr>Office Theme</vt:lpstr>
      <vt:lpstr>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47</cp:revision>
  <dcterms:created xsi:type="dcterms:W3CDTF">2021-07-20T09:23:46Z</dcterms:created>
  <dcterms:modified xsi:type="dcterms:W3CDTF">2024-07-17T23:12:48Z</dcterms:modified>
</cp:coreProperties>
</file>