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468" r:id="rId2"/>
    <p:sldId id="469" r:id="rId3"/>
    <p:sldId id="438" r:id="rId4"/>
    <p:sldId id="256" r:id="rId5"/>
    <p:sldId id="481" r:id="rId6"/>
    <p:sldId id="268" r:id="rId7"/>
    <p:sldId id="470" r:id="rId8"/>
    <p:sldId id="257" r:id="rId9"/>
    <p:sldId id="471" r:id="rId10"/>
    <p:sldId id="258" r:id="rId11"/>
    <p:sldId id="472" r:id="rId12"/>
    <p:sldId id="259" r:id="rId13"/>
    <p:sldId id="473" r:id="rId14"/>
    <p:sldId id="260" r:id="rId15"/>
    <p:sldId id="474" r:id="rId16"/>
    <p:sldId id="261" r:id="rId17"/>
    <p:sldId id="475" r:id="rId18"/>
    <p:sldId id="262" r:id="rId19"/>
    <p:sldId id="476" r:id="rId20"/>
    <p:sldId id="263" r:id="rId21"/>
    <p:sldId id="477" r:id="rId22"/>
    <p:sldId id="264" r:id="rId23"/>
    <p:sldId id="478" r:id="rId24"/>
    <p:sldId id="267" r:id="rId25"/>
    <p:sldId id="479" r:id="rId26"/>
    <p:sldId id="265"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C37B57-AEDB-4376-B8B6-C281056CB7DD}" v="163" dt="2023-05-25T06:45:21.5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9739" autoAdjust="0"/>
  </p:normalViewPr>
  <p:slideViewPr>
    <p:cSldViewPr snapToGrid="0">
      <p:cViewPr varScale="1">
        <p:scale>
          <a:sx n="58" d="100"/>
          <a:sy n="58" d="100"/>
        </p:scale>
        <p:origin x="150" y="894"/>
      </p:cViewPr>
      <p:guideLst/>
    </p:cSldViewPr>
  </p:slideViewPr>
  <p:notesTextViewPr>
    <p:cViewPr>
      <p:scale>
        <a:sx n="1" d="1"/>
        <a:sy n="1" d="1"/>
      </p:scale>
      <p:origin x="0" y="0"/>
    </p:cViewPr>
  </p:notesTextViewPr>
  <p:notesViewPr>
    <p:cSldViewPr snapToGrid="0">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9BC37B57-AEDB-4376-B8B6-C281056CB7DD}"/>
    <pc:docChg chg="modSld">
      <pc:chgData name="Leonie Smith" userId="fed1330f33f5650e" providerId="LiveId" clId="{9BC37B57-AEDB-4376-B8B6-C281056CB7DD}" dt="2023-05-25T06:45:21.566" v="237"/>
      <pc:docMkLst>
        <pc:docMk/>
      </pc:docMkLst>
      <pc:sldChg chg="addSp delSp modSp mod modTransition modAnim">
        <pc:chgData name="Leonie Smith" userId="fed1330f33f5650e" providerId="LiveId" clId="{9BC37B57-AEDB-4376-B8B6-C281056CB7DD}" dt="2023-05-25T06:05:30.125" v="43"/>
        <pc:sldMkLst>
          <pc:docMk/>
          <pc:sldMk cId="3261377596" sldId="438"/>
        </pc:sldMkLst>
        <pc:picChg chg="add del mod">
          <ac:chgData name="Leonie Smith" userId="fed1330f33f5650e" providerId="LiveId" clId="{9BC37B57-AEDB-4376-B8B6-C281056CB7DD}" dt="2023-05-25T06:02:05.727" v="15"/>
          <ac:picMkLst>
            <pc:docMk/>
            <pc:sldMk cId="3261377596" sldId="438"/>
            <ac:picMk id="7" creationId="{FE8C314F-3098-6638-AFC9-6E95D8355D3C}"/>
          </ac:picMkLst>
        </pc:picChg>
        <pc:picChg chg="add del mod">
          <ac:chgData name="Leonie Smith" userId="fed1330f33f5650e" providerId="LiveId" clId="{9BC37B57-AEDB-4376-B8B6-C281056CB7DD}" dt="2023-05-25T06:02:13.834" v="16"/>
          <ac:picMkLst>
            <pc:docMk/>
            <pc:sldMk cId="3261377596" sldId="438"/>
            <ac:picMk id="11" creationId="{3C59E52E-BD49-F830-75F2-D6CB5D80D7CE}"/>
          </ac:picMkLst>
        </pc:picChg>
        <pc:picChg chg="add del mod">
          <ac:chgData name="Leonie Smith" userId="fed1330f33f5650e" providerId="LiveId" clId="{9BC37B57-AEDB-4376-B8B6-C281056CB7DD}" dt="2023-05-25T06:02:39.272" v="18"/>
          <ac:picMkLst>
            <pc:docMk/>
            <pc:sldMk cId="3261377596" sldId="438"/>
            <ac:picMk id="12" creationId="{90DFF4E9-0681-BAED-DD69-4C5A7549E162}"/>
          </ac:picMkLst>
        </pc:picChg>
        <pc:picChg chg="add del mod ord">
          <ac:chgData name="Leonie Smith" userId="fed1330f33f5650e" providerId="LiveId" clId="{9BC37B57-AEDB-4376-B8B6-C281056CB7DD}" dt="2023-05-25T06:02:47.991" v="19"/>
          <ac:picMkLst>
            <pc:docMk/>
            <pc:sldMk cId="3261377596" sldId="438"/>
            <ac:picMk id="16" creationId="{941BF05C-3BF0-E6A1-E374-A550147CF988}"/>
          </ac:picMkLst>
        </pc:picChg>
        <pc:picChg chg="add del mod">
          <ac:chgData name="Leonie Smith" userId="fed1330f33f5650e" providerId="LiveId" clId="{9BC37B57-AEDB-4376-B8B6-C281056CB7DD}" dt="2023-05-25T06:03:00.006" v="21"/>
          <ac:picMkLst>
            <pc:docMk/>
            <pc:sldMk cId="3261377596" sldId="438"/>
            <ac:picMk id="17" creationId="{54CD5C90-9312-F969-BC0D-503B23C4383B}"/>
          </ac:picMkLst>
        </pc:picChg>
        <pc:picChg chg="add del mod ord">
          <ac:chgData name="Leonie Smith" userId="fed1330f33f5650e" providerId="LiveId" clId="{9BC37B57-AEDB-4376-B8B6-C281056CB7DD}" dt="2023-05-25T06:03:07.809" v="22"/>
          <ac:picMkLst>
            <pc:docMk/>
            <pc:sldMk cId="3261377596" sldId="438"/>
            <ac:picMk id="21" creationId="{11CB1A49-F022-C8FA-A792-9F86735D5EF9}"/>
          </ac:picMkLst>
        </pc:picChg>
        <pc:picChg chg="add del mod">
          <ac:chgData name="Leonie Smith" userId="fed1330f33f5650e" providerId="LiveId" clId="{9BC37B57-AEDB-4376-B8B6-C281056CB7DD}" dt="2023-05-25T06:03:17.649" v="24"/>
          <ac:picMkLst>
            <pc:docMk/>
            <pc:sldMk cId="3261377596" sldId="438"/>
            <ac:picMk id="22" creationId="{A3BD54E7-AB02-A6E6-3971-C30347140360}"/>
          </ac:picMkLst>
        </pc:picChg>
        <pc:picChg chg="add del mod ord">
          <ac:chgData name="Leonie Smith" userId="fed1330f33f5650e" providerId="LiveId" clId="{9BC37B57-AEDB-4376-B8B6-C281056CB7DD}" dt="2023-05-25T06:03:24.488" v="25"/>
          <ac:picMkLst>
            <pc:docMk/>
            <pc:sldMk cId="3261377596" sldId="438"/>
            <ac:picMk id="27" creationId="{6412C6C4-FBA7-0FCD-C59C-40B333B2F6D8}"/>
          </ac:picMkLst>
        </pc:picChg>
        <pc:picChg chg="add del mod">
          <ac:chgData name="Leonie Smith" userId="fed1330f33f5650e" providerId="LiveId" clId="{9BC37B57-AEDB-4376-B8B6-C281056CB7DD}" dt="2023-05-25T06:03:33.235" v="27"/>
          <ac:picMkLst>
            <pc:docMk/>
            <pc:sldMk cId="3261377596" sldId="438"/>
            <ac:picMk id="28" creationId="{D9259692-BC12-77F3-8B95-3E1736B84251}"/>
          </ac:picMkLst>
        </pc:picChg>
        <pc:picChg chg="add del mod ord">
          <ac:chgData name="Leonie Smith" userId="fed1330f33f5650e" providerId="LiveId" clId="{9BC37B57-AEDB-4376-B8B6-C281056CB7DD}" dt="2023-05-25T06:03:44.029" v="28"/>
          <ac:picMkLst>
            <pc:docMk/>
            <pc:sldMk cId="3261377596" sldId="438"/>
            <ac:picMk id="31" creationId="{5D449150-09EE-3C21-7AF6-8ED72F2644D1}"/>
          </ac:picMkLst>
        </pc:picChg>
        <pc:picChg chg="add del mod">
          <ac:chgData name="Leonie Smith" userId="fed1330f33f5650e" providerId="LiveId" clId="{9BC37B57-AEDB-4376-B8B6-C281056CB7DD}" dt="2023-05-25T06:04:11.474" v="30"/>
          <ac:picMkLst>
            <pc:docMk/>
            <pc:sldMk cId="3261377596" sldId="438"/>
            <ac:picMk id="32" creationId="{3D3B3377-C0D4-4AC5-32A1-9BB28574409D}"/>
          </ac:picMkLst>
        </pc:picChg>
        <pc:picChg chg="add del mod ord">
          <ac:chgData name="Leonie Smith" userId="fed1330f33f5650e" providerId="LiveId" clId="{9BC37B57-AEDB-4376-B8B6-C281056CB7DD}" dt="2023-05-25T06:04:19.022" v="31"/>
          <ac:picMkLst>
            <pc:docMk/>
            <pc:sldMk cId="3261377596" sldId="438"/>
            <ac:picMk id="36" creationId="{9E1B60A4-9E0F-76C1-6B8E-813B6CD678CE}"/>
          </ac:picMkLst>
        </pc:picChg>
        <pc:picChg chg="add del mod">
          <ac:chgData name="Leonie Smith" userId="fed1330f33f5650e" providerId="LiveId" clId="{9BC37B57-AEDB-4376-B8B6-C281056CB7DD}" dt="2023-05-25T06:04:26.377" v="33"/>
          <ac:picMkLst>
            <pc:docMk/>
            <pc:sldMk cId="3261377596" sldId="438"/>
            <ac:picMk id="37" creationId="{587F8A87-78DB-BD63-AB91-525F0BCD3EBA}"/>
          </ac:picMkLst>
        </pc:picChg>
        <pc:picChg chg="add del mod ord">
          <ac:chgData name="Leonie Smith" userId="fed1330f33f5650e" providerId="LiveId" clId="{9BC37B57-AEDB-4376-B8B6-C281056CB7DD}" dt="2023-05-25T06:04:33.777" v="34"/>
          <ac:picMkLst>
            <pc:docMk/>
            <pc:sldMk cId="3261377596" sldId="438"/>
            <ac:picMk id="41" creationId="{558A9321-6FCE-1EE3-BFE9-1F50F2CA7630}"/>
          </ac:picMkLst>
        </pc:picChg>
        <pc:picChg chg="add del mod">
          <ac:chgData name="Leonie Smith" userId="fed1330f33f5650e" providerId="LiveId" clId="{9BC37B57-AEDB-4376-B8B6-C281056CB7DD}" dt="2023-05-25T06:04:42.341" v="36"/>
          <ac:picMkLst>
            <pc:docMk/>
            <pc:sldMk cId="3261377596" sldId="438"/>
            <ac:picMk id="42" creationId="{103B72D4-0600-6FF0-C728-42BFA38E7EAF}"/>
          </ac:picMkLst>
        </pc:picChg>
        <pc:picChg chg="add del mod ord">
          <ac:chgData name="Leonie Smith" userId="fed1330f33f5650e" providerId="LiveId" clId="{9BC37B57-AEDB-4376-B8B6-C281056CB7DD}" dt="2023-05-25T06:04:51.604" v="37"/>
          <ac:picMkLst>
            <pc:docMk/>
            <pc:sldMk cId="3261377596" sldId="438"/>
            <ac:picMk id="46" creationId="{3176B6AC-AFB4-927A-829E-7E48BD40197D}"/>
          </ac:picMkLst>
        </pc:picChg>
        <pc:picChg chg="add del mod">
          <ac:chgData name="Leonie Smith" userId="fed1330f33f5650e" providerId="LiveId" clId="{9BC37B57-AEDB-4376-B8B6-C281056CB7DD}" dt="2023-05-25T06:05:03.184" v="39"/>
          <ac:picMkLst>
            <pc:docMk/>
            <pc:sldMk cId="3261377596" sldId="438"/>
            <ac:picMk id="47" creationId="{554EC5E4-EA23-7451-6094-5011923F0694}"/>
          </ac:picMkLst>
        </pc:picChg>
        <pc:picChg chg="add del mod ord">
          <ac:chgData name="Leonie Smith" userId="fed1330f33f5650e" providerId="LiveId" clId="{9BC37B57-AEDB-4376-B8B6-C281056CB7DD}" dt="2023-05-25T06:05:11.703" v="40"/>
          <ac:picMkLst>
            <pc:docMk/>
            <pc:sldMk cId="3261377596" sldId="438"/>
            <ac:picMk id="52" creationId="{0F476408-B774-7F49-3589-34AEEE5AF098}"/>
          </ac:picMkLst>
        </pc:picChg>
        <pc:picChg chg="add del mod">
          <ac:chgData name="Leonie Smith" userId="fed1330f33f5650e" providerId="LiveId" clId="{9BC37B57-AEDB-4376-B8B6-C281056CB7DD}" dt="2023-05-25T06:05:22.493" v="42"/>
          <ac:picMkLst>
            <pc:docMk/>
            <pc:sldMk cId="3261377596" sldId="438"/>
            <ac:picMk id="53" creationId="{36F34285-1EA0-EA87-58E8-FC1EE83385EF}"/>
          </ac:picMkLst>
        </pc:picChg>
        <pc:picChg chg="add del mod ord">
          <ac:chgData name="Leonie Smith" userId="fed1330f33f5650e" providerId="LiveId" clId="{9BC37B57-AEDB-4376-B8B6-C281056CB7DD}" dt="2023-05-25T06:05:30.125" v="43"/>
          <ac:picMkLst>
            <pc:docMk/>
            <pc:sldMk cId="3261377596" sldId="438"/>
            <ac:picMk id="57" creationId="{90EF512F-0A28-5448-FC89-3174D4076BE9}"/>
          </ac:picMkLst>
        </pc:picChg>
        <pc:picChg chg="add mod">
          <ac:chgData name="Leonie Smith" userId="fed1330f33f5650e" providerId="LiveId" clId="{9BC37B57-AEDB-4376-B8B6-C281056CB7DD}" dt="2023-05-25T06:05:30.125" v="43"/>
          <ac:picMkLst>
            <pc:docMk/>
            <pc:sldMk cId="3261377596" sldId="438"/>
            <ac:picMk id="58" creationId="{36542959-A4FB-3361-5978-F4A05734AF53}"/>
          </ac:picMkLst>
        </pc:picChg>
      </pc:sldChg>
      <pc:sldChg chg="addSp delSp modSp mod modTransition modAnim">
        <pc:chgData name="Leonie Smith" userId="fed1330f33f5650e" providerId="LiveId" clId="{9BC37B57-AEDB-4376-B8B6-C281056CB7DD}" dt="2023-05-25T06:00:21.230" v="12"/>
        <pc:sldMkLst>
          <pc:docMk/>
          <pc:sldMk cId="3596600315" sldId="468"/>
        </pc:sldMkLst>
        <pc:picChg chg="add del mod">
          <ac:chgData name="Leonie Smith" userId="fed1330f33f5650e" providerId="LiveId" clId="{9BC37B57-AEDB-4376-B8B6-C281056CB7DD}" dt="2023-05-25T05:59:14.325" v="2"/>
          <ac:picMkLst>
            <pc:docMk/>
            <pc:sldMk cId="3596600315" sldId="468"/>
            <ac:picMk id="7" creationId="{10761F34-8D88-9671-A6A4-5A395F47FF85}"/>
          </ac:picMkLst>
        </pc:picChg>
        <pc:picChg chg="add del mod">
          <ac:chgData name="Leonie Smith" userId="fed1330f33f5650e" providerId="LiveId" clId="{9BC37B57-AEDB-4376-B8B6-C281056CB7DD}" dt="2023-05-25T05:59:22.406" v="3"/>
          <ac:picMkLst>
            <pc:docMk/>
            <pc:sldMk cId="3596600315" sldId="468"/>
            <ac:picMk id="11" creationId="{7DFFADE2-D3BA-E576-04F7-22E910C663F6}"/>
          </ac:picMkLst>
        </pc:picChg>
        <pc:picChg chg="add del mod">
          <ac:chgData name="Leonie Smith" userId="fed1330f33f5650e" providerId="LiveId" clId="{9BC37B57-AEDB-4376-B8B6-C281056CB7DD}" dt="2023-05-25T05:59:32.547" v="5"/>
          <ac:picMkLst>
            <pc:docMk/>
            <pc:sldMk cId="3596600315" sldId="468"/>
            <ac:picMk id="12" creationId="{832D614D-974B-8943-3A35-E5E9CAEBD932}"/>
          </ac:picMkLst>
        </pc:picChg>
        <pc:picChg chg="add del mod ord">
          <ac:chgData name="Leonie Smith" userId="fed1330f33f5650e" providerId="LiveId" clId="{9BC37B57-AEDB-4376-B8B6-C281056CB7DD}" dt="2023-05-25T05:59:40.039" v="6"/>
          <ac:picMkLst>
            <pc:docMk/>
            <pc:sldMk cId="3596600315" sldId="468"/>
            <ac:picMk id="16" creationId="{C8F0A2C1-816B-B7D1-154F-8AB482FCD3EB}"/>
          </ac:picMkLst>
        </pc:picChg>
        <pc:picChg chg="add del mod">
          <ac:chgData name="Leonie Smith" userId="fed1330f33f5650e" providerId="LiveId" clId="{9BC37B57-AEDB-4376-B8B6-C281056CB7DD}" dt="2023-05-25T05:59:50.846" v="8"/>
          <ac:picMkLst>
            <pc:docMk/>
            <pc:sldMk cId="3596600315" sldId="468"/>
            <ac:picMk id="17" creationId="{E1BF81BC-4D95-902F-50C3-463558138CCC}"/>
          </ac:picMkLst>
        </pc:picChg>
        <pc:picChg chg="add del mod ord">
          <ac:chgData name="Leonie Smith" userId="fed1330f33f5650e" providerId="LiveId" clId="{9BC37B57-AEDB-4376-B8B6-C281056CB7DD}" dt="2023-05-25T05:59:57.782" v="9"/>
          <ac:picMkLst>
            <pc:docMk/>
            <pc:sldMk cId="3596600315" sldId="468"/>
            <ac:picMk id="20" creationId="{A64DF0B2-072C-08CD-041A-55D01EDF0006}"/>
          </ac:picMkLst>
        </pc:picChg>
        <pc:picChg chg="add del mod">
          <ac:chgData name="Leonie Smith" userId="fed1330f33f5650e" providerId="LiveId" clId="{9BC37B57-AEDB-4376-B8B6-C281056CB7DD}" dt="2023-05-25T06:00:14.469" v="11"/>
          <ac:picMkLst>
            <pc:docMk/>
            <pc:sldMk cId="3596600315" sldId="468"/>
            <ac:picMk id="21" creationId="{43728C14-C485-5C47-1807-E6A17F6C06F3}"/>
          </ac:picMkLst>
        </pc:picChg>
        <pc:picChg chg="add del mod ord">
          <ac:chgData name="Leonie Smith" userId="fed1330f33f5650e" providerId="LiveId" clId="{9BC37B57-AEDB-4376-B8B6-C281056CB7DD}" dt="2023-05-25T06:00:21.230" v="12"/>
          <ac:picMkLst>
            <pc:docMk/>
            <pc:sldMk cId="3596600315" sldId="468"/>
            <ac:picMk id="27" creationId="{96F6AA37-B59D-B2C5-76EB-AFAC52C59393}"/>
          </ac:picMkLst>
        </pc:picChg>
        <pc:picChg chg="add mod">
          <ac:chgData name="Leonie Smith" userId="fed1330f33f5650e" providerId="LiveId" clId="{9BC37B57-AEDB-4376-B8B6-C281056CB7DD}" dt="2023-05-25T06:00:21.230" v="12"/>
          <ac:picMkLst>
            <pc:docMk/>
            <pc:sldMk cId="3596600315" sldId="468"/>
            <ac:picMk id="28" creationId="{3C090B29-2957-0D8A-C85E-5279416830B4}"/>
          </ac:picMkLst>
        </pc:picChg>
      </pc:sldChg>
      <pc:sldChg chg="addSp delSp modSp mod modTransition modAnim">
        <pc:chgData name="Leonie Smith" userId="fed1330f33f5650e" providerId="LiveId" clId="{9BC37B57-AEDB-4376-B8B6-C281056CB7DD}" dt="2023-05-25T06:20:10.533" v="87"/>
        <pc:sldMkLst>
          <pc:docMk/>
          <pc:sldMk cId="231801926" sldId="470"/>
        </pc:sldMkLst>
        <pc:picChg chg="add del mod">
          <ac:chgData name="Leonie Smith" userId="fed1330f33f5650e" providerId="LiveId" clId="{9BC37B57-AEDB-4376-B8B6-C281056CB7DD}" dt="2023-05-25T06:11:54.528" v="56"/>
          <ac:picMkLst>
            <pc:docMk/>
            <pc:sldMk cId="231801926" sldId="470"/>
            <ac:picMk id="8" creationId="{D61CF1E2-5585-F891-30CD-D7E7D004752D}"/>
          </ac:picMkLst>
        </pc:picChg>
        <pc:picChg chg="add del mod">
          <ac:chgData name="Leonie Smith" userId="fed1330f33f5650e" providerId="LiveId" clId="{9BC37B57-AEDB-4376-B8B6-C281056CB7DD}" dt="2023-05-25T06:11:58.125" v="57"/>
          <ac:picMkLst>
            <pc:docMk/>
            <pc:sldMk cId="231801926" sldId="470"/>
            <ac:picMk id="11" creationId="{2F57DBF0-9470-D019-87AE-26464438544A}"/>
          </ac:picMkLst>
        </pc:picChg>
        <pc:picChg chg="add del mod">
          <ac:chgData name="Leonie Smith" userId="fed1330f33f5650e" providerId="LiveId" clId="{9BC37B57-AEDB-4376-B8B6-C281056CB7DD}" dt="2023-05-25T06:17:09.553" v="71"/>
          <ac:picMkLst>
            <pc:docMk/>
            <pc:sldMk cId="231801926" sldId="470"/>
            <ac:picMk id="12" creationId="{11CDD0E5-9F49-5F85-0F08-DE053E5252B7}"/>
          </ac:picMkLst>
        </pc:picChg>
        <pc:picChg chg="add del mod ord">
          <ac:chgData name="Leonie Smith" userId="fed1330f33f5650e" providerId="LiveId" clId="{9BC37B57-AEDB-4376-B8B6-C281056CB7DD}" dt="2023-05-25T06:17:15.999" v="72"/>
          <ac:picMkLst>
            <pc:docMk/>
            <pc:sldMk cId="231801926" sldId="470"/>
            <ac:picMk id="16" creationId="{7A829B92-52FE-4E3B-2A65-AA36A05ED8B6}"/>
          </ac:picMkLst>
        </pc:picChg>
        <pc:picChg chg="add del mod">
          <ac:chgData name="Leonie Smith" userId="fed1330f33f5650e" providerId="LiveId" clId="{9BC37B57-AEDB-4376-B8B6-C281056CB7DD}" dt="2023-05-25T06:17:17.429" v="74"/>
          <ac:picMkLst>
            <pc:docMk/>
            <pc:sldMk cId="231801926" sldId="470"/>
            <ac:picMk id="17" creationId="{F509E585-7CE0-5965-0735-749D51E90271}"/>
          </ac:picMkLst>
        </pc:picChg>
        <pc:picChg chg="add del mod ord">
          <ac:chgData name="Leonie Smith" userId="fed1330f33f5650e" providerId="LiveId" clId="{9BC37B57-AEDB-4376-B8B6-C281056CB7DD}" dt="2023-05-25T06:17:33.364" v="75"/>
          <ac:picMkLst>
            <pc:docMk/>
            <pc:sldMk cId="231801926" sldId="470"/>
            <ac:picMk id="20" creationId="{2BC65507-8FD1-E0E3-5F51-2E186B678BEF}"/>
          </ac:picMkLst>
        </pc:picChg>
        <pc:picChg chg="add del mod">
          <ac:chgData name="Leonie Smith" userId="fed1330f33f5650e" providerId="LiveId" clId="{9BC37B57-AEDB-4376-B8B6-C281056CB7DD}" dt="2023-05-25T06:17:39.367" v="77"/>
          <ac:picMkLst>
            <pc:docMk/>
            <pc:sldMk cId="231801926" sldId="470"/>
            <ac:picMk id="21" creationId="{F4DAA95E-7D99-635A-5650-973B7907BE88}"/>
          </ac:picMkLst>
        </pc:picChg>
        <pc:picChg chg="add del mod ord">
          <ac:chgData name="Leonie Smith" userId="fed1330f33f5650e" providerId="LiveId" clId="{9BC37B57-AEDB-4376-B8B6-C281056CB7DD}" dt="2023-05-25T06:18:00.337" v="78"/>
          <ac:picMkLst>
            <pc:docMk/>
            <pc:sldMk cId="231801926" sldId="470"/>
            <ac:picMk id="24" creationId="{66C56758-BFF4-D39F-D117-C2702AEA5BB6}"/>
          </ac:picMkLst>
        </pc:picChg>
        <pc:picChg chg="add del mod">
          <ac:chgData name="Leonie Smith" userId="fed1330f33f5650e" providerId="LiveId" clId="{9BC37B57-AEDB-4376-B8B6-C281056CB7DD}" dt="2023-05-25T06:18:19.124" v="80"/>
          <ac:picMkLst>
            <pc:docMk/>
            <pc:sldMk cId="231801926" sldId="470"/>
            <ac:picMk id="25" creationId="{B70327CF-60EE-FB15-60F5-41BE36E55E11}"/>
          </ac:picMkLst>
        </pc:picChg>
        <pc:picChg chg="add del mod ord">
          <ac:chgData name="Leonie Smith" userId="fed1330f33f5650e" providerId="LiveId" clId="{9BC37B57-AEDB-4376-B8B6-C281056CB7DD}" dt="2023-05-25T06:18:40.473" v="81"/>
          <ac:picMkLst>
            <pc:docMk/>
            <pc:sldMk cId="231801926" sldId="470"/>
            <ac:picMk id="28" creationId="{83617CE1-E51A-049C-9894-0A7F1D4DA8C7}"/>
          </ac:picMkLst>
        </pc:picChg>
        <pc:picChg chg="add del mod">
          <ac:chgData name="Leonie Smith" userId="fed1330f33f5650e" providerId="LiveId" clId="{9BC37B57-AEDB-4376-B8B6-C281056CB7DD}" dt="2023-05-25T06:18:57.837" v="83"/>
          <ac:picMkLst>
            <pc:docMk/>
            <pc:sldMk cId="231801926" sldId="470"/>
            <ac:picMk id="29" creationId="{07833DEC-2997-2113-7356-A17EC35711B6}"/>
          </ac:picMkLst>
        </pc:picChg>
        <pc:picChg chg="add del mod ord">
          <ac:chgData name="Leonie Smith" userId="fed1330f33f5650e" providerId="LiveId" clId="{9BC37B57-AEDB-4376-B8B6-C281056CB7DD}" dt="2023-05-25T06:19:20.574" v="84"/>
          <ac:picMkLst>
            <pc:docMk/>
            <pc:sldMk cId="231801926" sldId="470"/>
            <ac:picMk id="33" creationId="{66F51FA4-FFB2-3AA5-5BF5-94F22E6D3373}"/>
          </ac:picMkLst>
        </pc:picChg>
        <pc:picChg chg="add del mod">
          <ac:chgData name="Leonie Smith" userId="fed1330f33f5650e" providerId="LiveId" clId="{9BC37B57-AEDB-4376-B8B6-C281056CB7DD}" dt="2023-05-25T06:19:48.422" v="86"/>
          <ac:picMkLst>
            <pc:docMk/>
            <pc:sldMk cId="231801926" sldId="470"/>
            <ac:picMk id="34" creationId="{151B1DB9-7B54-EE8A-98BC-271C6A85DBBE}"/>
          </ac:picMkLst>
        </pc:picChg>
        <pc:picChg chg="add del mod ord">
          <ac:chgData name="Leonie Smith" userId="fed1330f33f5650e" providerId="LiveId" clId="{9BC37B57-AEDB-4376-B8B6-C281056CB7DD}" dt="2023-05-25T06:20:10.533" v="87"/>
          <ac:picMkLst>
            <pc:docMk/>
            <pc:sldMk cId="231801926" sldId="470"/>
            <ac:picMk id="38" creationId="{C7601C5E-21D6-F5B5-3E76-7E7092296B74}"/>
          </ac:picMkLst>
        </pc:picChg>
        <pc:picChg chg="add mod">
          <ac:chgData name="Leonie Smith" userId="fed1330f33f5650e" providerId="LiveId" clId="{9BC37B57-AEDB-4376-B8B6-C281056CB7DD}" dt="2023-05-25T06:20:10.533" v="87"/>
          <ac:picMkLst>
            <pc:docMk/>
            <pc:sldMk cId="231801926" sldId="470"/>
            <ac:picMk id="39" creationId="{0384DAC8-4C7F-BD86-B202-8304BEBF5E23}"/>
          </ac:picMkLst>
        </pc:picChg>
      </pc:sldChg>
      <pc:sldChg chg="addSp delSp modSp mod modTransition modAnim">
        <pc:chgData name="Leonie Smith" userId="fed1330f33f5650e" providerId="LiveId" clId="{9BC37B57-AEDB-4376-B8B6-C281056CB7DD}" dt="2023-05-25T06:25:55.094" v="139"/>
        <pc:sldMkLst>
          <pc:docMk/>
          <pc:sldMk cId="2432299458" sldId="471"/>
        </pc:sldMkLst>
        <pc:picChg chg="add del mod">
          <ac:chgData name="Leonie Smith" userId="fed1330f33f5650e" providerId="LiveId" clId="{9BC37B57-AEDB-4376-B8B6-C281056CB7DD}" dt="2023-05-25T06:21:18.550" v="90"/>
          <ac:picMkLst>
            <pc:docMk/>
            <pc:sldMk cId="2432299458" sldId="471"/>
            <ac:picMk id="6" creationId="{A7B40BF0-9A0A-857F-D970-DF49B032733F}"/>
          </ac:picMkLst>
        </pc:picChg>
        <pc:picChg chg="add del mod">
          <ac:chgData name="Leonie Smith" userId="fed1330f33f5650e" providerId="LiveId" clId="{9BC37B57-AEDB-4376-B8B6-C281056CB7DD}" dt="2023-05-25T06:21:29.264" v="91"/>
          <ac:picMkLst>
            <pc:docMk/>
            <pc:sldMk cId="2432299458" sldId="471"/>
            <ac:picMk id="8" creationId="{74D80BC4-E120-3D09-5D07-F3145DBC3690}"/>
          </ac:picMkLst>
        </pc:picChg>
        <pc:picChg chg="add del mod">
          <ac:chgData name="Leonie Smith" userId="fed1330f33f5650e" providerId="LiveId" clId="{9BC37B57-AEDB-4376-B8B6-C281056CB7DD}" dt="2023-05-25T06:22:10.798" v="93"/>
          <ac:picMkLst>
            <pc:docMk/>
            <pc:sldMk cId="2432299458" sldId="471"/>
            <ac:picMk id="9" creationId="{6B26904D-350B-8256-3FC8-B8CD4F4DA1A4}"/>
          </ac:picMkLst>
        </pc:picChg>
        <pc:picChg chg="add del mod ord">
          <ac:chgData name="Leonie Smith" userId="fed1330f33f5650e" providerId="LiveId" clId="{9BC37B57-AEDB-4376-B8B6-C281056CB7DD}" dt="2023-05-25T06:22:19.987" v="94"/>
          <ac:picMkLst>
            <pc:docMk/>
            <pc:sldMk cId="2432299458" sldId="471"/>
            <ac:picMk id="14" creationId="{9E7A1036-6151-1244-C3C2-1AE74A09BD5A}"/>
          </ac:picMkLst>
        </pc:picChg>
        <pc:picChg chg="add del mod">
          <ac:chgData name="Leonie Smith" userId="fed1330f33f5650e" providerId="LiveId" clId="{9BC37B57-AEDB-4376-B8B6-C281056CB7DD}" dt="2023-05-25T06:22:39.242" v="96"/>
          <ac:picMkLst>
            <pc:docMk/>
            <pc:sldMk cId="2432299458" sldId="471"/>
            <ac:picMk id="15" creationId="{25C64642-18DC-2346-A274-544F682F3F84}"/>
          </ac:picMkLst>
        </pc:picChg>
        <pc:picChg chg="add del mod ord">
          <ac:chgData name="Leonie Smith" userId="fed1330f33f5650e" providerId="LiveId" clId="{9BC37B57-AEDB-4376-B8B6-C281056CB7DD}" dt="2023-05-25T06:22:45.525" v="97"/>
          <ac:picMkLst>
            <pc:docMk/>
            <pc:sldMk cId="2432299458" sldId="471"/>
            <ac:picMk id="19" creationId="{0A294D26-F6A2-99A4-5CDC-C0C1C646ABD1}"/>
          </ac:picMkLst>
        </pc:picChg>
        <pc:picChg chg="add del mod">
          <ac:chgData name="Leonie Smith" userId="fed1330f33f5650e" providerId="LiveId" clId="{9BC37B57-AEDB-4376-B8B6-C281056CB7DD}" dt="2023-05-25T06:22:46.888" v="99"/>
          <ac:picMkLst>
            <pc:docMk/>
            <pc:sldMk cId="2432299458" sldId="471"/>
            <ac:picMk id="20" creationId="{A60C9167-47A5-65EF-E6DD-7A7D45B6C236}"/>
          </ac:picMkLst>
        </pc:picChg>
        <pc:picChg chg="add del mod ord">
          <ac:chgData name="Leonie Smith" userId="fed1330f33f5650e" providerId="LiveId" clId="{9BC37B57-AEDB-4376-B8B6-C281056CB7DD}" dt="2023-05-25T06:22:57.599" v="100"/>
          <ac:picMkLst>
            <pc:docMk/>
            <pc:sldMk cId="2432299458" sldId="471"/>
            <ac:picMk id="23" creationId="{CDCF1C22-0A70-27C7-0DD4-AA8425E56CD1}"/>
          </ac:picMkLst>
        </pc:picChg>
        <pc:picChg chg="add del mod">
          <ac:chgData name="Leonie Smith" userId="fed1330f33f5650e" providerId="LiveId" clId="{9BC37B57-AEDB-4376-B8B6-C281056CB7DD}" dt="2023-05-25T06:23:13.753" v="102"/>
          <ac:picMkLst>
            <pc:docMk/>
            <pc:sldMk cId="2432299458" sldId="471"/>
            <ac:picMk id="24" creationId="{1CA6C63F-9A22-F96F-AADB-637C314F59CA}"/>
          </ac:picMkLst>
        </pc:picChg>
        <pc:picChg chg="add del mod ord">
          <ac:chgData name="Leonie Smith" userId="fed1330f33f5650e" providerId="LiveId" clId="{9BC37B57-AEDB-4376-B8B6-C281056CB7DD}" dt="2023-05-25T06:23:25.458" v="103"/>
          <ac:picMkLst>
            <pc:docMk/>
            <pc:sldMk cId="2432299458" sldId="471"/>
            <ac:picMk id="28" creationId="{D52F09F7-F312-3E87-2CB5-051D302A5204}"/>
          </ac:picMkLst>
        </pc:picChg>
        <pc:picChg chg="add del mod">
          <ac:chgData name="Leonie Smith" userId="fed1330f33f5650e" providerId="LiveId" clId="{9BC37B57-AEDB-4376-B8B6-C281056CB7DD}" dt="2023-05-25T06:23:42.135" v="105"/>
          <ac:picMkLst>
            <pc:docMk/>
            <pc:sldMk cId="2432299458" sldId="471"/>
            <ac:picMk id="29" creationId="{52607373-7655-2D7E-344E-6BDDD87659C6}"/>
          </ac:picMkLst>
        </pc:picChg>
        <pc:picChg chg="add del mod ord">
          <ac:chgData name="Leonie Smith" userId="fed1330f33f5650e" providerId="LiveId" clId="{9BC37B57-AEDB-4376-B8B6-C281056CB7DD}" dt="2023-05-25T06:23:49.317" v="106"/>
          <ac:picMkLst>
            <pc:docMk/>
            <pc:sldMk cId="2432299458" sldId="471"/>
            <ac:picMk id="33" creationId="{F0A7AEDD-B815-A89D-6E09-1294304D8791}"/>
          </ac:picMkLst>
        </pc:picChg>
        <pc:picChg chg="add del mod">
          <ac:chgData name="Leonie Smith" userId="fed1330f33f5650e" providerId="LiveId" clId="{9BC37B57-AEDB-4376-B8B6-C281056CB7DD}" dt="2023-05-25T06:23:50.688" v="108"/>
          <ac:picMkLst>
            <pc:docMk/>
            <pc:sldMk cId="2432299458" sldId="471"/>
            <ac:picMk id="34" creationId="{046748EC-E167-38CA-7F74-56E9861FF399}"/>
          </ac:picMkLst>
        </pc:picChg>
        <pc:picChg chg="add del mod ord">
          <ac:chgData name="Leonie Smith" userId="fed1330f33f5650e" providerId="LiveId" clId="{9BC37B57-AEDB-4376-B8B6-C281056CB7DD}" dt="2023-05-25T06:23:56.873" v="109"/>
          <ac:picMkLst>
            <pc:docMk/>
            <pc:sldMk cId="2432299458" sldId="471"/>
            <ac:picMk id="37" creationId="{670A988A-D368-92AD-4960-9C0FD897DE7C}"/>
          </ac:picMkLst>
        </pc:picChg>
        <pc:picChg chg="add del mod">
          <ac:chgData name="Leonie Smith" userId="fed1330f33f5650e" providerId="LiveId" clId="{9BC37B57-AEDB-4376-B8B6-C281056CB7DD}" dt="2023-05-25T06:23:58.131" v="111"/>
          <ac:picMkLst>
            <pc:docMk/>
            <pc:sldMk cId="2432299458" sldId="471"/>
            <ac:picMk id="38" creationId="{0988B988-1207-9DAE-CDC0-DB32C593B47E}"/>
          </ac:picMkLst>
        </pc:picChg>
        <pc:picChg chg="add del mod ord">
          <ac:chgData name="Leonie Smith" userId="fed1330f33f5650e" providerId="LiveId" clId="{9BC37B57-AEDB-4376-B8B6-C281056CB7DD}" dt="2023-05-25T06:24:05.478" v="112"/>
          <ac:picMkLst>
            <pc:docMk/>
            <pc:sldMk cId="2432299458" sldId="471"/>
            <ac:picMk id="41" creationId="{6A1C4DD9-9866-D07D-32E9-FE3B6DBA4253}"/>
          </ac:picMkLst>
        </pc:picChg>
        <pc:picChg chg="add del mod">
          <ac:chgData name="Leonie Smith" userId="fed1330f33f5650e" providerId="LiveId" clId="{9BC37B57-AEDB-4376-B8B6-C281056CB7DD}" dt="2023-05-25T06:24:13.226" v="114"/>
          <ac:picMkLst>
            <pc:docMk/>
            <pc:sldMk cId="2432299458" sldId="471"/>
            <ac:picMk id="42" creationId="{661421C8-3D20-B170-D575-32FAD7BD0F06}"/>
          </ac:picMkLst>
        </pc:picChg>
        <pc:picChg chg="add del mod ord">
          <ac:chgData name="Leonie Smith" userId="fed1330f33f5650e" providerId="LiveId" clId="{9BC37B57-AEDB-4376-B8B6-C281056CB7DD}" dt="2023-05-25T06:24:19.740" v="115"/>
          <ac:picMkLst>
            <pc:docMk/>
            <pc:sldMk cId="2432299458" sldId="471"/>
            <ac:picMk id="45" creationId="{25EAA241-2D97-CC8C-9D58-4EA259607968}"/>
          </ac:picMkLst>
        </pc:picChg>
        <pc:picChg chg="add del mod">
          <ac:chgData name="Leonie Smith" userId="fed1330f33f5650e" providerId="LiveId" clId="{9BC37B57-AEDB-4376-B8B6-C281056CB7DD}" dt="2023-05-25T06:24:20.858" v="117"/>
          <ac:picMkLst>
            <pc:docMk/>
            <pc:sldMk cId="2432299458" sldId="471"/>
            <ac:picMk id="46" creationId="{F48C5AD7-364A-35B5-C965-A5567662DFF7}"/>
          </ac:picMkLst>
        </pc:picChg>
        <pc:picChg chg="add del mod ord">
          <ac:chgData name="Leonie Smith" userId="fed1330f33f5650e" providerId="LiveId" clId="{9BC37B57-AEDB-4376-B8B6-C281056CB7DD}" dt="2023-05-25T06:24:26.607" v="118"/>
          <ac:picMkLst>
            <pc:docMk/>
            <pc:sldMk cId="2432299458" sldId="471"/>
            <ac:picMk id="49" creationId="{57E9CECC-FF58-3549-F4C4-73656C3DBDCB}"/>
          </ac:picMkLst>
        </pc:picChg>
        <pc:picChg chg="add del mod">
          <ac:chgData name="Leonie Smith" userId="fed1330f33f5650e" providerId="LiveId" clId="{9BC37B57-AEDB-4376-B8B6-C281056CB7DD}" dt="2023-05-25T06:24:28.389" v="120"/>
          <ac:picMkLst>
            <pc:docMk/>
            <pc:sldMk cId="2432299458" sldId="471"/>
            <ac:picMk id="50" creationId="{BF66EB74-652C-1418-D7D8-1C1B2903E828}"/>
          </ac:picMkLst>
        </pc:picChg>
        <pc:picChg chg="add del mod ord">
          <ac:chgData name="Leonie Smith" userId="fed1330f33f5650e" providerId="LiveId" clId="{9BC37B57-AEDB-4376-B8B6-C281056CB7DD}" dt="2023-05-25T06:24:37.552" v="121"/>
          <ac:picMkLst>
            <pc:docMk/>
            <pc:sldMk cId="2432299458" sldId="471"/>
            <ac:picMk id="53" creationId="{70DF1E85-7D22-26FD-C8B1-FED81508541F}"/>
          </ac:picMkLst>
        </pc:picChg>
        <pc:picChg chg="add del mod">
          <ac:chgData name="Leonie Smith" userId="fed1330f33f5650e" providerId="LiveId" clId="{9BC37B57-AEDB-4376-B8B6-C281056CB7DD}" dt="2023-05-25T06:24:38.702" v="123"/>
          <ac:picMkLst>
            <pc:docMk/>
            <pc:sldMk cId="2432299458" sldId="471"/>
            <ac:picMk id="54" creationId="{7B5A0003-4332-3C50-736E-330CC594228F}"/>
          </ac:picMkLst>
        </pc:picChg>
        <pc:picChg chg="add del mod ord">
          <ac:chgData name="Leonie Smith" userId="fed1330f33f5650e" providerId="LiveId" clId="{9BC37B57-AEDB-4376-B8B6-C281056CB7DD}" dt="2023-05-25T06:24:45.809" v="124"/>
          <ac:picMkLst>
            <pc:docMk/>
            <pc:sldMk cId="2432299458" sldId="471"/>
            <ac:picMk id="57" creationId="{A9944630-61D4-3AB9-4E11-AB4B9E1E1EC7}"/>
          </ac:picMkLst>
        </pc:picChg>
        <pc:picChg chg="add del mod">
          <ac:chgData name="Leonie Smith" userId="fed1330f33f5650e" providerId="LiveId" clId="{9BC37B57-AEDB-4376-B8B6-C281056CB7DD}" dt="2023-05-25T06:24:47.359" v="126"/>
          <ac:picMkLst>
            <pc:docMk/>
            <pc:sldMk cId="2432299458" sldId="471"/>
            <ac:picMk id="58" creationId="{6D3011AC-D608-3741-6061-8910B6904C6D}"/>
          </ac:picMkLst>
        </pc:picChg>
        <pc:picChg chg="add del mod ord">
          <ac:chgData name="Leonie Smith" userId="fed1330f33f5650e" providerId="LiveId" clId="{9BC37B57-AEDB-4376-B8B6-C281056CB7DD}" dt="2023-05-25T06:24:56.949" v="127"/>
          <ac:picMkLst>
            <pc:docMk/>
            <pc:sldMk cId="2432299458" sldId="471"/>
            <ac:picMk id="61" creationId="{6CE60EA6-9711-419F-7910-318ABF9C67E8}"/>
          </ac:picMkLst>
        </pc:picChg>
        <pc:picChg chg="add del mod">
          <ac:chgData name="Leonie Smith" userId="fed1330f33f5650e" providerId="LiveId" clId="{9BC37B57-AEDB-4376-B8B6-C281056CB7DD}" dt="2023-05-25T06:25:00.553" v="129"/>
          <ac:picMkLst>
            <pc:docMk/>
            <pc:sldMk cId="2432299458" sldId="471"/>
            <ac:picMk id="62" creationId="{66D9B482-4C87-463E-7293-33CAE0883C79}"/>
          </ac:picMkLst>
        </pc:picChg>
        <pc:picChg chg="add del mod ord">
          <ac:chgData name="Leonie Smith" userId="fed1330f33f5650e" providerId="LiveId" clId="{9BC37B57-AEDB-4376-B8B6-C281056CB7DD}" dt="2023-05-25T06:25:05.649" v="130"/>
          <ac:picMkLst>
            <pc:docMk/>
            <pc:sldMk cId="2432299458" sldId="471"/>
            <ac:picMk id="65" creationId="{36020AFD-5A33-E6CE-012B-ADF4077E7EC5}"/>
          </ac:picMkLst>
        </pc:picChg>
        <pc:picChg chg="add del mod">
          <ac:chgData name="Leonie Smith" userId="fed1330f33f5650e" providerId="LiveId" clId="{9BC37B57-AEDB-4376-B8B6-C281056CB7DD}" dt="2023-05-25T06:25:06.892" v="132"/>
          <ac:picMkLst>
            <pc:docMk/>
            <pc:sldMk cId="2432299458" sldId="471"/>
            <ac:picMk id="66" creationId="{4E29BBFB-4D44-30A0-6CE8-7C986BF9A8EC}"/>
          </ac:picMkLst>
        </pc:picChg>
        <pc:picChg chg="add del mod ord">
          <ac:chgData name="Leonie Smith" userId="fed1330f33f5650e" providerId="LiveId" clId="{9BC37B57-AEDB-4376-B8B6-C281056CB7DD}" dt="2023-05-25T06:25:16.452" v="133"/>
          <ac:picMkLst>
            <pc:docMk/>
            <pc:sldMk cId="2432299458" sldId="471"/>
            <ac:picMk id="69" creationId="{22830FD1-B384-4DA4-404C-845B4D69673B}"/>
          </ac:picMkLst>
        </pc:picChg>
        <pc:picChg chg="add del mod">
          <ac:chgData name="Leonie Smith" userId="fed1330f33f5650e" providerId="LiveId" clId="{9BC37B57-AEDB-4376-B8B6-C281056CB7DD}" dt="2023-05-25T06:25:36.181" v="135"/>
          <ac:picMkLst>
            <pc:docMk/>
            <pc:sldMk cId="2432299458" sldId="471"/>
            <ac:picMk id="70" creationId="{D66C2928-2A9A-537B-FB67-2A8156B49679}"/>
          </ac:picMkLst>
        </pc:picChg>
        <pc:picChg chg="add del mod ord">
          <ac:chgData name="Leonie Smith" userId="fed1330f33f5650e" providerId="LiveId" clId="{9BC37B57-AEDB-4376-B8B6-C281056CB7DD}" dt="2023-05-25T06:25:40.821" v="136"/>
          <ac:picMkLst>
            <pc:docMk/>
            <pc:sldMk cId="2432299458" sldId="471"/>
            <ac:picMk id="74" creationId="{4095D521-9F87-41CE-8078-3C338323D7B5}"/>
          </ac:picMkLst>
        </pc:picChg>
        <pc:picChg chg="add del mod">
          <ac:chgData name="Leonie Smith" userId="fed1330f33f5650e" providerId="LiveId" clId="{9BC37B57-AEDB-4376-B8B6-C281056CB7DD}" dt="2023-05-25T06:25:43.321" v="138"/>
          <ac:picMkLst>
            <pc:docMk/>
            <pc:sldMk cId="2432299458" sldId="471"/>
            <ac:picMk id="75" creationId="{F4F75B13-4F31-7986-1122-0870647C2AE2}"/>
          </ac:picMkLst>
        </pc:picChg>
        <pc:picChg chg="add del mod ord">
          <ac:chgData name="Leonie Smith" userId="fed1330f33f5650e" providerId="LiveId" clId="{9BC37B57-AEDB-4376-B8B6-C281056CB7DD}" dt="2023-05-25T06:25:55.094" v="139"/>
          <ac:picMkLst>
            <pc:docMk/>
            <pc:sldMk cId="2432299458" sldId="471"/>
            <ac:picMk id="78" creationId="{6D6B089F-C11B-7C58-0073-60B463AD5D3E}"/>
          </ac:picMkLst>
        </pc:picChg>
        <pc:picChg chg="add mod">
          <ac:chgData name="Leonie Smith" userId="fed1330f33f5650e" providerId="LiveId" clId="{9BC37B57-AEDB-4376-B8B6-C281056CB7DD}" dt="2023-05-25T06:25:55.094" v="139"/>
          <ac:picMkLst>
            <pc:docMk/>
            <pc:sldMk cId="2432299458" sldId="471"/>
            <ac:picMk id="79" creationId="{D2516ABD-3033-8FF1-6EA3-A946E7E343A7}"/>
          </ac:picMkLst>
        </pc:picChg>
      </pc:sldChg>
      <pc:sldChg chg="addSp delSp modSp mod modTransition modAnim">
        <pc:chgData name="Leonie Smith" userId="fed1330f33f5650e" providerId="LiveId" clId="{9BC37B57-AEDB-4376-B8B6-C281056CB7DD}" dt="2023-05-25T06:27:50.231" v="146"/>
        <pc:sldMkLst>
          <pc:docMk/>
          <pc:sldMk cId="3403024393" sldId="472"/>
        </pc:sldMkLst>
        <pc:picChg chg="add del mod">
          <ac:chgData name="Leonie Smith" userId="fed1330f33f5650e" providerId="LiveId" clId="{9BC37B57-AEDB-4376-B8B6-C281056CB7DD}" dt="2023-05-25T06:26:58.273" v="142"/>
          <ac:picMkLst>
            <pc:docMk/>
            <pc:sldMk cId="3403024393" sldId="472"/>
            <ac:picMk id="7" creationId="{FFE03280-B20B-886F-42A3-8A981C8CAE1E}"/>
          </ac:picMkLst>
        </pc:picChg>
        <pc:picChg chg="add del mod">
          <ac:chgData name="Leonie Smith" userId="fed1330f33f5650e" providerId="LiveId" clId="{9BC37B57-AEDB-4376-B8B6-C281056CB7DD}" dt="2023-05-25T06:27:14.375" v="143"/>
          <ac:picMkLst>
            <pc:docMk/>
            <pc:sldMk cId="3403024393" sldId="472"/>
            <ac:picMk id="10" creationId="{B0B9E9AC-95FC-837C-7A31-147B4864360F}"/>
          </ac:picMkLst>
        </pc:picChg>
        <pc:picChg chg="add del mod">
          <ac:chgData name="Leonie Smith" userId="fed1330f33f5650e" providerId="LiveId" clId="{9BC37B57-AEDB-4376-B8B6-C281056CB7DD}" dt="2023-05-25T06:27:32.060" v="145"/>
          <ac:picMkLst>
            <pc:docMk/>
            <pc:sldMk cId="3403024393" sldId="472"/>
            <ac:picMk id="11" creationId="{BC59D3C7-3AFB-D1E6-B6BA-5B34AFAD2604}"/>
          </ac:picMkLst>
        </pc:picChg>
        <pc:picChg chg="add del mod ord">
          <ac:chgData name="Leonie Smith" userId="fed1330f33f5650e" providerId="LiveId" clId="{9BC37B57-AEDB-4376-B8B6-C281056CB7DD}" dt="2023-05-25T06:27:50.231" v="146"/>
          <ac:picMkLst>
            <pc:docMk/>
            <pc:sldMk cId="3403024393" sldId="472"/>
            <ac:picMk id="16" creationId="{195DD7A4-550C-1A72-45AF-6DF8E6A17244}"/>
          </ac:picMkLst>
        </pc:picChg>
        <pc:picChg chg="add mod">
          <ac:chgData name="Leonie Smith" userId="fed1330f33f5650e" providerId="LiveId" clId="{9BC37B57-AEDB-4376-B8B6-C281056CB7DD}" dt="2023-05-25T06:27:50.231" v="146"/>
          <ac:picMkLst>
            <pc:docMk/>
            <pc:sldMk cId="3403024393" sldId="472"/>
            <ac:picMk id="17" creationId="{76B03319-CDE2-910F-9AC7-48B63493196E}"/>
          </ac:picMkLst>
        </pc:picChg>
      </pc:sldChg>
      <pc:sldChg chg="addSp delSp modSp mod modTransition modAnim">
        <pc:chgData name="Leonie Smith" userId="fed1330f33f5650e" providerId="LiveId" clId="{9BC37B57-AEDB-4376-B8B6-C281056CB7DD}" dt="2023-05-25T06:31:00.171" v="168"/>
        <pc:sldMkLst>
          <pc:docMk/>
          <pc:sldMk cId="359680838" sldId="473"/>
        </pc:sldMkLst>
        <pc:picChg chg="add del mod">
          <ac:chgData name="Leonie Smith" userId="fed1330f33f5650e" providerId="LiveId" clId="{9BC37B57-AEDB-4376-B8B6-C281056CB7DD}" dt="2023-05-25T06:28:21.924" v="149"/>
          <ac:picMkLst>
            <pc:docMk/>
            <pc:sldMk cId="359680838" sldId="473"/>
            <ac:picMk id="6" creationId="{EA1DA56A-D299-E75A-7824-F2793FF040DD}"/>
          </ac:picMkLst>
        </pc:picChg>
        <pc:picChg chg="add del mod">
          <ac:chgData name="Leonie Smith" userId="fed1330f33f5650e" providerId="LiveId" clId="{9BC37B57-AEDB-4376-B8B6-C281056CB7DD}" dt="2023-05-25T06:28:28.515" v="150"/>
          <ac:picMkLst>
            <pc:docMk/>
            <pc:sldMk cId="359680838" sldId="473"/>
            <ac:picMk id="8" creationId="{379EE971-397B-367B-9ED7-1C91272021BE}"/>
          </ac:picMkLst>
        </pc:picChg>
        <pc:picChg chg="add del mod">
          <ac:chgData name="Leonie Smith" userId="fed1330f33f5650e" providerId="LiveId" clId="{9BC37B57-AEDB-4376-B8B6-C281056CB7DD}" dt="2023-05-25T06:28:32.787" v="152"/>
          <ac:picMkLst>
            <pc:docMk/>
            <pc:sldMk cId="359680838" sldId="473"/>
            <ac:picMk id="9" creationId="{76B83008-791D-B2F4-4719-2E60B60ABE32}"/>
          </ac:picMkLst>
        </pc:picChg>
        <pc:picChg chg="add del mod ord">
          <ac:chgData name="Leonie Smith" userId="fed1330f33f5650e" providerId="LiveId" clId="{9BC37B57-AEDB-4376-B8B6-C281056CB7DD}" dt="2023-05-25T06:28:42.104" v="153"/>
          <ac:picMkLst>
            <pc:docMk/>
            <pc:sldMk cId="359680838" sldId="473"/>
            <ac:picMk id="12" creationId="{85271A19-6B36-014F-DD8A-6C9F58E10AB7}"/>
          </ac:picMkLst>
        </pc:picChg>
        <pc:picChg chg="add del mod">
          <ac:chgData name="Leonie Smith" userId="fed1330f33f5650e" providerId="LiveId" clId="{9BC37B57-AEDB-4376-B8B6-C281056CB7DD}" dt="2023-05-25T06:29:12.857" v="155"/>
          <ac:picMkLst>
            <pc:docMk/>
            <pc:sldMk cId="359680838" sldId="473"/>
            <ac:picMk id="13" creationId="{32C0BE9E-B792-6BAA-7087-73BC437FF905}"/>
          </ac:picMkLst>
        </pc:picChg>
        <pc:picChg chg="add del mod ord">
          <ac:chgData name="Leonie Smith" userId="fed1330f33f5650e" providerId="LiveId" clId="{9BC37B57-AEDB-4376-B8B6-C281056CB7DD}" dt="2023-05-25T06:29:20.299" v="156"/>
          <ac:picMkLst>
            <pc:docMk/>
            <pc:sldMk cId="359680838" sldId="473"/>
            <ac:picMk id="18" creationId="{5EC917E0-8496-CC66-4F61-8D11E2894671}"/>
          </ac:picMkLst>
        </pc:picChg>
        <pc:picChg chg="add del mod">
          <ac:chgData name="Leonie Smith" userId="fed1330f33f5650e" providerId="LiveId" clId="{9BC37B57-AEDB-4376-B8B6-C281056CB7DD}" dt="2023-05-25T06:29:29.511" v="158"/>
          <ac:picMkLst>
            <pc:docMk/>
            <pc:sldMk cId="359680838" sldId="473"/>
            <ac:picMk id="19" creationId="{938D23D4-2AA0-3FB7-F4DB-91F1D130FB46}"/>
          </ac:picMkLst>
        </pc:picChg>
        <pc:picChg chg="add del mod ord">
          <ac:chgData name="Leonie Smith" userId="fed1330f33f5650e" providerId="LiveId" clId="{9BC37B57-AEDB-4376-B8B6-C281056CB7DD}" dt="2023-05-25T06:29:38.920" v="159"/>
          <ac:picMkLst>
            <pc:docMk/>
            <pc:sldMk cId="359680838" sldId="473"/>
            <ac:picMk id="22" creationId="{8AF7F6EB-2ACF-0F59-0714-828EA25A48BB}"/>
          </ac:picMkLst>
        </pc:picChg>
        <pc:picChg chg="add del mod">
          <ac:chgData name="Leonie Smith" userId="fed1330f33f5650e" providerId="LiveId" clId="{9BC37B57-AEDB-4376-B8B6-C281056CB7DD}" dt="2023-05-25T06:29:56.315" v="161"/>
          <ac:picMkLst>
            <pc:docMk/>
            <pc:sldMk cId="359680838" sldId="473"/>
            <ac:picMk id="23" creationId="{83CFF989-F6A6-9A2E-813B-24BE52A703CE}"/>
          </ac:picMkLst>
        </pc:picChg>
        <pc:picChg chg="add del mod ord">
          <ac:chgData name="Leonie Smith" userId="fed1330f33f5650e" providerId="LiveId" clId="{9BC37B57-AEDB-4376-B8B6-C281056CB7DD}" dt="2023-05-25T06:30:06.796" v="162"/>
          <ac:picMkLst>
            <pc:docMk/>
            <pc:sldMk cId="359680838" sldId="473"/>
            <ac:picMk id="29" creationId="{A6DD5BB2-370D-61FA-38E3-117B04083102}"/>
          </ac:picMkLst>
        </pc:picChg>
        <pc:picChg chg="add del mod">
          <ac:chgData name="Leonie Smith" userId="fed1330f33f5650e" providerId="LiveId" clId="{9BC37B57-AEDB-4376-B8B6-C281056CB7DD}" dt="2023-05-25T06:30:17.963" v="164"/>
          <ac:picMkLst>
            <pc:docMk/>
            <pc:sldMk cId="359680838" sldId="473"/>
            <ac:picMk id="30" creationId="{76266E9F-B103-D4AC-7CAC-E71F79BC0D47}"/>
          </ac:picMkLst>
        </pc:picChg>
        <pc:picChg chg="add del mod ord">
          <ac:chgData name="Leonie Smith" userId="fed1330f33f5650e" providerId="LiveId" clId="{9BC37B57-AEDB-4376-B8B6-C281056CB7DD}" dt="2023-05-25T06:30:27.400" v="165"/>
          <ac:picMkLst>
            <pc:docMk/>
            <pc:sldMk cId="359680838" sldId="473"/>
            <ac:picMk id="34" creationId="{23043A8F-5B7F-895C-0680-1FDDFF0A3019}"/>
          </ac:picMkLst>
        </pc:picChg>
        <pc:picChg chg="add del mod">
          <ac:chgData name="Leonie Smith" userId="fed1330f33f5650e" providerId="LiveId" clId="{9BC37B57-AEDB-4376-B8B6-C281056CB7DD}" dt="2023-05-25T06:30:51.455" v="167"/>
          <ac:picMkLst>
            <pc:docMk/>
            <pc:sldMk cId="359680838" sldId="473"/>
            <ac:picMk id="35" creationId="{67C9168C-07FA-C466-CACB-F0C0FDE3529B}"/>
          </ac:picMkLst>
        </pc:picChg>
        <pc:picChg chg="add del mod ord">
          <ac:chgData name="Leonie Smith" userId="fed1330f33f5650e" providerId="LiveId" clId="{9BC37B57-AEDB-4376-B8B6-C281056CB7DD}" dt="2023-05-25T06:31:00.171" v="168"/>
          <ac:picMkLst>
            <pc:docMk/>
            <pc:sldMk cId="359680838" sldId="473"/>
            <ac:picMk id="41" creationId="{004DB127-6256-CDDD-1D67-80B70C754A14}"/>
          </ac:picMkLst>
        </pc:picChg>
        <pc:picChg chg="add mod">
          <ac:chgData name="Leonie Smith" userId="fed1330f33f5650e" providerId="LiveId" clId="{9BC37B57-AEDB-4376-B8B6-C281056CB7DD}" dt="2023-05-25T06:31:00.171" v="168"/>
          <ac:picMkLst>
            <pc:docMk/>
            <pc:sldMk cId="359680838" sldId="473"/>
            <ac:picMk id="42" creationId="{2EF70137-84CF-9F66-033E-B765F969A064}"/>
          </ac:picMkLst>
        </pc:picChg>
      </pc:sldChg>
      <pc:sldChg chg="addSp delSp modSp mod modTransition modAnim">
        <pc:chgData name="Leonie Smith" userId="fed1330f33f5650e" providerId="LiveId" clId="{9BC37B57-AEDB-4376-B8B6-C281056CB7DD}" dt="2023-05-25T06:34:36.605" v="181"/>
        <pc:sldMkLst>
          <pc:docMk/>
          <pc:sldMk cId="1428606544" sldId="474"/>
        </pc:sldMkLst>
        <pc:picChg chg="add del mod">
          <ac:chgData name="Leonie Smith" userId="fed1330f33f5650e" providerId="LiveId" clId="{9BC37B57-AEDB-4376-B8B6-C281056CB7DD}" dt="2023-05-25T06:32:05.451" v="171"/>
          <ac:picMkLst>
            <pc:docMk/>
            <pc:sldMk cId="1428606544" sldId="474"/>
            <ac:picMk id="7" creationId="{775CAE65-CA1E-84F3-203A-41D18A29A30E}"/>
          </ac:picMkLst>
        </pc:picChg>
        <pc:picChg chg="add del mod">
          <ac:chgData name="Leonie Smith" userId="fed1330f33f5650e" providerId="LiveId" clId="{9BC37B57-AEDB-4376-B8B6-C281056CB7DD}" dt="2023-05-25T06:32:25.260" v="172"/>
          <ac:picMkLst>
            <pc:docMk/>
            <pc:sldMk cId="1428606544" sldId="474"/>
            <ac:picMk id="12" creationId="{1A8C0C11-0FB6-6070-80F3-71FC42AC57B4}"/>
          </ac:picMkLst>
        </pc:picChg>
        <pc:picChg chg="add del mod">
          <ac:chgData name="Leonie Smith" userId="fed1330f33f5650e" providerId="LiveId" clId="{9BC37B57-AEDB-4376-B8B6-C281056CB7DD}" dt="2023-05-25T06:32:46.472" v="174"/>
          <ac:picMkLst>
            <pc:docMk/>
            <pc:sldMk cId="1428606544" sldId="474"/>
            <ac:picMk id="13" creationId="{5D00670F-8EA1-3694-850D-32DDB3DB4D17}"/>
          </ac:picMkLst>
        </pc:picChg>
        <pc:picChg chg="add del mod ord">
          <ac:chgData name="Leonie Smith" userId="fed1330f33f5650e" providerId="LiveId" clId="{9BC37B57-AEDB-4376-B8B6-C281056CB7DD}" dt="2023-05-25T06:33:06.647" v="175"/>
          <ac:picMkLst>
            <pc:docMk/>
            <pc:sldMk cId="1428606544" sldId="474"/>
            <ac:picMk id="18" creationId="{27DCEA6C-1C8D-F987-DE5B-31A7AF6F2E17}"/>
          </ac:picMkLst>
        </pc:picChg>
        <pc:picChg chg="add del mod">
          <ac:chgData name="Leonie Smith" userId="fed1330f33f5650e" providerId="LiveId" clId="{9BC37B57-AEDB-4376-B8B6-C281056CB7DD}" dt="2023-05-25T06:33:26.154" v="177"/>
          <ac:picMkLst>
            <pc:docMk/>
            <pc:sldMk cId="1428606544" sldId="474"/>
            <ac:picMk id="19" creationId="{D8AFED8D-282C-DB89-0BB6-F643106B8271}"/>
          </ac:picMkLst>
        </pc:picChg>
        <pc:picChg chg="add del mod ord">
          <ac:chgData name="Leonie Smith" userId="fed1330f33f5650e" providerId="LiveId" clId="{9BC37B57-AEDB-4376-B8B6-C281056CB7DD}" dt="2023-05-25T06:33:47.372" v="178"/>
          <ac:picMkLst>
            <pc:docMk/>
            <pc:sldMk cId="1428606544" sldId="474"/>
            <ac:picMk id="23" creationId="{75602D8E-6A64-0F9B-752B-D7B0AE743BD4}"/>
          </ac:picMkLst>
        </pc:picChg>
        <pc:picChg chg="add del mod">
          <ac:chgData name="Leonie Smith" userId="fed1330f33f5650e" providerId="LiveId" clId="{9BC37B57-AEDB-4376-B8B6-C281056CB7DD}" dt="2023-05-25T06:34:16.905" v="180"/>
          <ac:picMkLst>
            <pc:docMk/>
            <pc:sldMk cId="1428606544" sldId="474"/>
            <ac:picMk id="24" creationId="{03BB2BE9-E990-723D-598F-464E54EBD2D6}"/>
          </ac:picMkLst>
        </pc:picChg>
        <pc:picChg chg="add del mod ord">
          <ac:chgData name="Leonie Smith" userId="fed1330f33f5650e" providerId="LiveId" clId="{9BC37B57-AEDB-4376-B8B6-C281056CB7DD}" dt="2023-05-25T06:34:36.605" v="181"/>
          <ac:picMkLst>
            <pc:docMk/>
            <pc:sldMk cId="1428606544" sldId="474"/>
            <ac:picMk id="29" creationId="{BEC6A054-FF34-2646-B589-189BD6DC78A1}"/>
          </ac:picMkLst>
        </pc:picChg>
        <pc:picChg chg="add mod">
          <ac:chgData name="Leonie Smith" userId="fed1330f33f5650e" providerId="LiveId" clId="{9BC37B57-AEDB-4376-B8B6-C281056CB7DD}" dt="2023-05-25T06:34:36.605" v="181"/>
          <ac:picMkLst>
            <pc:docMk/>
            <pc:sldMk cId="1428606544" sldId="474"/>
            <ac:picMk id="30" creationId="{B2EC3512-704F-94C7-EB41-1D984B8C292B}"/>
          </ac:picMkLst>
        </pc:picChg>
      </pc:sldChg>
      <pc:sldChg chg="addSp delSp modSp mod modTransition modAnim">
        <pc:chgData name="Leonie Smith" userId="fed1330f33f5650e" providerId="LiveId" clId="{9BC37B57-AEDB-4376-B8B6-C281056CB7DD}" dt="2023-05-25T06:36:34.624" v="191"/>
        <pc:sldMkLst>
          <pc:docMk/>
          <pc:sldMk cId="3023629805" sldId="475"/>
        </pc:sldMkLst>
        <pc:picChg chg="add del mod">
          <ac:chgData name="Leonie Smith" userId="fed1330f33f5650e" providerId="LiveId" clId="{9BC37B57-AEDB-4376-B8B6-C281056CB7DD}" dt="2023-05-25T06:36:01.028" v="184"/>
          <ac:picMkLst>
            <pc:docMk/>
            <pc:sldMk cId="3023629805" sldId="475"/>
            <ac:picMk id="8" creationId="{867FFC74-8FA4-9C74-394E-39044FDC7B66}"/>
          </ac:picMkLst>
        </pc:picChg>
        <pc:picChg chg="add del mod">
          <ac:chgData name="Leonie Smith" userId="fed1330f33f5650e" providerId="LiveId" clId="{9BC37B57-AEDB-4376-B8B6-C281056CB7DD}" dt="2023-05-25T06:36:11.796" v="185"/>
          <ac:picMkLst>
            <pc:docMk/>
            <pc:sldMk cId="3023629805" sldId="475"/>
            <ac:picMk id="13" creationId="{E455DE47-C4C5-C280-7601-D7C4D6B2D096}"/>
          </ac:picMkLst>
        </pc:picChg>
        <pc:picChg chg="add del mod">
          <ac:chgData name="Leonie Smith" userId="fed1330f33f5650e" providerId="LiveId" clId="{9BC37B57-AEDB-4376-B8B6-C281056CB7DD}" dt="2023-05-25T06:36:13.044" v="187"/>
          <ac:picMkLst>
            <pc:docMk/>
            <pc:sldMk cId="3023629805" sldId="475"/>
            <ac:picMk id="14" creationId="{359B0802-2D4A-E473-8C14-7FFE845B6F93}"/>
          </ac:picMkLst>
        </pc:picChg>
        <pc:picChg chg="add del mod ord">
          <ac:chgData name="Leonie Smith" userId="fed1330f33f5650e" providerId="LiveId" clId="{9BC37B57-AEDB-4376-B8B6-C281056CB7DD}" dt="2023-05-25T06:36:18.971" v="188"/>
          <ac:picMkLst>
            <pc:docMk/>
            <pc:sldMk cId="3023629805" sldId="475"/>
            <ac:picMk id="17" creationId="{35F07597-AA18-FB07-46AC-6A2792041990}"/>
          </ac:picMkLst>
        </pc:picChg>
        <pc:picChg chg="add del mod">
          <ac:chgData name="Leonie Smith" userId="fed1330f33f5650e" providerId="LiveId" clId="{9BC37B57-AEDB-4376-B8B6-C281056CB7DD}" dt="2023-05-25T06:36:21.678" v="190"/>
          <ac:picMkLst>
            <pc:docMk/>
            <pc:sldMk cId="3023629805" sldId="475"/>
            <ac:picMk id="18" creationId="{D87F7268-18E5-81D8-A932-E0B6669498A4}"/>
          </ac:picMkLst>
        </pc:picChg>
        <pc:picChg chg="add del mod ord">
          <ac:chgData name="Leonie Smith" userId="fed1330f33f5650e" providerId="LiveId" clId="{9BC37B57-AEDB-4376-B8B6-C281056CB7DD}" dt="2023-05-25T06:36:34.624" v="191"/>
          <ac:picMkLst>
            <pc:docMk/>
            <pc:sldMk cId="3023629805" sldId="475"/>
            <ac:picMk id="21" creationId="{29660BCF-3F0D-358A-9E5E-1B2E8AFB9C4A}"/>
          </ac:picMkLst>
        </pc:picChg>
        <pc:picChg chg="add mod">
          <ac:chgData name="Leonie Smith" userId="fed1330f33f5650e" providerId="LiveId" clId="{9BC37B57-AEDB-4376-B8B6-C281056CB7DD}" dt="2023-05-25T06:36:34.624" v="191"/>
          <ac:picMkLst>
            <pc:docMk/>
            <pc:sldMk cId="3023629805" sldId="475"/>
            <ac:picMk id="22" creationId="{A4E6EAAA-B67F-676F-F572-C92B0AF377AB}"/>
          </ac:picMkLst>
        </pc:picChg>
      </pc:sldChg>
      <pc:sldChg chg="addSp delSp modSp mod modTransition modAnim">
        <pc:chgData name="Leonie Smith" userId="fed1330f33f5650e" providerId="LiveId" clId="{9BC37B57-AEDB-4376-B8B6-C281056CB7DD}" dt="2023-05-25T06:39:46.965" v="219"/>
        <pc:sldMkLst>
          <pc:docMk/>
          <pc:sldMk cId="808877079" sldId="476"/>
        </pc:sldMkLst>
        <pc:picChg chg="add del mod">
          <ac:chgData name="Leonie Smith" userId="fed1330f33f5650e" providerId="LiveId" clId="{9BC37B57-AEDB-4376-B8B6-C281056CB7DD}" dt="2023-05-25T06:37:29.288" v="194"/>
          <ac:picMkLst>
            <pc:docMk/>
            <pc:sldMk cId="808877079" sldId="476"/>
            <ac:picMk id="7" creationId="{6BEF409C-2723-EBA2-5BC0-7A3B4C11FCC6}"/>
          </ac:picMkLst>
        </pc:picChg>
        <pc:picChg chg="add del mod">
          <ac:chgData name="Leonie Smith" userId="fed1330f33f5650e" providerId="LiveId" clId="{9BC37B57-AEDB-4376-B8B6-C281056CB7DD}" dt="2023-05-25T06:37:35.698" v="195"/>
          <ac:picMkLst>
            <pc:docMk/>
            <pc:sldMk cId="808877079" sldId="476"/>
            <ac:picMk id="13" creationId="{1A5DBEC5-B73A-0F73-47F4-AFB1B914EF27}"/>
          </ac:picMkLst>
        </pc:picChg>
        <pc:picChg chg="add del mod">
          <ac:chgData name="Leonie Smith" userId="fed1330f33f5650e" providerId="LiveId" clId="{9BC37B57-AEDB-4376-B8B6-C281056CB7DD}" dt="2023-05-25T06:37:36.685" v="197"/>
          <ac:picMkLst>
            <pc:docMk/>
            <pc:sldMk cId="808877079" sldId="476"/>
            <ac:picMk id="14" creationId="{5A3A4A79-0635-3BB9-7F94-8BE6D1451406}"/>
          </ac:picMkLst>
        </pc:picChg>
        <pc:picChg chg="add del mod ord">
          <ac:chgData name="Leonie Smith" userId="fed1330f33f5650e" providerId="LiveId" clId="{9BC37B57-AEDB-4376-B8B6-C281056CB7DD}" dt="2023-05-25T06:37:46.938" v="198"/>
          <ac:picMkLst>
            <pc:docMk/>
            <pc:sldMk cId="808877079" sldId="476"/>
            <ac:picMk id="17" creationId="{81958E7A-7118-D1F6-1B22-A31C887C702F}"/>
          </ac:picMkLst>
        </pc:picChg>
        <pc:picChg chg="add del mod">
          <ac:chgData name="Leonie Smith" userId="fed1330f33f5650e" providerId="LiveId" clId="{9BC37B57-AEDB-4376-B8B6-C281056CB7DD}" dt="2023-05-25T06:38:02.538" v="200"/>
          <ac:picMkLst>
            <pc:docMk/>
            <pc:sldMk cId="808877079" sldId="476"/>
            <ac:picMk id="18" creationId="{41F4B552-140C-F7F8-9F17-70075B655603}"/>
          </ac:picMkLst>
        </pc:picChg>
        <pc:picChg chg="add del mod ord">
          <ac:chgData name="Leonie Smith" userId="fed1330f33f5650e" providerId="LiveId" clId="{9BC37B57-AEDB-4376-B8B6-C281056CB7DD}" dt="2023-05-25T06:38:12.676" v="201"/>
          <ac:picMkLst>
            <pc:docMk/>
            <pc:sldMk cId="808877079" sldId="476"/>
            <ac:picMk id="23" creationId="{53A2FE1B-0E06-C784-0FB9-001DC68822F4}"/>
          </ac:picMkLst>
        </pc:picChg>
        <pc:picChg chg="add del mod">
          <ac:chgData name="Leonie Smith" userId="fed1330f33f5650e" providerId="LiveId" clId="{9BC37B57-AEDB-4376-B8B6-C281056CB7DD}" dt="2023-05-25T06:38:13.828" v="203"/>
          <ac:picMkLst>
            <pc:docMk/>
            <pc:sldMk cId="808877079" sldId="476"/>
            <ac:picMk id="24" creationId="{16369165-7B31-F594-C3F8-8E07410B9B8E}"/>
          </ac:picMkLst>
        </pc:picChg>
        <pc:picChg chg="add del mod ord">
          <ac:chgData name="Leonie Smith" userId="fed1330f33f5650e" providerId="LiveId" clId="{9BC37B57-AEDB-4376-B8B6-C281056CB7DD}" dt="2023-05-25T06:38:22.391" v="204"/>
          <ac:picMkLst>
            <pc:docMk/>
            <pc:sldMk cId="808877079" sldId="476"/>
            <ac:picMk id="27" creationId="{CE3D4F24-EBB6-72C7-E30C-40CB15C02EC9}"/>
          </ac:picMkLst>
        </pc:picChg>
        <pc:picChg chg="add del mod">
          <ac:chgData name="Leonie Smith" userId="fed1330f33f5650e" providerId="LiveId" clId="{9BC37B57-AEDB-4376-B8B6-C281056CB7DD}" dt="2023-05-25T06:38:24.223" v="206"/>
          <ac:picMkLst>
            <pc:docMk/>
            <pc:sldMk cId="808877079" sldId="476"/>
            <ac:picMk id="28" creationId="{EEA24F4E-0EFF-AEED-76C0-2BFCC1333B88}"/>
          </ac:picMkLst>
        </pc:picChg>
        <pc:picChg chg="add del mod ord">
          <ac:chgData name="Leonie Smith" userId="fed1330f33f5650e" providerId="LiveId" clId="{9BC37B57-AEDB-4376-B8B6-C281056CB7DD}" dt="2023-05-25T06:38:34.118" v="207"/>
          <ac:picMkLst>
            <pc:docMk/>
            <pc:sldMk cId="808877079" sldId="476"/>
            <ac:picMk id="31" creationId="{A61E1BFE-AB44-C36C-E3C8-A70EF98C6B01}"/>
          </ac:picMkLst>
        </pc:picChg>
        <pc:picChg chg="add del mod">
          <ac:chgData name="Leonie Smith" userId="fed1330f33f5650e" providerId="LiveId" clId="{9BC37B57-AEDB-4376-B8B6-C281056CB7DD}" dt="2023-05-25T06:38:43.647" v="209"/>
          <ac:picMkLst>
            <pc:docMk/>
            <pc:sldMk cId="808877079" sldId="476"/>
            <ac:picMk id="32" creationId="{F61BB16F-07B2-0428-2859-A50677AF5355}"/>
          </ac:picMkLst>
        </pc:picChg>
        <pc:picChg chg="add del mod ord">
          <ac:chgData name="Leonie Smith" userId="fed1330f33f5650e" providerId="LiveId" clId="{9BC37B57-AEDB-4376-B8B6-C281056CB7DD}" dt="2023-05-25T06:38:52.293" v="210"/>
          <ac:picMkLst>
            <pc:docMk/>
            <pc:sldMk cId="808877079" sldId="476"/>
            <ac:picMk id="36" creationId="{0DE41D86-FEEF-A0C1-745A-B0780357E5AA}"/>
          </ac:picMkLst>
        </pc:picChg>
        <pc:picChg chg="add del mod">
          <ac:chgData name="Leonie Smith" userId="fed1330f33f5650e" providerId="LiveId" clId="{9BC37B57-AEDB-4376-B8B6-C281056CB7DD}" dt="2023-05-25T06:38:54.733" v="212"/>
          <ac:picMkLst>
            <pc:docMk/>
            <pc:sldMk cId="808877079" sldId="476"/>
            <ac:picMk id="37" creationId="{E73E7888-6125-AB57-5CC8-45CE9C40745B}"/>
          </ac:picMkLst>
        </pc:picChg>
        <pc:picChg chg="add del mod ord">
          <ac:chgData name="Leonie Smith" userId="fed1330f33f5650e" providerId="LiveId" clId="{9BC37B57-AEDB-4376-B8B6-C281056CB7DD}" dt="2023-05-25T06:39:05.259" v="213"/>
          <ac:picMkLst>
            <pc:docMk/>
            <pc:sldMk cId="808877079" sldId="476"/>
            <ac:picMk id="40" creationId="{1CC9D325-FB90-86BA-7650-FA312CB99BCF}"/>
          </ac:picMkLst>
        </pc:picChg>
        <pc:picChg chg="add del mod">
          <ac:chgData name="Leonie Smith" userId="fed1330f33f5650e" providerId="LiveId" clId="{9BC37B57-AEDB-4376-B8B6-C281056CB7DD}" dt="2023-05-25T06:39:19.908" v="215"/>
          <ac:picMkLst>
            <pc:docMk/>
            <pc:sldMk cId="808877079" sldId="476"/>
            <ac:picMk id="41" creationId="{0F308E10-C10F-3DE4-5A45-AB069E53A514}"/>
          </ac:picMkLst>
        </pc:picChg>
        <pc:picChg chg="add del mod ord">
          <ac:chgData name="Leonie Smith" userId="fed1330f33f5650e" providerId="LiveId" clId="{9BC37B57-AEDB-4376-B8B6-C281056CB7DD}" dt="2023-05-25T06:39:27.814" v="216"/>
          <ac:picMkLst>
            <pc:docMk/>
            <pc:sldMk cId="808877079" sldId="476"/>
            <ac:picMk id="46" creationId="{56AA9D2B-AEFA-E8DE-F8D6-3C3CFA8BD6CA}"/>
          </ac:picMkLst>
        </pc:picChg>
        <pc:picChg chg="add del mod">
          <ac:chgData name="Leonie Smith" userId="fed1330f33f5650e" providerId="LiveId" clId="{9BC37B57-AEDB-4376-B8B6-C281056CB7DD}" dt="2023-05-25T06:39:35.042" v="218"/>
          <ac:picMkLst>
            <pc:docMk/>
            <pc:sldMk cId="808877079" sldId="476"/>
            <ac:picMk id="47" creationId="{17242946-F8F4-0A67-9ED7-8C5F299051E3}"/>
          </ac:picMkLst>
        </pc:picChg>
        <pc:picChg chg="add del mod ord">
          <ac:chgData name="Leonie Smith" userId="fed1330f33f5650e" providerId="LiveId" clId="{9BC37B57-AEDB-4376-B8B6-C281056CB7DD}" dt="2023-05-25T06:39:46.965" v="219"/>
          <ac:picMkLst>
            <pc:docMk/>
            <pc:sldMk cId="808877079" sldId="476"/>
            <ac:picMk id="50" creationId="{67773D55-3DBA-68BE-B835-8C309A916B03}"/>
          </ac:picMkLst>
        </pc:picChg>
        <pc:picChg chg="add mod">
          <ac:chgData name="Leonie Smith" userId="fed1330f33f5650e" providerId="LiveId" clId="{9BC37B57-AEDB-4376-B8B6-C281056CB7DD}" dt="2023-05-25T06:39:46.965" v="219"/>
          <ac:picMkLst>
            <pc:docMk/>
            <pc:sldMk cId="808877079" sldId="476"/>
            <ac:picMk id="51" creationId="{31238A2B-BE5C-0C38-7CBC-F4C568D1F5E7}"/>
          </ac:picMkLst>
        </pc:picChg>
      </pc:sldChg>
      <pc:sldChg chg="addSp delSp modSp mod modTransition modAnim">
        <pc:chgData name="Leonie Smith" userId="fed1330f33f5650e" providerId="LiveId" clId="{9BC37B57-AEDB-4376-B8B6-C281056CB7DD}" dt="2023-05-25T06:40:58.305" v="223"/>
        <pc:sldMkLst>
          <pc:docMk/>
          <pc:sldMk cId="3736163442" sldId="477"/>
        </pc:sldMkLst>
        <pc:picChg chg="add del mod">
          <ac:chgData name="Leonie Smith" userId="fed1330f33f5650e" providerId="LiveId" clId="{9BC37B57-AEDB-4376-B8B6-C281056CB7DD}" dt="2023-05-25T06:40:45.273" v="222"/>
          <ac:picMkLst>
            <pc:docMk/>
            <pc:sldMk cId="3736163442" sldId="477"/>
            <ac:picMk id="7" creationId="{1C3DBADC-2B7B-D87D-396F-808A5E11167E}"/>
          </ac:picMkLst>
        </pc:picChg>
        <pc:picChg chg="add del mod">
          <ac:chgData name="Leonie Smith" userId="fed1330f33f5650e" providerId="LiveId" clId="{9BC37B57-AEDB-4376-B8B6-C281056CB7DD}" dt="2023-05-25T06:40:58.305" v="223"/>
          <ac:picMkLst>
            <pc:docMk/>
            <pc:sldMk cId="3736163442" sldId="477"/>
            <ac:picMk id="12" creationId="{09E9EA0F-60EC-EBC7-69C8-75A90699DF43}"/>
          </ac:picMkLst>
        </pc:picChg>
        <pc:picChg chg="add mod">
          <ac:chgData name="Leonie Smith" userId="fed1330f33f5650e" providerId="LiveId" clId="{9BC37B57-AEDB-4376-B8B6-C281056CB7DD}" dt="2023-05-25T06:40:58.305" v="223"/>
          <ac:picMkLst>
            <pc:docMk/>
            <pc:sldMk cId="3736163442" sldId="477"/>
            <ac:picMk id="13" creationId="{F5C04CEE-DC9C-1422-91F4-D40DCD797229}"/>
          </ac:picMkLst>
        </pc:picChg>
      </pc:sldChg>
      <pc:sldChg chg="addSp delSp modSp mod modTransition modAnim">
        <pc:chgData name="Leonie Smith" userId="fed1330f33f5650e" providerId="LiveId" clId="{9BC37B57-AEDB-4376-B8B6-C281056CB7DD}" dt="2023-05-25T06:42:46.924" v="230"/>
        <pc:sldMkLst>
          <pc:docMk/>
          <pc:sldMk cId="2523844418" sldId="478"/>
        </pc:sldMkLst>
        <pc:picChg chg="add del mod">
          <ac:chgData name="Leonie Smith" userId="fed1330f33f5650e" providerId="LiveId" clId="{9BC37B57-AEDB-4376-B8B6-C281056CB7DD}" dt="2023-05-25T06:42:19.607" v="226"/>
          <ac:picMkLst>
            <pc:docMk/>
            <pc:sldMk cId="2523844418" sldId="478"/>
            <ac:picMk id="6" creationId="{F2BBBED7-81BD-CD0C-3682-B930A79B5A85}"/>
          </ac:picMkLst>
        </pc:picChg>
        <pc:picChg chg="add del mod">
          <ac:chgData name="Leonie Smith" userId="fed1330f33f5650e" providerId="LiveId" clId="{9BC37B57-AEDB-4376-B8B6-C281056CB7DD}" dt="2023-05-25T06:42:25.826" v="227"/>
          <ac:picMkLst>
            <pc:docMk/>
            <pc:sldMk cId="2523844418" sldId="478"/>
            <ac:picMk id="11" creationId="{2B84CDFE-5E2C-5A31-26B6-EFBBA242B1F2}"/>
          </ac:picMkLst>
        </pc:picChg>
        <pc:picChg chg="add del mod">
          <ac:chgData name="Leonie Smith" userId="fed1330f33f5650e" providerId="LiveId" clId="{9BC37B57-AEDB-4376-B8B6-C281056CB7DD}" dt="2023-05-25T06:42:27.583" v="229"/>
          <ac:picMkLst>
            <pc:docMk/>
            <pc:sldMk cId="2523844418" sldId="478"/>
            <ac:picMk id="12" creationId="{41B3AE4E-BD3B-099F-818A-DDC70DE8D143}"/>
          </ac:picMkLst>
        </pc:picChg>
        <pc:picChg chg="add del mod ord">
          <ac:chgData name="Leonie Smith" userId="fed1330f33f5650e" providerId="LiveId" clId="{9BC37B57-AEDB-4376-B8B6-C281056CB7DD}" dt="2023-05-25T06:42:46.924" v="230"/>
          <ac:picMkLst>
            <pc:docMk/>
            <pc:sldMk cId="2523844418" sldId="478"/>
            <ac:picMk id="14" creationId="{272D3A16-09C4-BDBB-7DFC-EB9C7649BEA5}"/>
          </ac:picMkLst>
        </pc:picChg>
        <pc:picChg chg="add mod">
          <ac:chgData name="Leonie Smith" userId="fed1330f33f5650e" providerId="LiveId" clId="{9BC37B57-AEDB-4376-B8B6-C281056CB7DD}" dt="2023-05-25T06:42:46.924" v="230"/>
          <ac:picMkLst>
            <pc:docMk/>
            <pc:sldMk cId="2523844418" sldId="478"/>
            <ac:picMk id="15" creationId="{40282EC0-6F92-A3EC-A1EF-1F7D745331EF}"/>
          </ac:picMkLst>
        </pc:picChg>
      </pc:sldChg>
      <pc:sldChg chg="addSp delSp modSp mod modTransition modAnim">
        <pc:chgData name="Leonie Smith" userId="fed1330f33f5650e" providerId="LiveId" clId="{9BC37B57-AEDB-4376-B8B6-C281056CB7DD}" dt="2023-05-25T06:45:21.566" v="237"/>
        <pc:sldMkLst>
          <pc:docMk/>
          <pc:sldMk cId="2031743466" sldId="479"/>
        </pc:sldMkLst>
        <pc:picChg chg="add del mod">
          <ac:chgData name="Leonie Smith" userId="fed1330f33f5650e" providerId="LiveId" clId="{9BC37B57-AEDB-4376-B8B6-C281056CB7DD}" dt="2023-05-25T06:44:11.730" v="233"/>
          <ac:picMkLst>
            <pc:docMk/>
            <pc:sldMk cId="2031743466" sldId="479"/>
            <ac:picMk id="5" creationId="{AF390846-C1E3-22A9-6EF3-588BA2952936}"/>
          </ac:picMkLst>
        </pc:picChg>
        <pc:picChg chg="add del mod">
          <ac:chgData name="Leonie Smith" userId="fed1330f33f5650e" providerId="LiveId" clId="{9BC37B57-AEDB-4376-B8B6-C281056CB7DD}" dt="2023-05-25T06:44:28.198" v="234"/>
          <ac:picMkLst>
            <pc:docMk/>
            <pc:sldMk cId="2031743466" sldId="479"/>
            <ac:picMk id="9" creationId="{82B66B6F-BAEE-6881-C7EA-E1197692FDA6}"/>
          </ac:picMkLst>
        </pc:picChg>
        <pc:picChg chg="add del mod">
          <ac:chgData name="Leonie Smith" userId="fed1330f33f5650e" providerId="LiveId" clId="{9BC37B57-AEDB-4376-B8B6-C281056CB7DD}" dt="2023-05-25T06:45:05.554" v="236"/>
          <ac:picMkLst>
            <pc:docMk/>
            <pc:sldMk cId="2031743466" sldId="479"/>
            <ac:picMk id="10" creationId="{4AA37BA3-7F0E-92B8-5F68-C84C4BA4A06F}"/>
          </ac:picMkLst>
        </pc:picChg>
        <pc:picChg chg="add del mod ord">
          <ac:chgData name="Leonie Smith" userId="fed1330f33f5650e" providerId="LiveId" clId="{9BC37B57-AEDB-4376-B8B6-C281056CB7DD}" dt="2023-05-25T06:45:21.566" v="237"/>
          <ac:picMkLst>
            <pc:docMk/>
            <pc:sldMk cId="2031743466" sldId="479"/>
            <ac:picMk id="14" creationId="{0C54C121-3BE4-E568-65DD-E1DD00D63E75}"/>
          </ac:picMkLst>
        </pc:picChg>
        <pc:picChg chg="add mod">
          <ac:chgData name="Leonie Smith" userId="fed1330f33f5650e" providerId="LiveId" clId="{9BC37B57-AEDB-4376-B8B6-C281056CB7DD}" dt="2023-05-25T06:45:21.566" v="237"/>
          <ac:picMkLst>
            <pc:docMk/>
            <pc:sldMk cId="2031743466" sldId="479"/>
            <ac:picMk id="15" creationId="{4697A294-B895-C8A1-0255-6C551F1EA97E}"/>
          </ac:picMkLst>
        </pc:picChg>
      </pc:sldChg>
      <pc:sldChg chg="addSp delSp modSp mod modTransition modAnim">
        <pc:chgData name="Leonie Smith" userId="fed1330f33f5650e" providerId="LiveId" clId="{9BC37B57-AEDB-4376-B8B6-C281056CB7DD}" dt="2023-05-25T06:16:04.162" v="69"/>
        <pc:sldMkLst>
          <pc:docMk/>
          <pc:sldMk cId="4252763950" sldId="481"/>
        </pc:sldMkLst>
        <pc:picChg chg="add del mod">
          <ac:chgData name="Leonie Smith" userId="fed1330f33f5650e" providerId="LiveId" clId="{9BC37B57-AEDB-4376-B8B6-C281056CB7DD}" dt="2023-05-25T06:06:50.079" v="46"/>
          <ac:picMkLst>
            <pc:docMk/>
            <pc:sldMk cId="4252763950" sldId="481"/>
            <ac:picMk id="7" creationId="{D8972AF0-FA94-87FD-12B7-1D925A10AC38}"/>
          </ac:picMkLst>
        </pc:picChg>
        <pc:picChg chg="add del mod">
          <ac:chgData name="Leonie Smith" userId="fed1330f33f5650e" providerId="LiveId" clId="{9BC37B57-AEDB-4376-B8B6-C281056CB7DD}" dt="2023-05-25T06:06:58.011" v="47"/>
          <ac:picMkLst>
            <pc:docMk/>
            <pc:sldMk cId="4252763950" sldId="481"/>
            <ac:picMk id="10" creationId="{ED157269-6BD1-B73B-FCEB-497B5CBA76FC}"/>
          </ac:picMkLst>
        </pc:picChg>
        <pc:picChg chg="add del mod">
          <ac:chgData name="Leonie Smith" userId="fed1330f33f5650e" providerId="LiveId" clId="{9BC37B57-AEDB-4376-B8B6-C281056CB7DD}" dt="2023-05-25T06:07:01.664" v="49"/>
          <ac:picMkLst>
            <pc:docMk/>
            <pc:sldMk cId="4252763950" sldId="481"/>
            <ac:picMk id="11" creationId="{89A84C37-EF7F-695D-E546-91530856848F}"/>
          </ac:picMkLst>
        </pc:picChg>
        <pc:picChg chg="add del mod ord">
          <ac:chgData name="Leonie Smith" userId="fed1330f33f5650e" providerId="LiveId" clId="{9BC37B57-AEDB-4376-B8B6-C281056CB7DD}" dt="2023-05-25T06:07:38.662" v="50"/>
          <ac:picMkLst>
            <pc:docMk/>
            <pc:sldMk cId="4252763950" sldId="481"/>
            <ac:picMk id="14" creationId="{7025A23C-5B72-191A-D8E3-DC359D5D07DE}"/>
          </ac:picMkLst>
        </pc:picChg>
        <pc:picChg chg="add del mod">
          <ac:chgData name="Leonie Smith" userId="fed1330f33f5650e" providerId="LiveId" clId="{9BC37B57-AEDB-4376-B8B6-C281056CB7DD}" dt="2023-05-25T06:08:16.179" v="52"/>
          <ac:picMkLst>
            <pc:docMk/>
            <pc:sldMk cId="4252763950" sldId="481"/>
            <ac:picMk id="15" creationId="{00F969B4-3C7E-BDD3-401C-AB21E5B82EED}"/>
          </ac:picMkLst>
        </pc:picChg>
        <pc:picChg chg="add del mod ord">
          <ac:chgData name="Leonie Smith" userId="fed1330f33f5650e" providerId="LiveId" clId="{9BC37B57-AEDB-4376-B8B6-C281056CB7DD}" dt="2023-05-25T06:08:50.733" v="53"/>
          <ac:picMkLst>
            <pc:docMk/>
            <pc:sldMk cId="4252763950" sldId="481"/>
            <ac:picMk id="19" creationId="{783C7D09-9238-C50C-E7E2-B17C8101D0E6}"/>
          </ac:picMkLst>
        </pc:picChg>
        <pc:picChg chg="add del mod">
          <ac:chgData name="Leonie Smith" userId="fed1330f33f5650e" providerId="LiveId" clId="{9BC37B57-AEDB-4376-B8B6-C281056CB7DD}" dt="2023-05-25T06:12:26.089" v="59"/>
          <ac:picMkLst>
            <pc:docMk/>
            <pc:sldMk cId="4252763950" sldId="481"/>
            <ac:picMk id="20" creationId="{30B5F98A-337D-033E-2531-759F31368B96}"/>
          </ac:picMkLst>
        </pc:picChg>
        <pc:picChg chg="add del mod ord">
          <ac:chgData name="Leonie Smith" userId="fed1330f33f5650e" providerId="LiveId" clId="{9BC37B57-AEDB-4376-B8B6-C281056CB7DD}" dt="2023-05-25T06:13:00.471" v="60"/>
          <ac:picMkLst>
            <pc:docMk/>
            <pc:sldMk cId="4252763950" sldId="481"/>
            <ac:picMk id="27" creationId="{7A450227-7127-0DDB-8D68-EB4EA1470A9C}"/>
          </ac:picMkLst>
        </pc:picChg>
        <pc:picChg chg="add del mod">
          <ac:chgData name="Leonie Smith" userId="fed1330f33f5650e" providerId="LiveId" clId="{9BC37B57-AEDB-4376-B8B6-C281056CB7DD}" dt="2023-05-25T06:13:10.921" v="62"/>
          <ac:picMkLst>
            <pc:docMk/>
            <pc:sldMk cId="4252763950" sldId="481"/>
            <ac:picMk id="28" creationId="{0A9C80AB-109C-5710-8D1B-D18932369716}"/>
          </ac:picMkLst>
        </pc:picChg>
        <pc:picChg chg="add del mod ord">
          <ac:chgData name="Leonie Smith" userId="fed1330f33f5650e" providerId="LiveId" clId="{9BC37B57-AEDB-4376-B8B6-C281056CB7DD}" dt="2023-05-25T06:13:48.855" v="63"/>
          <ac:picMkLst>
            <pc:docMk/>
            <pc:sldMk cId="4252763950" sldId="481"/>
            <ac:picMk id="32" creationId="{0E57AC49-EA7E-3380-15C1-97626DCFB012}"/>
          </ac:picMkLst>
        </pc:picChg>
        <pc:picChg chg="add del mod">
          <ac:chgData name="Leonie Smith" userId="fed1330f33f5650e" providerId="LiveId" clId="{9BC37B57-AEDB-4376-B8B6-C281056CB7DD}" dt="2023-05-25T06:14:24.442" v="65"/>
          <ac:picMkLst>
            <pc:docMk/>
            <pc:sldMk cId="4252763950" sldId="481"/>
            <ac:picMk id="33" creationId="{9BEF65FA-1A7F-E5F9-7C99-231C4423E80F}"/>
          </ac:picMkLst>
        </pc:picChg>
        <pc:picChg chg="add del mod ord">
          <ac:chgData name="Leonie Smith" userId="fed1330f33f5650e" providerId="LiveId" clId="{9BC37B57-AEDB-4376-B8B6-C281056CB7DD}" dt="2023-05-25T06:15:04.169" v="66"/>
          <ac:picMkLst>
            <pc:docMk/>
            <pc:sldMk cId="4252763950" sldId="481"/>
            <ac:picMk id="37" creationId="{0D325A36-131F-286C-03F6-DFD831A29CF1}"/>
          </ac:picMkLst>
        </pc:picChg>
        <pc:picChg chg="add del mod">
          <ac:chgData name="Leonie Smith" userId="fed1330f33f5650e" providerId="LiveId" clId="{9BC37B57-AEDB-4376-B8B6-C281056CB7DD}" dt="2023-05-25T06:15:27.840" v="68"/>
          <ac:picMkLst>
            <pc:docMk/>
            <pc:sldMk cId="4252763950" sldId="481"/>
            <ac:picMk id="38" creationId="{D4947869-1DBE-45B0-0279-FD04CC631227}"/>
          </ac:picMkLst>
        </pc:picChg>
        <pc:picChg chg="add del mod ord">
          <ac:chgData name="Leonie Smith" userId="fed1330f33f5650e" providerId="LiveId" clId="{9BC37B57-AEDB-4376-B8B6-C281056CB7DD}" dt="2023-05-25T06:16:04.162" v="69"/>
          <ac:picMkLst>
            <pc:docMk/>
            <pc:sldMk cId="4252763950" sldId="481"/>
            <ac:picMk id="42" creationId="{1DECAA87-9EE0-C04A-ECE3-45A44C144EC8}"/>
          </ac:picMkLst>
        </pc:picChg>
        <pc:picChg chg="add mod">
          <ac:chgData name="Leonie Smith" userId="fed1330f33f5650e" providerId="LiveId" clId="{9BC37B57-AEDB-4376-B8B6-C281056CB7DD}" dt="2023-05-25T06:16:04.162" v="69"/>
          <ac:picMkLst>
            <pc:docMk/>
            <pc:sldMk cId="4252763950" sldId="481"/>
            <ac:picMk id="43" creationId="{295B9925-F584-EF3B-DBD5-F068AB32D74F}"/>
          </ac:picMkLst>
        </pc:picChg>
      </pc:sldChg>
    </pc:docChg>
  </pc:docChgLst>
  <pc:docChgLst>
    <pc:chgData name="Leonie Smith" userId="fed1330f33f5650e" providerId="LiveId" clId="{4CA4A577-8A2B-48FC-892B-32ED18168A9A}"/>
    <pc:docChg chg="custSel modSld">
      <pc:chgData name="Leonie Smith" userId="fed1330f33f5650e" providerId="LiveId" clId="{4CA4A577-8A2B-48FC-892B-32ED18168A9A}" dt="2023-01-20T04:17:44.070" v="32"/>
      <pc:docMkLst>
        <pc:docMk/>
      </pc:docMkLst>
      <pc:sldChg chg="delSp modSp mod modTransition modAnim">
        <pc:chgData name="Leonie Smith" userId="fed1330f33f5650e" providerId="LiveId" clId="{4CA4A577-8A2B-48FC-892B-32ED18168A9A}" dt="2023-01-20T04:16:17.887" v="9"/>
        <pc:sldMkLst>
          <pc:docMk/>
          <pc:sldMk cId="3973900516" sldId="256"/>
        </pc:sldMkLst>
        <pc:spChg chg="mod">
          <ac:chgData name="Leonie Smith" userId="fed1330f33f5650e" providerId="LiveId" clId="{4CA4A577-8A2B-48FC-892B-32ED18168A9A}" dt="2023-01-20T04:14:26.155" v="6" actId="207"/>
          <ac:spMkLst>
            <pc:docMk/>
            <pc:sldMk cId="3973900516" sldId="256"/>
            <ac:spMk id="5" creationId="{F9311B81-390A-43C5-8075-F4ECA4002E44}"/>
          </ac:spMkLst>
        </pc:spChg>
        <pc:picChg chg="del">
          <ac:chgData name="Leonie Smith" userId="fed1330f33f5650e" providerId="LiveId" clId="{4CA4A577-8A2B-48FC-892B-32ED18168A9A}" dt="2023-01-20T04:16:17.887" v="9"/>
          <ac:picMkLst>
            <pc:docMk/>
            <pc:sldMk cId="3973900516" sldId="256"/>
            <ac:picMk id="7" creationId="{914D4823-F0DE-43AF-A166-EDC285FC0EB5}"/>
          </ac:picMkLst>
        </pc:picChg>
      </pc:sldChg>
      <pc:sldChg chg="delSp modTransition modAnim">
        <pc:chgData name="Leonie Smith" userId="fed1330f33f5650e" providerId="LiveId" clId="{4CA4A577-8A2B-48FC-892B-32ED18168A9A}" dt="2023-01-20T04:16:17.887" v="9"/>
        <pc:sldMkLst>
          <pc:docMk/>
          <pc:sldMk cId="785836932" sldId="257"/>
        </pc:sldMkLst>
        <pc:picChg chg="del">
          <ac:chgData name="Leonie Smith" userId="fed1330f33f5650e" providerId="LiveId" clId="{4CA4A577-8A2B-48FC-892B-32ED18168A9A}" dt="2023-01-20T04:16:17.887" v="9"/>
          <ac:picMkLst>
            <pc:docMk/>
            <pc:sldMk cId="785836932" sldId="257"/>
            <ac:picMk id="6" creationId="{B4CB14E9-2B65-43FD-93E1-DAD769032F86}"/>
          </ac:picMkLst>
        </pc:picChg>
      </pc:sldChg>
      <pc:sldChg chg="delSp modTransition modAnim">
        <pc:chgData name="Leonie Smith" userId="fed1330f33f5650e" providerId="LiveId" clId="{4CA4A577-8A2B-48FC-892B-32ED18168A9A}" dt="2023-01-20T04:16:17.887" v="9"/>
        <pc:sldMkLst>
          <pc:docMk/>
          <pc:sldMk cId="1276665180" sldId="258"/>
        </pc:sldMkLst>
        <pc:picChg chg="del">
          <ac:chgData name="Leonie Smith" userId="fed1330f33f5650e" providerId="LiveId" clId="{4CA4A577-8A2B-48FC-892B-32ED18168A9A}" dt="2023-01-20T04:16:17.887" v="9"/>
          <ac:picMkLst>
            <pc:docMk/>
            <pc:sldMk cId="1276665180" sldId="258"/>
            <ac:picMk id="2" creationId="{8B1457EC-780C-47B2-BB86-6FDEF46BA3E8}"/>
          </ac:picMkLst>
        </pc:picChg>
      </pc:sldChg>
      <pc:sldChg chg="delSp modTransition modAnim">
        <pc:chgData name="Leonie Smith" userId="fed1330f33f5650e" providerId="LiveId" clId="{4CA4A577-8A2B-48FC-892B-32ED18168A9A}" dt="2023-01-20T04:16:17.887" v="9"/>
        <pc:sldMkLst>
          <pc:docMk/>
          <pc:sldMk cId="699281234" sldId="259"/>
        </pc:sldMkLst>
        <pc:picChg chg="del">
          <ac:chgData name="Leonie Smith" userId="fed1330f33f5650e" providerId="LiveId" clId="{4CA4A577-8A2B-48FC-892B-32ED18168A9A}" dt="2023-01-20T04:16:17.887" v="9"/>
          <ac:picMkLst>
            <pc:docMk/>
            <pc:sldMk cId="699281234" sldId="259"/>
            <ac:picMk id="4" creationId="{047EAD61-7152-4A4C-9A8A-C75B772677D7}"/>
          </ac:picMkLst>
        </pc:picChg>
      </pc:sldChg>
      <pc:sldChg chg="delSp modTransition modAnim">
        <pc:chgData name="Leonie Smith" userId="fed1330f33f5650e" providerId="LiveId" clId="{4CA4A577-8A2B-48FC-892B-32ED18168A9A}" dt="2023-01-20T04:16:17.887" v="9"/>
        <pc:sldMkLst>
          <pc:docMk/>
          <pc:sldMk cId="3425837070" sldId="260"/>
        </pc:sldMkLst>
        <pc:picChg chg="del">
          <ac:chgData name="Leonie Smith" userId="fed1330f33f5650e" providerId="LiveId" clId="{4CA4A577-8A2B-48FC-892B-32ED18168A9A}" dt="2023-01-20T04:16:17.887" v="9"/>
          <ac:picMkLst>
            <pc:docMk/>
            <pc:sldMk cId="3425837070" sldId="260"/>
            <ac:picMk id="4" creationId="{70DC777B-66ED-4350-A0E1-834F684C7BA5}"/>
          </ac:picMkLst>
        </pc:picChg>
      </pc:sldChg>
      <pc:sldChg chg="delSp modTransition modAnim">
        <pc:chgData name="Leonie Smith" userId="fed1330f33f5650e" providerId="LiveId" clId="{4CA4A577-8A2B-48FC-892B-32ED18168A9A}" dt="2023-01-20T04:16:17.887" v="9"/>
        <pc:sldMkLst>
          <pc:docMk/>
          <pc:sldMk cId="3640369018" sldId="261"/>
        </pc:sldMkLst>
        <pc:picChg chg="del">
          <ac:chgData name="Leonie Smith" userId="fed1330f33f5650e" providerId="LiveId" clId="{4CA4A577-8A2B-48FC-892B-32ED18168A9A}" dt="2023-01-20T04:16:17.887" v="9"/>
          <ac:picMkLst>
            <pc:docMk/>
            <pc:sldMk cId="3640369018" sldId="261"/>
            <ac:picMk id="6" creationId="{0F0CA5D2-CA9B-41D1-84E4-48D6C206848B}"/>
          </ac:picMkLst>
        </pc:picChg>
      </pc:sldChg>
      <pc:sldChg chg="delSp modTransition modAnim">
        <pc:chgData name="Leonie Smith" userId="fed1330f33f5650e" providerId="LiveId" clId="{4CA4A577-8A2B-48FC-892B-32ED18168A9A}" dt="2023-01-20T04:16:17.887" v="9"/>
        <pc:sldMkLst>
          <pc:docMk/>
          <pc:sldMk cId="3240839087" sldId="262"/>
        </pc:sldMkLst>
        <pc:picChg chg="del">
          <ac:chgData name="Leonie Smith" userId="fed1330f33f5650e" providerId="LiveId" clId="{4CA4A577-8A2B-48FC-892B-32ED18168A9A}" dt="2023-01-20T04:16:17.887" v="9"/>
          <ac:picMkLst>
            <pc:docMk/>
            <pc:sldMk cId="3240839087" sldId="262"/>
            <ac:picMk id="4" creationId="{519A94BA-BFDB-43B5-B500-AB300DAD7D37}"/>
          </ac:picMkLst>
        </pc:picChg>
      </pc:sldChg>
      <pc:sldChg chg="delSp modTransition modAnim">
        <pc:chgData name="Leonie Smith" userId="fed1330f33f5650e" providerId="LiveId" clId="{4CA4A577-8A2B-48FC-892B-32ED18168A9A}" dt="2023-01-20T04:16:17.887" v="9"/>
        <pc:sldMkLst>
          <pc:docMk/>
          <pc:sldMk cId="3368423924" sldId="263"/>
        </pc:sldMkLst>
        <pc:picChg chg="del">
          <ac:chgData name="Leonie Smith" userId="fed1330f33f5650e" providerId="LiveId" clId="{4CA4A577-8A2B-48FC-892B-32ED18168A9A}" dt="2023-01-20T04:16:17.887" v="9"/>
          <ac:picMkLst>
            <pc:docMk/>
            <pc:sldMk cId="3368423924" sldId="263"/>
            <ac:picMk id="6" creationId="{AF0C31FA-32B2-4828-B15A-011CA33A2EF3}"/>
          </ac:picMkLst>
        </pc:picChg>
      </pc:sldChg>
      <pc:sldChg chg="delSp modTransition modAnim">
        <pc:chgData name="Leonie Smith" userId="fed1330f33f5650e" providerId="LiveId" clId="{4CA4A577-8A2B-48FC-892B-32ED18168A9A}" dt="2023-01-20T04:16:17.887" v="9"/>
        <pc:sldMkLst>
          <pc:docMk/>
          <pc:sldMk cId="3520022871" sldId="264"/>
        </pc:sldMkLst>
        <pc:picChg chg="del">
          <ac:chgData name="Leonie Smith" userId="fed1330f33f5650e" providerId="LiveId" clId="{4CA4A577-8A2B-48FC-892B-32ED18168A9A}" dt="2023-01-20T04:16:17.887" v="9"/>
          <ac:picMkLst>
            <pc:docMk/>
            <pc:sldMk cId="3520022871" sldId="264"/>
            <ac:picMk id="2" creationId="{7917CE33-84C5-4565-8FB5-8C36458EFA7D}"/>
          </ac:picMkLst>
        </pc:picChg>
      </pc:sldChg>
      <pc:sldChg chg="delSp mod modTransition modAnim">
        <pc:chgData name="Leonie Smith" userId="fed1330f33f5650e" providerId="LiveId" clId="{4CA4A577-8A2B-48FC-892B-32ED18168A9A}" dt="2023-01-20T04:16:17.887" v="9"/>
        <pc:sldMkLst>
          <pc:docMk/>
          <pc:sldMk cId="4120687760" sldId="265"/>
        </pc:sldMkLst>
        <pc:spChg chg="del">
          <ac:chgData name="Leonie Smith" userId="fed1330f33f5650e" providerId="LiveId" clId="{4CA4A577-8A2B-48FC-892B-32ED18168A9A}" dt="2023-01-20T04:16:06.246" v="8" actId="21"/>
          <ac:spMkLst>
            <pc:docMk/>
            <pc:sldMk cId="4120687760" sldId="265"/>
            <ac:spMk id="3" creationId="{D9CECF07-8CB7-04AC-1213-7FC8BCD679EA}"/>
          </ac:spMkLst>
        </pc:spChg>
        <pc:picChg chg="del">
          <ac:chgData name="Leonie Smith" userId="fed1330f33f5650e" providerId="LiveId" clId="{4CA4A577-8A2B-48FC-892B-32ED18168A9A}" dt="2023-01-20T04:16:17.887" v="9"/>
          <ac:picMkLst>
            <pc:docMk/>
            <pc:sldMk cId="4120687760" sldId="265"/>
            <ac:picMk id="2" creationId="{DC524016-FFB9-4125-8AA5-6A334D80B36D}"/>
          </ac:picMkLst>
        </pc:picChg>
      </pc:sldChg>
      <pc:sldChg chg="delSp modTransition modAnim">
        <pc:chgData name="Leonie Smith" userId="fed1330f33f5650e" providerId="LiveId" clId="{4CA4A577-8A2B-48FC-892B-32ED18168A9A}" dt="2023-01-20T04:16:17.887" v="9"/>
        <pc:sldMkLst>
          <pc:docMk/>
          <pc:sldMk cId="669837611" sldId="267"/>
        </pc:sldMkLst>
        <pc:picChg chg="del">
          <ac:chgData name="Leonie Smith" userId="fed1330f33f5650e" providerId="LiveId" clId="{4CA4A577-8A2B-48FC-892B-32ED18168A9A}" dt="2023-01-20T04:16:17.887" v="9"/>
          <ac:picMkLst>
            <pc:docMk/>
            <pc:sldMk cId="669837611" sldId="267"/>
            <ac:picMk id="8" creationId="{3C39D2CE-9AD5-4B81-BBBC-A1E48F8F1A9F}"/>
          </ac:picMkLst>
        </pc:picChg>
      </pc:sldChg>
      <pc:sldChg chg="delSp modTransition modAnim">
        <pc:chgData name="Leonie Smith" userId="fed1330f33f5650e" providerId="LiveId" clId="{4CA4A577-8A2B-48FC-892B-32ED18168A9A}" dt="2023-01-20T04:16:17.887" v="9"/>
        <pc:sldMkLst>
          <pc:docMk/>
          <pc:sldMk cId="812103903" sldId="268"/>
        </pc:sldMkLst>
        <pc:picChg chg="del">
          <ac:chgData name="Leonie Smith" userId="fed1330f33f5650e" providerId="LiveId" clId="{4CA4A577-8A2B-48FC-892B-32ED18168A9A}" dt="2023-01-20T04:16:17.887" v="9"/>
          <ac:picMkLst>
            <pc:docMk/>
            <pc:sldMk cId="812103903" sldId="268"/>
            <ac:picMk id="6" creationId="{18F8829F-58F5-410F-8D49-2846051F10D5}"/>
          </ac:picMkLst>
        </pc:picChg>
      </pc:sldChg>
      <pc:sldChg chg="addSp delSp modSp mod modTransition">
        <pc:chgData name="Leonie Smith" userId="fed1330f33f5650e" providerId="LiveId" clId="{4CA4A577-8A2B-48FC-892B-32ED18168A9A}" dt="2023-01-20T04:17:44.070" v="32"/>
        <pc:sldMkLst>
          <pc:docMk/>
          <pc:sldMk cId="3261377596" sldId="438"/>
        </pc:sldMkLst>
        <pc:spChg chg="add mod">
          <ac:chgData name="Leonie Smith" userId="fed1330f33f5650e" providerId="LiveId" clId="{4CA4A577-8A2B-48FC-892B-32ED18168A9A}" dt="2023-01-20T04:17:44.070" v="32"/>
          <ac:spMkLst>
            <pc:docMk/>
            <pc:sldMk cId="3261377596" sldId="438"/>
            <ac:spMk id="2" creationId="{798F04DE-8199-4D4C-2856-BB17B0BF868F}"/>
          </ac:spMkLst>
        </pc:spChg>
        <pc:spChg chg="del">
          <ac:chgData name="Leonie Smith" userId="fed1330f33f5650e" providerId="LiveId" clId="{4CA4A577-8A2B-48FC-892B-32ED18168A9A}" dt="2023-01-20T04:16:31.620" v="10" actId="21"/>
          <ac:spMkLst>
            <pc:docMk/>
            <pc:sldMk cId="3261377596" sldId="438"/>
            <ac:spMk id="6" creationId="{416C064E-628E-47C0-A712-DB178FE9901E}"/>
          </ac:spMkLst>
        </pc:spChg>
      </pc:sldChg>
      <pc:sldChg chg="modSp mod modTransition">
        <pc:chgData name="Leonie Smith" userId="fed1330f33f5650e" providerId="LiveId" clId="{4CA4A577-8A2B-48FC-892B-32ED18168A9A}" dt="2023-01-20T04:16:17.887" v="9"/>
        <pc:sldMkLst>
          <pc:docMk/>
          <pc:sldMk cId="3596600315" sldId="468"/>
        </pc:sldMkLst>
        <pc:spChg chg="mod">
          <ac:chgData name="Leonie Smith" userId="fed1330f33f5650e" providerId="LiveId" clId="{4CA4A577-8A2B-48FC-892B-32ED18168A9A}" dt="2023-01-20T04:13:52.084" v="0"/>
          <ac:spMkLst>
            <pc:docMk/>
            <pc:sldMk cId="3596600315" sldId="468"/>
            <ac:spMk id="3" creationId="{0162BEE1-134B-8B70-2BB8-9226F1DF1614}"/>
          </ac:spMkLst>
        </pc:spChg>
      </pc:sldChg>
      <pc:sldChg chg="addSp delSp modSp mod modTransition">
        <pc:chgData name="Leonie Smith" userId="fed1330f33f5650e" providerId="LiveId" clId="{4CA4A577-8A2B-48FC-892B-32ED18168A9A}" dt="2023-01-20T04:16:17.887" v="9"/>
        <pc:sldMkLst>
          <pc:docMk/>
          <pc:sldMk cId="1419540841" sldId="469"/>
        </pc:sldMkLst>
        <pc:spChg chg="add mod">
          <ac:chgData name="Leonie Smith" userId="fed1330f33f5650e" providerId="LiveId" clId="{4CA4A577-8A2B-48FC-892B-32ED18168A9A}" dt="2023-01-20T04:14:34.815" v="7"/>
          <ac:spMkLst>
            <pc:docMk/>
            <pc:sldMk cId="1419540841" sldId="469"/>
            <ac:spMk id="2" creationId="{AC431842-C003-599F-6EF7-9ADABAAEDD30}"/>
          </ac:spMkLst>
        </pc:spChg>
        <pc:spChg chg="del">
          <ac:chgData name="Leonie Smith" userId="fed1330f33f5650e" providerId="LiveId" clId="{4CA4A577-8A2B-48FC-892B-32ED18168A9A}" dt="2023-01-20T04:14:07.648" v="1" actId="21"/>
          <ac:spMkLst>
            <pc:docMk/>
            <pc:sldMk cId="1419540841" sldId="469"/>
            <ac:spMk id="7" creationId="{6FACFF2C-5251-F296-4460-E92F664DA687}"/>
          </ac:spMkLst>
        </pc:spChg>
      </pc:sldChg>
      <pc:sldChg chg="addSp delSp modSp mod modTransition">
        <pc:chgData name="Leonie Smith" userId="fed1330f33f5650e" providerId="LiveId" clId="{4CA4A577-8A2B-48FC-892B-32ED18168A9A}" dt="2023-01-20T04:17:41.173" v="30"/>
        <pc:sldMkLst>
          <pc:docMk/>
          <pc:sldMk cId="231801926" sldId="470"/>
        </pc:sldMkLst>
        <pc:spChg chg="add mod">
          <ac:chgData name="Leonie Smith" userId="fed1330f33f5650e" providerId="LiveId" clId="{4CA4A577-8A2B-48FC-892B-32ED18168A9A}" dt="2023-01-20T04:17:41.173" v="30"/>
          <ac:spMkLst>
            <pc:docMk/>
            <pc:sldMk cId="231801926" sldId="470"/>
            <ac:spMk id="2" creationId="{44A1385D-F26B-D6F7-031C-FBDBD9AE0DD4}"/>
          </ac:spMkLst>
        </pc:spChg>
        <pc:spChg chg="del">
          <ac:chgData name="Leonie Smith" userId="fed1330f33f5650e" providerId="LiveId" clId="{4CA4A577-8A2B-48FC-892B-32ED18168A9A}" dt="2023-01-20T04:16:37.591" v="12" actId="21"/>
          <ac:spMkLst>
            <pc:docMk/>
            <pc:sldMk cId="231801926" sldId="470"/>
            <ac:spMk id="6" creationId="{416C064E-628E-47C0-A712-DB178FE9901E}"/>
          </ac:spMkLst>
        </pc:spChg>
      </pc:sldChg>
      <pc:sldChg chg="addSp delSp modSp mod modTransition">
        <pc:chgData name="Leonie Smith" userId="fed1330f33f5650e" providerId="LiveId" clId="{4CA4A577-8A2B-48FC-892B-32ED18168A9A}" dt="2023-01-20T04:17:39.767" v="29"/>
        <pc:sldMkLst>
          <pc:docMk/>
          <pc:sldMk cId="2432299458" sldId="471"/>
        </pc:sldMkLst>
        <pc:spChg chg="add mod">
          <ac:chgData name="Leonie Smith" userId="fed1330f33f5650e" providerId="LiveId" clId="{4CA4A577-8A2B-48FC-892B-32ED18168A9A}" dt="2023-01-20T04:17:39.767" v="29"/>
          <ac:spMkLst>
            <pc:docMk/>
            <pc:sldMk cId="2432299458" sldId="471"/>
            <ac:spMk id="2" creationId="{620B4E40-A7CD-9F06-F01D-B44DD49242E8}"/>
          </ac:spMkLst>
        </pc:spChg>
        <pc:spChg chg="del">
          <ac:chgData name="Leonie Smith" userId="fed1330f33f5650e" providerId="LiveId" clId="{4CA4A577-8A2B-48FC-892B-32ED18168A9A}" dt="2023-01-20T04:16:40.722" v="13" actId="21"/>
          <ac:spMkLst>
            <pc:docMk/>
            <pc:sldMk cId="2432299458" sldId="471"/>
            <ac:spMk id="6" creationId="{416C064E-628E-47C0-A712-DB178FE9901E}"/>
          </ac:spMkLst>
        </pc:spChg>
      </pc:sldChg>
      <pc:sldChg chg="addSp delSp modSp mod modTransition">
        <pc:chgData name="Leonie Smith" userId="fed1330f33f5650e" providerId="LiveId" clId="{4CA4A577-8A2B-48FC-892B-32ED18168A9A}" dt="2023-01-20T04:17:38.202" v="28"/>
        <pc:sldMkLst>
          <pc:docMk/>
          <pc:sldMk cId="3403024393" sldId="472"/>
        </pc:sldMkLst>
        <pc:spChg chg="add mod">
          <ac:chgData name="Leonie Smith" userId="fed1330f33f5650e" providerId="LiveId" clId="{4CA4A577-8A2B-48FC-892B-32ED18168A9A}" dt="2023-01-20T04:17:38.202" v="28"/>
          <ac:spMkLst>
            <pc:docMk/>
            <pc:sldMk cId="3403024393" sldId="472"/>
            <ac:spMk id="2" creationId="{9B350A9B-033C-D9B0-7784-7F3C5BA59047}"/>
          </ac:spMkLst>
        </pc:spChg>
        <pc:spChg chg="del">
          <ac:chgData name="Leonie Smith" userId="fed1330f33f5650e" providerId="LiveId" clId="{4CA4A577-8A2B-48FC-892B-32ED18168A9A}" dt="2023-01-20T04:16:44.191" v="14" actId="21"/>
          <ac:spMkLst>
            <pc:docMk/>
            <pc:sldMk cId="3403024393" sldId="472"/>
            <ac:spMk id="6" creationId="{416C064E-628E-47C0-A712-DB178FE9901E}"/>
          </ac:spMkLst>
        </pc:spChg>
      </pc:sldChg>
      <pc:sldChg chg="addSp delSp modSp mod modTransition">
        <pc:chgData name="Leonie Smith" userId="fed1330f33f5650e" providerId="LiveId" clId="{4CA4A577-8A2B-48FC-892B-32ED18168A9A}" dt="2023-01-20T04:17:36.847" v="27"/>
        <pc:sldMkLst>
          <pc:docMk/>
          <pc:sldMk cId="359680838" sldId="473"/>
        </pc:sldMkLst>
        <pc:spChg chg="add mod">
          <ac:chgData name="Leonie Smith" userId="fed1330f33f5650e" providerId="LiveId" clId="{4CA4A577-8A2B-48FC-892B-32ED18168A9A}" dt="2023-01-20T04:17:36.847" v="27"/>
          <ac:spMkLst>
            <pc:docMk/>
            <pc:sldMk cId="359680838" sldId="473"/>
            <ac:spMk id="2" creationId="{1053A277-2F7C-65E7-D693-78DF04FF9B35}"/>
          </ac:spMkLst>
        </pc:spChg>
        <pc:spChg chg="del">
          <ac:chgData name="Leonie Smith" userId="fed1330f33f5650e" providerId="LiveId" clId="{4CA4A577-8A2B-48FC-892B-32ED18168A9A}" dt="2023-01-20T04:16:46.837" v="15" actId="21"/>
          <ac:spMkLst>
            <pc:docMk/>
            <pc:sldMk cId="359680838" sldId="473"/>
            <ac:spMk id="6" creationId="{416C064E-628E-47C0-A712-DB178FE9901E}"/>
          </ac:spMkLst>
        </pc:spChg>
      </pc:sldChg>
      <pc:sldChg chg="addSp delSp modSp mod modTransition">
        <pc:chgData name="Leonie Smith" userId="fed1330f33f5650e" providerId="LiveId" clId="{4CA4A577-8A2B-48FC-892B-32ED18168A9A}" dt="2023-01-20T04:17:35.358" v="26"/>
        <pc:sldMkLst>
          <pc:docMk/>
          <pc:sldMk cId="1428606544" sldId="474"/>
        </pc:sldMkLst>
        <pc:spChg chg="add mod">
          <ac:chgData name="Leonie Smith" userId="fed1330f33f5650e" providerId="LiveId" clId="{4CA4A577-8A2B-48FC-892B-32ED18168A9A}" dt="2023-01-20T04:17:35.358" v="26"/>
          <ac:spMkLst>
            <pc:docMk/>
            <pc:sldMk cId="1428606544" sldId="474"/>
            <ac:spMk id="2" creationId="{814A7F9B-2DE6-7F56-DA19-F479B731BA95}"/>
          </ac:spMkLst>
        </pc:spChg>
        <pc:spChg chg="del">
          <ac:chgData name="Leonie Smith" userId="fed1330f33f5650e" providerId="LiveId" clId="{4CA4A577-8A2B-48FC-892B-32ED18168A9A}" dt="2023-01-20T04:16:49.117" v="16" actId="21"/>
          <ac:spMkLst>
            <pc:docMk/>
            <pc:sldMk cId="1428606544" sldId="474"/>
            <ac:spMk id="6" creationId="{416C064E-628E-47C0-A712-DB178FE9901E}"/>
          </ac:spMkLst>
        </pc:spChg>
      </pc:sldChg>
      <pc:sldChg chg="addSp delSp modSp mod modTransition">
        <pc:chgData name="Leonie Smith" userId="fed1330f33f5650e" providerId="LiveId" clId="{4CA4A577-8A2B-48FC-892B-32ED18168A9A}" dt="2023-01-20T04:17:33.799" v="25"/>
        <pc:sldMkLst>
          <pc:docMk/>
          <pc:sldMk cId="3023629805" sldId="475"/>
        </pc:sldMkLst>
        <pc:spChg chg="add mod">
          <ac:chgData name="Leonie Smith" userId="fed1330f33f5650e" providerId="LiveId" clId="{4CA4A577-8A2B-48FC-892B-32ED18168A9A}" dt="2023-01-20T04:17:33.799" v="25"/>
          <ac:spMkLst>
            <pc:docMk/>
            <pc:sldMk cId="3023629805" sldId="475"/>
            <ac:spMk id="2" creationId="{03DBD497-A124-85D6-3AEE-82E47CF98001}"/>
          </ac:spMkLst>
        </pc:spChg>
        <pc:spChg chg="del">
          <ac:chgData name="Leonie Smith" userId="fed1330f33f5650e" providerId="LiveId" clId="{4CA4A577-8A2B-48FC-892B-32ED18168A9A}" dt="2023-01-20T04:16:51.619" v="17" actId="21"/>
          <ac:spMkLst>
            <pc:docMk/>
            <pc:sldMk cId="3023629805" sldId="475"/>
            <ac:spMk id="6" creationId="{416C064E-628E-47C0-A712-DB178FE9901E}"/>
          </ac:spMkLst>
        </pc:spChg>
      </pc:sldChg>
      <pc:sldChg chg="addSp delSp modSp mod modTransition">
        <pc:chgData name="Leonie Smith" userId="fed1330f33f5650e" providerId="LiveId" clId="{4CA4A577-8A2B-48FC-892B-32ED18168A9A}" dt="2023-01-20T04:17:32.131" v="24"/>
        <pc:sldMkLst>
          <pc:docMk/>
          <pc:sldMk cId="808877079" sldId="476"/>
        </pc:sldMkLst>
        <pc:spChg chg="add mod">
          <ac:chgData name="Leonie Smith" userId="fed1330f33f5650e" providerId="LiveId" clId="{4CA4A577-8A2B-48FC-892B-32ED18168A9A}" dt="2023-01-20T04:17:32.131" v="24"/>
          <ac:spMkLst>
            <pc:docMk/>
            <pc:sldMk cId="808877079" sldId="476"/>
            <ac:spMk id="2" creationId="{BDA74015-B455-29D5-8E4B-84D6CF1B649A}"/>
          </ac:spMkLst>
        </pc:spChg>
        <pc:spChg chg="del mod">
          <ac:chgData name="Leonie Smith" userId="fed1330f33f5650e" providerId="LiveId" clId="{4CA4A577-8A2B-48FC-892B-32ED18168A9A}" dt="2023-01-20T04:16:57.769" v="19" actId="21"/>
          <ac:spMkLst>
            <pc:docMk/>
            <pc:sldMk cId="808877079" sldId="476"/>
            <ac:spMk id="6" creationId="{416C064E-628E-47C0-A712-DB178FE9901E}"/>
          </ac:spMkLst>
        </pc:spChg>
      </pc:sldChg>
      <pc:sldChg chg="addSp delSp modSp mod modTransition">
        <pc:chgData name="Leonie Smith" userId="fed1330f33f5650e" providerId="LiveId" clId="{4CA4A577-8A2B-48FC-892B-32ED18168A9A}" dt="2023-01-20T04:17:30.605" v="23"/>
        <pc:sldMkLst>
          <pc:docMk/>
          <pc:sldMk cId="3736163442" sldId="477"/>
        </pc:sldMkLst>
        <pc:spChg chg="add mod">
          <ac:chgData name="Leonie Smith" userId="fed1330f33f5650e" providerId="LiveId" clId="{4CA4A577-8A2B-48FC-892B-32ED18168A9A}" dt="2023-01-20T04:17:30.605" v="23"/>
          <ac:spMkLst>
            <pc:docMk/>
            <pc:sldMk cId="3736163442" sldId="477"/>
            <ac:spMk id="2" creationId="{F3E56B23-B995-EBDD-0296-C232FB09521E}"/>
          </ac:spMkLst>
        </pc:spChg>
        <pc:spChg chg="del">
          <ac:chgData name="Leonie Smith" userId="fed1330f33f5650e" providerId="LiveId" clId="{4CA4A577-8A2B-48FC-892B-32ED18168A9A}" dt="2023-01-20T04:17:01.106" v="20" actId="21"/>
          <ac:spMkLst>
            <pc:docMk/>
            <pc:sldMk cId="3736163442" sldId="477"/>
            <ac:spMk id="6" creationId="{416C064E-628E-47C0-A712-DB178FE9901E}"/>
          </ac:spMkLst>
        </pc:spChg>
      </pc:sldChg>
      <pc:sldChg chg="addSp delSp modSp mod modTransition">
        <pc:chgData name="Leonie Smith" userId="fed1330f33f5650e" providerId="LiveId" clId="{4CA4A577-8A2B-48FC-892B-32ED18168A9A}" dt="2023-01-20T04:17:28.674" v="22"/>
        <pc:sldMkLst>
          <pc:docMk/>
          <pc:sldMk cId="2523844418" sldId="478"/>
        </pc:sldMkLst>
        <pc:spChg chg="add mod">
          <ac:chgData name="Leonie Smith" userId="fed1330f33f5650e" providerId="LiveId" clId="{4CA4A577-8A2B-48FC-892B-32ED18168A9A}" dt="2023-01-20T04:17:28.674" v="22"/>
          <ac:spMkLst>
            <pc:docMk/>
            <pc:sldMk cId="2523844418" sldId="478"/>
            <ac:spMk id="2" creationId="{0EDB9E8B-71DC-13CB-47E0-BAA698C07F91}"/>
          </ac:spMkLst>
        </pc:spChg>
        <pc:spChg chg="del">
          <ac:chgData name="Leonie Smith" userId="fed1330f33f5650e" providerId="LiveId" clId="{4CA4A577-8A2B-48FC-892B-32ED18168A9A}" dt="2023-01-20T04:17:05.625" v="21" actId="21"/>
          <ac:spMkLst>
            <pc:docMk/>
            <pc:sldMk cId="2523844418" sldId="478"/>
            <ac:spMk id="6" creationId="{416C064E-628E-47C0-A712-DB178FE9901E}"/>
          </ac:spMkLst>
        </pc:spChg>
      </pc:sldChg>
      <pc:sldChg chg="modTransition">
        <pc:chgData name="Leonie Smith" userId="fed1330f33f5650e" providerId="LiveId" clId="{4CA4A577-8A2B-48FC-892B-32ED18168A9A}" dt="2023-01-20T04:16:17.887" v="9"/>
        <pc:sldMkLst>
          <pc:docMk/>
          <pc:sldMk cId="2031743466" sldId="479"/>
        </pc:sldMkLst>
      </pc:sldChg>
      <pc:sldChg chg="addSp delSp modSp mod modTransition">
        <pc:chgData name="Leonie Smith" userId="fed1330f33f5650e" providerId="LiveId" clId="{4CA4A577-8A2B-48FC-892B-32ED18168A9A}" dt="2023-01-20T04:17:42.623" v="31"/>
        <pc:sldMkLst>
          <pc:docMk/>
          <pc:sldMk cId="4252763950" sldId="481"/>
        </pc:sldMkLst>
        <pc:spChg chg="add mod">
          <ac:chgData name="Leonie Smith" userId="fed1330f33f5650e" providerId="LiveId" clId="{4CA4A577-8A2B-48FC-892B-32ED18168A9A}" dt="2023-01-20T04:17:42.623" v="31"/>
          <ac:spMkLst>
            <pc:docMk/>
            <pc:sldMk cId="4252763950" sldId="481"/>
            <ac:spMk id="2" creationId="{77778A0D-4CED-26F4-9DA2-B405E029FAD4}"/>
          </ac:spMkLst>
        </pc:spChg>
        <pc:spChg chg="del">
          <ac:chgData name="Leonie Smith" userId="fed1330f33f5650e" providerId="LiveId" clId="{4CA4A577-8A2B-48FC-892B-32ED18168A9A}" dt="2023-01-20T04:16:34.979" v="11" actId="21"/>
          <ac:spMkLst>
            <pc:docMk/>
            <pc:sldMk cId="4252763950" sldId="481"/>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C1920E-FCC2-4B33-AA63-F950773258F6}" type="datetimeFigureOut">
              <a:rPr lang="en-ZA" smtClean="0"/>
              <a:t>2024/07/17</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FC1487-926D-4984-B29F-5FFC8C61C64A}" type="slidenum">
              <a:rPr lang="en-ZA" smtClean="0"/>
              <a:t>‹#›</a:t>
            </a:fld>
            <a:endParaRPr lang="en-ZA"/>
          </a:p>
        </p:txBody>
      </p:sp>
    </p:spTree>
    <p:extLst>
      <p:ext uri="{BB962C8B-B14F-4D97-AF65-F5344CB8AC3E}">
        <p14:creationId xmlns:p14="http://schemas.microsoft.com/office/powerpoint/2010/main" val="221618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So she took some of the fruit and ate it</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40FC1487-926D-4984-B29F-5FFC8C61C64A}" type="slidenum">
              <a:rPr lang="en-ZA" smtClean="0"/>
              <a:t>20</a:t>
            </a:fld>
            <a:endParaRPr lang="en-ZA"/>
          </a:p>
        </p:txBody>
      </p:sp>
    </p:spTree>
    <p:extLst>
      <p:ext uri="{BB962C8B-B14F-4D97-AF65-F5344CB8AC3E}">
        <p14:creationId xmlns:p14="http://schemas.microsoft.com/office/powerpoint/2010/main" val="150944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solidFill>
                  <a:srgbClr val="000000"/>
                </a:solidFill>
                <a:effectLst/>
                <a:latin typeface="Segoe UI" panose="020B0502040204020203" pitchFamily="34" charset="0"/>
                <a:ea typeface="Calibri" panose="020F0502020204030204" pitchFamily="34" charset="0"/>
              </a:rPr>
              <a:t>She also gave some to her husband, who was with her. And he ate it. </a:t>
            </a:r>
            <a:r>
              <a:rPr lang="en-ZA" sz="1200" dirty="0">
                <a:solidFill>
                  <a:srgbClr val="000000"/>
                </a:solidFill>
                <a:effectLst/>
                <a:latin typeface="Segoe UI" panose="020B0502040204020203" pitchFamily="34" charset="0"/>
                <a:ea typeface="Calibri" panose="020F0502020204030204" pitchFamily="34" charset="0"/>
              </a:rPr>
              <a:t> </a:t>
            </a:r>
            <a:r>
              <a:rPr lang="en-ZA" sz="1200" b="1" baseline="30000" dirty="0">
                <a:solidFill>
                  <a:srgbClr val="000000"/>
                </a:solidFill>
                <a:effectLst/>
                <a:latin typeface="Segoe UI" panose="020B0502040204020203" pitchFamily="34" charset="0"/>
                <a:ea typeface="Calibri" panose="020F0502020204030204" pitchFamily="34" charset="0"/>
              </a:rPr>
              <a:t>7 </a:t>
            </a:r>
            <a:r>
              <a:rPr lang="en-ZA" sz="1200" dirty="0">
                <a:solidFill>
                  <a:srgbClr val="000000"/>
                </a:solidFill>
                <a:effectLst/>
                <a:latin typeface="Segoe UI" panose="020B0502040204020203" pitchFamily="34" charset="0"/>
                <a:ea typeface="Calibri" panose="020F0502020204030204" pitchFamily="34" charset="0"/>
              </a:rPr>
              <a:t>Then both of them knew things they had never known before. They realized they were naked.</a:t>
            </a:r>
            <a:endParaRPr lang="en-ZA" dirty="0"/>
          </a:p>
          <a:p>
            <a:endParaRPr lang="en-ZA" dirty="0"/>
          </a:p>
        </p:txBody>
      </p:sp>
      <p:sp>
        <p:nvSpPr>
          <p:cNvPr id="4" name="Slide Number Placeholder 3"/>
          <p:cNvSpPr>
            <a:spLocks noGrp="1"/>
          </p:cNvSpPr>
          <p:nvPr>
            <p:ph type="sldNum" sz="quarter" idx="5"/>
          </p:nvPr>
        </p:nvSpPr>
        <p:spPr/>
        <p:txBody>
          <a:bodyPr/>
          <a:lstStyle/>
          <a:p>
            <a:fld id="{40FC1487-926D-4984-B29F-5FFC8C61C64A}" type="slidenum">
              <a:rPr lang="en-ZA" smtClean="0"/>
              <a:t>22</a:t>
            </a:fld>
            <a:endParaRPr lang="en-ZA"/>
          </a:p>
        </p:txBody>
      </p:sp>
    </p:spTree>
    <p:extLst>
      <p:ext uri="{BB962C8B-B14F-4D97-AF65-F5344CB8AC3E}">
        <p14:creationId xmlns:p14="http://schemas.microsoft.com/office/powerpoint/2010/main" val="1443928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This was the first sin that people committed. God gave a command, and they chose to disobey it.</a:t>
            </a:r>
          </a:p>
        </p:txBody>
      </p:sp>
      <p:sp>
        <p:nvSpPr>
          <p:cNvPr id="4" name="Slide Number Placeholder 3"/>
          <p:cNvSpPr>
            <a:spLocks noGrp="1"/>
          </p:cNvSpPr>
          <p:nvPr>
            <p:ph type="sldNum" sz="quarter" idx="5"/>
          </p:nvPr>
        </p:nvSpPr>
        <p:spPr/>
        <p:txBody>
          <a:bodyPr/>
          <a:lstStyle/>
          <a:p>
            <a:fld id="{40FC1487-926D-4984-B29F-5FFC8C61C64A}" type="slidenum">
              <a:rPr lang="en-ZA" smtClean="0"/>
              <a:t>26</a:t>
            </a:fld>
            <a:endParaRPr lang="en-ZA"/>
          </a:p>
        </p:txBody>
      </p:sp>
    </p:spTree>
    <p:extLst>
      <p:ext uri="{BB962C8B-B14F-4D97-AF65-F5344CB8AC3E}">
        <p14:creationId xmlns:p14="http://schemas.microsoft.com/office/powerpoint/2010/main" val="1055935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dirty="0">
                <a:effectLst/>
                <a:latin typeface="Calibri" panose="020F0502020204030204" pitchFamily="34" charset="0"/>
                <a:ea typeface="Calibri" panose="020F0502020204030204" pitchFamily="34" charset="0"/>
                <a:cs typeface="Microsoft Himalaya" panose="01010100010101010101" pitchFamily="2" charset="0"/>
              </a:rPr>
              <a:t>Serpent tempts Eve - Gen 3:1-5 </a:t>
            </a:r>
            <a:endParaRPr lang="en-ZA" dirty="0"/>
          </a:p>
        </p:txBody>
      </p:sp>
      <p:sp>
        <p:nvSpPr>
          <p:cNvPr id="4" name="Slide Number Placeholder 3"/>
          <p:cNvSpPr>
            <a:spLocks noGrp="1"/>
          </p:cNvSpPr>
          <p:nvPr>
            <p:ph type="sldNum" sz="quarter" idx="5"/>
          </p:nvPr>
        </p:nvSpPr>
        <p:spPr/>
        <p:txBody>
          <a:bodyPr/>
          <a:lstStyle/>
          <a:p>
            <a:fld id="{40FC1487-926D-4984-B29F-5FFC8C61C64A}" type="slidenum">
              <a:rPr lang="en-ZA" smtClean="0"/>
              <a:t>4</a:t>
            </a:fld>
            <a:endParaRPr lang="en-ZA"/>
          </a:p>
        </p:txBody>
      </p:sp>
    </p:spTree>
    <p:extLst>
      <p:ext uri="{BB962C8B-B14F-4D97-AF65-F5344CB8AC3E}">
        <p14:creationId xmlns:p14="http://schemas.microsoft.com/office/powerpoint/2010/main" val="1525098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GEN 2:15</a:t>
            </a:r>
            <a:r>
              <a:rPr lang="en-ZA" b="1" i="0" baseline="30000" dirty="0">
                <a:solidFill>
                  <a:srgbClr val="000000"/>
                </a:solidFill>
                <a:effectLst/>
                <a:latin typeface="system-ui"/>
              </a:rPr>
              <a:t>15 </a:t>
            </a:r>
            <a:r>
              <a:rPr lang="en-ZA" b="0" i="0" dirty="0">
                <a:solidFill>
                  <a:srgbClr val="000000"/>
                </a:solidFill>
                <a:effectLst/>
                <a:latin typeface="system-ui"/>
              </a:rPr>
              <a:t>The </a:t>
            </a:r>
            <a:r>
              <a:rPr lang="en-ZA" b="0" i="0" cap="small" dirty="0">
                <a:solidFill>
                  <a:srgbClr val="000000"/>
                </a:solidFill>
                <a:effectLst/>
                <a:latin typeface="system-ui"/>
              </a:rPr>
              <a:t>Lord</a:t>
            </a:r>
            <a:r>
              <a:rPr lang="en-ZA" b="0" i="0" dirty="0">
                <a:solidFill>
                  <a:srgbClr val="000000"/>
                </a:solidFill>
                <a:effectLst/>
                <a:latin typeface="system-ui"/>
              </a:rPr>
              <a:t> God put the man in the Garden of Eden. He put him there to farm its land and take care of it. </a:t>
            </a:r>
            <a:r>
              <a:rPr lang="en-ZA" b="1" i="0" baseline="30000" dirty="0">
                <a:solidFill>
                  <a:srgbClr val="000000"/>
                </a:solidFill>
                <a:effectLst/>
                <a:latin typeface="system-ui"/>
              </a:rPr>
              <a:t>16 </a:t>
            </a:r>
            <a:r>
              <a:rPr lang="en-ZA" b="0" i="0" dirty="0">
                <a:solidFill>
                  <a:srgbClr val="000000"/>
                </a:solidFill>
                <a:effectLst/>
                <a:latin typeface="system-ui"/>
              </a:rPr>
              <a:t>The </a:t>
            </a:r>
            <a:r>
              <a:rPr lang="en-ZA" b="0" i="0" cap="small" dirty="0">
                <a:solidFill>
                  <a:srgbClr val="000000"/>
                </a:solidFill>
                <a:effectLst/>
                <a:latin typeface="system-ui"/>
              </a:rPr>
              <a:t>Lord</a:t>
            </a:r>
            <a:r>
              <a:rPr lang="en-ZA" b="0" i="0" dirty="0">
                <a:solidFill>
                  <a:srgbClr val="000000"/>
                </a:solidFill>
                <a:effectLst/>
                <a:latin typeface="system-ui"/>
              </a:rPr>
              <a:t> God gave the man a command. He said, “You may eat fruit from any tree in the garden. </a:t>
            </a:r>
            <a:r>
              <a:rPr lang="en-ZA" b="1" i="0" baseline="30000" dirty="0">
                <a:solidFill>
                  <a:srgbClr val="000000"/>
                </a:solidFill>
                <a:effectLst/>
                <a:latin typeface="system-ui"/>
              </a:rPr>
              <a:t>17 </a:t>
            </a:r>
            <a:r>
              <a:rPr lang="en-ZA" b="0" i="0" dirty="0">
                <a:solidFill>
                  <a:srgbClr val="000000"/>
                </a:solidFill>
                <a:effectLst/>
                <a:latin typeface="system-ui"/>
              </a:rPr>
              <a:t>But you must not eat the fruit from the tree of the knowledge of good and evil. If you do, you will certainly die.”</a:t>
            </a:r>
            <a:endParaRPr lang="en-ZA" dirty="0"/>
          </a:p>
        </p:txBody>
      </p:sp>
      <p:sp>
        <p:nvSpPr>
          <p:cNvPr id="4" name="Slide Number Placeholder 3"/>
          <p:cNvSpPr>
            <a:spLocks noGrp="1"/>
          </p:cNvSpPr>
          <p:nvPr>
            <p:ph type="sldNum" sz="quarter" idx="5"/>
          </p:nvPr>
        </p:nvSpPr>
        <p:spPr/>
        <p:txBody>
          <a:bodyPr/>
          <a:lstStyle/>
          <a:p>
            <a:fld id="{40FC1487-926D-4984-B29F-5FFC8C61C64A}" type="slidenum">
              <a:rPr lang="en-ZA" smtClean="0"/>
              <a:t>6</a:t>
            </a:fld>
            <a:endParaRPr lang="en-ZA"/>
          </a:p>
        </p:txBody>
      </p:sp>
    </p:spTree>
    <p:extLst>
      <p:ext uri="{BB962C8B-B14F-4D97-AF65-F5344CB8AC3E}">
        <p14:creationId xmlns:p14="http://schemas.microsoft.com/office/powerpoint/2010/main" val="829314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b="1"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3 </a:t>
            </a:r>
            <a:r>
              <a:rPr lang="en-ZA" sz="1800"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The serpent was more clever than any of the wild animals the </a:t>
            </a:r>
            <a:r>
              <a:rPr lang="en-ZA" sz="1800" cap="small"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Lord</a:t>
            </a:r>
            <a:r>
              <a:rPr lang="en-ZA" sz="1800"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 God had made. The serpent said to the woman, “Did God really say, ‘You must not eat fruit from any tree in the garden’?”</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40FC1487-926D-4984-B29F-5FFC8C61C64A}" type="slidenum">
              <a:rPr lang="en-ZA" smtClean="0"/>
              <a:t>8</a:t>
            </a:fld>
            <a:endParaRPr lang="en-ZA"/>
          </a:p>
        </p:txBody>
      </p:sp>
    </p:spTree>
    <p:extLst>
      <p:ext uri="{BB962C8B-B14F-4D97-AF65-F5344CB8AC3E}">
        <p14:creationId xmlns:p14="http://schemas.microsoft.com/office/powerpoint/2010/main" val="3086671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b="1" baseline="30000"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2 </a:t>
            </a:r>
            <a:r>
              <a:rPr lang="en-ZA" sz="1800"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The woman said to the serpent, “We may eat fruit from the trees in the garden</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40FC1487-926D-4984-B29F-5FFC8C61C64A}" type="slidenum">
              <a:rPr lang="en-ZA" smtClean="0"/>
              <a:t>10</a:t>
            </a:fld>
            <a:endParaRPr lang="en-ZA"/>
          </a:p>
        </p:txBody>
      </p:sp>
    </p:spTree>
    <p:extLst>
      <p:ext uri="{BB962C8B-B14F-4D97-AF65-F5344CB8AC3E}">
        <p14:creationId xmlns:p14="http://schemas.microsoft.com/office/powerpoint/2010/main" val="2462960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dirty="0">
                <a:solidFill>
                  <a:srgbClr val="000000"/>
                </a:solidFill>
                <a:effectLst/>
                <a:latin typeface="Segoe UI" panose="020B0502040204020203" pitchFamily="34" charset="0"/>
                <a:ea typeface="Times New Roman" panose="02020603050405020304" pitchFamily="18" charset="0"/>
              </a:rPr>
              <a:t>. </a:t>
            </a:r>
            <a:r>
              <a:rPr lang="en-ZA" sz="1800" b="1" baseline="30000" dirty="0">
                <a:solidFill>
                  <a:srgbClr val="000000"/>
                </a:solidFill>
                <a:effectLst/>
                <a:latin typeface="Segoe UI" panose="020B0502040204020203" pitchFamily="34" charset="0"/>
                <a:ea typeface="Times New Roman" panose="02020603050405020304" pitchFamily="18" charset="0"/>
              </a:rPr>
              <a:t>3 </a:t>
            </a:r>
            <a:r>
              <a:rPr lang="en-ZA" sz="1800" dirty="0">
                <a:solidFill>
                  <a:srgbClr val="000000"/>
                </a:solidFill>
                <a:effectLst/>
                <a:latin typeface="Segoe UI" panose="020B0502040204020203" pitchFamily="34" charset="0"/>
                <a:ea typeface="Times New Roman" panose="02020603050405020304" pitchFamily="18" charset="0"/>
              </a:rPr>
              <a:t>But God did say, ‘You must not eat the fruit from the tree in the middle of the garden. Do not even touch it. If you do, you will die.’ ”</a:t>
            </a:r>
            <a:endParaRPr lang="en-ZA" dirty="0"/>
          </a:p>
        </p:txBody>
      </p:sp>
      <p:sp>
        <p:nvSpPr>
          <p:cNvPr id="4" name="Slide Number Placeholder 3"/>
          <p:cNvSpPr>
            <a:spLocks noGrp="1"/>
          </p:cNvSpPr>
          <p:nvPr>
            <p:ph type="sldNum" sz="quarter" idx="5"/>
          </p:nvPr>
        </p:nvSpPr>
        <p:spPr/>
        <p:txBody>
          <a:bodyPr/>
          <a:lstStyle/>
          <a:p>
            <a:fld id="{40FC1487-926D-4984-B29F-5FFC8C61C64A}" type="slidenum">
              <a:rPr lang="en-ZA" smtClean="0"/>
              <a:t>12</a:t>
            </a:fld>
            <a:endParaRPr lang="en-ZA"/>
          </a:p>
        </p:txBody>
      </p:sp>
    </p:spTree>
    <p:extLst>
      <p:ext uri="{BB962C8B-B14F-4D97-AF65-F5344CB8AC3E}">
        <p14:creationId xmlns:p14="http://schemas.microsoft.com/office/powerpoint/2010/main" val="2902436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b="1" baseline="30000" dirty="0">
                <a:solidFill>
                  <a:srgbClr val="000000"/>
                </a:solidFill>
                <a:effectLst/>
                <a:latin typeface="Segoe UI" panose="020B0502040204020203" pitchFamily="34" charset="0"/>
                <a:ea typeface="Times New Roman" panose="02020603050405020304" pitchFamily="18" charset="0"/>
              </a:rPr>
              <a:t>4 </a:t>
            </a:r>
            <a:r>
              <a:rPr lang="en-ZA" sz="1800" dirty="0">
                <a:solidFill>
                  <a:srgbClr val="000000"/>
                </a:solidFill>
                <a:effectLst/>
                <a:latin typeface="Segoe UI" panose="020B0502040204020203" pitchFamily="34" charset="0"/>
                <a:ea typeface="Times New Roman" panose="02020603050405020304" pitchFamily="18" charset="0"/>
              </a:rPr>
              <a:t>“You will certainly not die,” the serpent said to the woman. </a:t>
            </a:r>
            <a:endParaRPr lang="en-ZA" dirty="0"/>
          </a:p>
        </p:txBody>
      </p:sp>
      <p:sp>
        <p:nvSpPr>
          <p:cNvPr id="4" name="Slide Number Placeholder 3"/>
          <p:cNvSpPr>
            <a:spLocks noGrp="1"/>
          </p:cNvSpPr>
          <p:nvPr>
            <p:ph type="sldNum" sz="quarter" idx="5"/>
          </p:nvPr>
        </p:nvSpPr>
        <p:spPr/>
        <p:txBody>
          <a:bodyPr/>
          <a:lstStyle/>
          <a:p>
            <a:fld id="{40FC1487-926D-4984-B29F-5FFC8C61C64A}" type="slidenum">
              <a:rPr lang="en-ZA" smtClean="0"/>
              <a:t>14</a:t>
            </a:fld>
            <a:endParaRPr lang="en-ZA"/>
          </a:p>
        </p:txBody>
      </p:sp>
    </p:spTree>
    <p:extLst>
      <p:ext uri="{BB962C8B-B14F-4D97-AF65-F5344CB8AC3E}">
        <p14:creationId xmlns:p14="http://schemas.microsoft.com/office/powerpoint/2010/main" val="3392184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800"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 </a:t>
            </a:r>
            <a:r>
              <a:rPr lang="en-ZA" sz="1800" b="1" baseline="30000"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5 </a:t>
            </a:r>
            <a:r>
              <a:rPr lang="en-ZA" sz="1800" dirty="0">
                <a:solidFill>
                  <a:srgbClr val="000000"/>
                </a:solidFill>
                <a:effectLst/>
                <a:latin typeface="Segoe UI" panose="020B0502040204020203" pitchFamily="34" charset="0"/>
                <a:ea typeface="Times New Roman" panose="02020603050405020304" pitchFamily="18" charset="0"/>
                <a:cs typeface="Microsoft Himalaya" panose="01010100010101010101" pitchFamily="2" charset="0"/>
              </a:rPr>
              <a:t>“God knows that when you eat fruit from that tree, you will know things you have never known before. Like God, you will be able to tell the difference between good and evil.”</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a:p>
            <a:endParaRPr lang="en-ZA" dirty="0"/>
          </a:p>
        </p:txBody>
      </p:sp>
      <p:sp>
        <p:nvSpPr>
          <p:cNvPr id="4" name="Slide Number Placeholder 3"/>
          <p:cNvSpPr>
            <a:spLocks noGrp="1"/>
          </p:cNvSpPr>
          <p:nvPr>
            <p:ph type="sldNum" sz="quarter" idx="5"/>
          </p:nvPr>
        </p:nvSpPr>
        <p:spPr/>
        <p:txBody>
          <a:bodyPr/>
          <a:lstStyle/>
          <a:p>
            <a:fld id="{40FC1487-926D-4984-B29F-5FFC8C61C64A}" type="slidenum">
              <a:rPr lang="en-ZA" smtClean="0"/>
              <a:t>16</a:t>
            </a:fld>
            <a:endParaRPr lang="en-ZA"/>
          </a:p>
        </p:txBody>
      </p:sp>
    </p:spTree>
    <p:extLst>
      <p:ext uri="{BB962C8B-B14F-4D97-AF65-F5344CB8AC3E}">
        <p14:creationId xmlns:p14="http://schemas.microsoft.com/office/powerpoint/2010/main" val="30428178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800" b="1" baseline="30000" dirty="0">
                <a:solidFill>
                  <a:srgbClr val="000000"/>
                </a:solidFill>
                <a:effectLst/>
                <a:latin typeface="Segoe UI" panose="020B0502040204020203" pitchFamily="34" charset="0"/>
                <a:ea typeface="Calibri" panose="020F0502020204030204" pitchFamily="34" charset="0"/>
              </a:rPr>
              <a:t>6 </a:t>
            </a:r>
            <a:r>
              <a:rPr lang="en-ZA" sz="1800" dirty="0">
                <a:solidFill>
                  <a:srgbClr val="000000"/>
                </a:solidFill>
                <a:effectLst/>
                <a:latin typeface="Segoe UI" panose="020B0502040204020203" pitchFamily="34" charset="0"/>
                <a:ea typeface="Calibri" panose="020F0502020204030204" pitchFamily="34" charset="0"/>
              </a:rPr>
              <a:t>The woman saw that the tree’s fruit was good to eat and pleasing to look at. She also saw that it would make a person wise </a:t>
            </a:r>
            <a:endParaRPr lang="en-ZA" dirty="0"/>
          </a:p>
        </p:txBody>
      </p:sp>
      <p:sp>
        <p:nvSpPr>
          <p:cNvPr id="4" name="Slide Number Placeholder 3"/>
          <p:cNvSpPr>
            <a:spLocks noGrp="1"/>
          </p:cNvSpPr>
          <p:nvPr>
            <p:ph type="sldNum" sz="quarter" idx="5"/>
          </p:nvPr>
        </p:nvSpPr>
        <p:spPr/>
        <p:txBody>
          <a:bodyPr/>
          <a:lstStyle/>
          <a:p>
            <a:fld id="{40FC1487-926D-4984-B29F-5FFC8C61C64A}" type="slidenum">
              <a:rPr lang="en-ZA" smtClean="0"/>
              <a:t>18</a:t>
            </a:fld>
            <a:endParaRPr lang="en-ZA"/>
          </a:p>
        </p:txBody>
      </p:sp>
    </p:spTree>
    <p:extLst>
      <p:ext uri="{BB962C8B-B14F-4D97-AF65-F5344CB8AC3E}">
        <p14:creationId xmlns:p14="http://schemas.microsoft.com/office/powerpoint/2010/main" val="4121906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69530-C0FE-426D-95F5-21576D41BFA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260A6991-8546-4C38-AAF9-22F6DC94F2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2059731C-CE03-4B21-8041-12DABFBBC7B2}"/>
              </a:ext>
            </a:extLst>
          </p:cNvPr>
          <p:cNvSpPr>
            <a:spLocks noGrp="1"/>
          </p:cNvSpPr>
          <p:nvPr>
            <p:ph type="dt" sz="half" idx="10"/>
          </p:nvPr>
        </p:nvSpPr>
        <p:spPr/>
        <p:txBody>
          <a:bodyPr/>
          <a:lstStyle/>
          <a:p>
            <a:fld id="{BA372D84-593B-42A6-A854-ECAF447CE1C0}" type="datetimeFigureOut">
              <a:rPr lang="en-ZA" smtClean="0"/>
              <a:t>2024/07/17</a:t>
            </a:fld>
            <a:endParaRPr lang="en-ZA"/>
          </a:p>
        </p:txBody>
      </p:sp>
      <p:sp>
        <p:nvSpPr>
          <p:cNvPr id="5" name="Footer Placeholder 4">
            <a:extLst>
              <a:ext uri="{FF2B5EF4-FFF2-40B4-BE49-F238E27FC236}">
                <a16:creationId xmlns:a16="http://schemas.microsoft.com/office/drawing/2014/main" id="{425C54A2-384B-40EF-AFC6-078ED678AF8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EE38A92-E4DB-4A43-BDF8-77F41E9A52CB}"/>
              </a:ext>
            </a:extLst>
          </p:cNvPr>
          <p:cNvSpPr>
            <a:spLocks noGrp="1"/>
          </p:cNvSpPr>
          <p:nvPr>
            <p:ph type="sldNum" sz="quarter" idx="12"/>
          </p:nvPr>
        </p:nvSpPr>
        <p:spPr/>
        <p:txBody>
          <a:bodyPr/>
          <a:lstStyle/>
          <a:p>
            <a:fld id="{8E2E0FF0-37B6-4850-B317-6C7E57634110}" type="slidenum">
              <a:rPr lang="en-ZA" smtClean="0"/>
              <a:t>‹#›</a:t>
            </a:fld>
            <a:endParaRPr lang="en-ZA"/>
          </a:p>
        </p:txBody>
      </p:sp>
    </p:spTree>
    <p:extLst>
      <p:ext uri="{BB962C8B-B14F-4D97-AF65-F5344CB8AC3E}">
        <p14:creationId xmlns:p14="http://schemas.microsoft.com/office/powerpoint/2010/main" val="1455244943"/>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AD976-0318-419B-8728-E653FCF9CAFB}"/>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E9136A83-EB93-4766-8F45-6880C4AAE2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13FD5458-7C63-47ED-8064-03F70914FB38}"/>
              </a:ext>
            </a:extLst>
          </p:cNvPr>
          <p:cNvSpPr>
            <a:spLocks noGrp="1"/>
          </p:cNvSpPr>
          <p:nvPr>
            <p:ph type="dt" sz="half" idx="10"/>
          </p:nvPr>
        </p:nvSpPr>
        <p:spPr/>
        <p:txBody>
          <a:bodyPr/>
          <a:lstStyle/>
          <a:p>
            <a:fld id="{BA372D84-593B-42A6-A854-ECAF447CE1C0}" type="datetimeFigureOut">
              <a:rPr lang="en-ZA" smtClean="0"/>
              <a:t>2024/07/17</a:t>
            </a:fld>
            <a:endParaRPr lang="en-ZA"/>
          </a:p>
        </p:txBody>
      </p:sp>
      <p:sp>
        <p:nvSpPr>
          <p:cNvPr id="5" name="Footer Placeholder 4">
            <a:extLst>
              <a:ext uri="{FF2B5EF4-FFF2-40B4-BE49-F238E27FC236}">
                <a16:creationId xmlns:a16="http://schemas.microsoft.com/office/drawing/2014/main" id="{A99CF439-71C2-48CC-8D91-C456BC63FB9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3129E82-644C-459E-93E1-E7CC569DF76F}"/>
              </a:ext>
            </a:extLst>
          </p:cNvPr>
          <p:cNvSpPr>
            <a:spLocks noGrp="1"/>
          </p:cNvSpPr>
          <p:nvPr>
            <p:ph type="sldNum" sz="quarter" idx="12"/>
          </p:nvPr>
        </p:nvSpPr>
        <p:spPr/>
        <p:txBody>
          <a:bodyPr/>
          <a:lstStyle/>
          <a:p>
            <a:fld id="{8E2E0FF0-37B6-4850-B317-6C7E57634110}" type="slidenum">
              <a:rPr lang="en-ZA" smtClean="0"/>
              <a:t>‹#›</a:t>
            </a:fld>
            <a:endParaRPr lang="en-ZA"/>
          </a:p>
        </p:txBody>
      </p:sp>
    </p:spTree>
    <p:extLst>
      <p:ext uri="{BB962C8B-B14F-4D97-AF65-F5344CB8AC3E}">
        <p14:creationId xmlns:p14="http://schemas.microsoft.com/office/powerpoint/2010/main" val="1725269856"/>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74A5C8-B5E5-4EDE-8799-5CD9D7DBBB6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7F16F137-2BD4-4F98-ABAF-4BFB0FE2FD4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976CE5D0-563F-4DE0-9949-5EDFEB3D7472}"/>
              </a:ext>
            </a:extLst>
          </p:cNvPr>
          <p:cNvSpPr>
            <a:spLocks noGrp="1"/>
          </p:cNvSpPr>
          <p:nvPr>
            <p:ph type="dt" sz="half" idx="10"/>
          </p:nvPr>
        </p:nvSpPr>
        <p:spPr/>
        <p:txBody>
          <a:bodyPr/>
          <a:lstStyle/>
          <a:p>
            <a:fld id="{BA372D84-593B-42A6-A854-ECAF447CE1C0}" type="datetimeFigureOut">
              <a:rPr lang="en-ZA" smtClean="0"/>
              <a:t>2024/07/17</a:t>
            </a:fld>
            <a:endParaRPr lang="en-ZA"/>
          </a:p>
        </p:txBody>
      </p:sp>
      <p:sp>
        <p:nvSpPr>
          <p:cNvPr id="5" name="Footer Placeholder 4">
            <a:extLst>
              <a:ext uri="{FF2B5EF4-FFF2-40B4-BE49-F238E27FC236}">
                <a16:creationId xmlns:a16="http://schemas.microsoft.com/office/drawing/2014/main" id="{62E60E0C-3CDC-4D9A-B34E-9FFAE2D268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2C46812-5506-4A95-8079-CAAC63599108}"/>
              </a:ext>
            </a:extLst>
          </p:cNvPr>
          <p:cNvSpPr>
            <a:spLocks noGrp="1"/>
          </p:cNvSpPr>
          <p:nvPr>
            <p:ph type="sldNum" sz="quarter" idx="12"/>
          </p:nvPr>
        </p:nvSpPr>
        <p:spPr/>
        <p:txBody>
          <a:bodyPr/>
          <a:lstStyle/>
          <a:p>
            <a:fld id="{8E2E0FF0-37B6-4850-B317-6C7E57634110}" type="slidenum">
              <a:rPr lang="en-ZA" smtClean="0"/>
              <a:t>‹#›</a:t>
            </a:fld>
            <a:endParaRPr lang="en-ZA"/>
          </a:p>
        </p:txBody>
      </p:sp>
    </p:spTree>
    <p:extLst>
      <p:ext uri="{BB962C8B-B14F-4D97-AF65-F5344CB8AC3E}">
        <p14:creationId xmlns:p14="http://schemas.microsoft.com/office/powerpoint/2010/main" val="1026275453"/>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257DB-40D5-4F05-AEE9-A216CA469ED7}"/>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D82D3D6D-2E29-450C-A51F-ED14AC0DE4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FD090DA-738F-4A84-9310-6E50C0417DE3}"/>
              </a:ext>
            </a:extLst>
          </p:cNvPr>
          <p:cNvSpPr>
            <a:spLocks noGrp="1"/>
          </p:cNvSpPr>
          <p:nvPr>
            <p:ph type="dt" sz="half" idx="10"/>
          </p:nvPr>
        </p:nvSpPr>
        <p:spPr/>
        <p:txBody>
          <a:bodyPr/>
          <a:lstStyle/>
          <a:p>
            <a:fld id="{BA372D84-593B-42A6-A854-ECAF447CE1C0}" type="datetimeFigureOut">
              <a:rPr lang="en-ZA" smtClean="0"/>
              <a:t>2024/07/17</a:t>
            </a:fld>
            <a:endParaRPr lang="en-ZA"/>
          </a:p>
        </p:txBody>
      </p:sp>
      <p:sp>
        <p:nvSpPr>
          <p:cNvPr id="5" name="Footer Placeholder 4">
            <a:extLst>
              <a:ext uri="{FF2B5EF4-FFF2-40B4-BE49-F238E27FC236}">
                <a16:creationId xmlns:a16="http://schemas.microsoft.com/office/drawing/2014/main" id="{60A29A00-8A81-475D-96B3-A311F2AB908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6FCCFC77-71F4-42AB-8235-5CBD90C4A14B}"/>
              </a:ext>
            </a:extLst>
          </p:cNvPr>
          <p:cNvSpPr>
            <a:spLocks noGrp="1"/>
          </p:cNvSpPr>
          <p:nvPr>
            <p:ph type="sldNum" sz="quarter" idx="12"/>
          </p:nvPr>
        </p:nvSpPr>
        <p:spPr/>
        <p:txBody>
          <a:bodyPr/>
          <a:lstStyle/>
          <a:p>
            <a:fld id="{8E2E0FF0-37B6-4850-B317-6C7E57634110}" type="slidenum">
              <a:rPr lang="en-ZA" smtClean="0"/>
              <a:t>‹#›</a:t>
            </a:fld>
            <a:endParaRPr lang="en-ZA"/>
          </a:p>
        </p:txBody>
      </p:sp>
    </p:spTree>
    <p:extLst>
      <p:ext uri="{BB962C8B-B14F-4D97-AF65-F5344CB8AC3E}">
        <p14:creationId xmlns:p14="http://schemas.microsoft.com/office/powerpoint/2010/main" val="3791992894"/>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3A79B-814A-4192-B05A-1D9AFE1F4D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90A73679-F7AA-4B6C-ABFC-DC7A4F95EB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E667EC-2BB5-49D4-9706-24C23A9FEA24}"/>
              </a:ext>
            </a:extLst>
          </p:cNvPr>
          <p:cNvSpPr>
            <a:spLocks noGrp="1"/>
          </p:cNvSpPr>
          <p:nvPr>
            <p:ph type="dt" sz="half" idx="10"/>
          </p:nvPr>
        </p:nvSpPr>
        <p:spPr/>
        <p:txBody>
          <a:bodyPr/>
          <a:lstStyle/>
          <a:p>
            <a:fld id="{BA372D84-593B-42A6-A854-ECAF447CE1C0}" type="datetimeFigureOut">
              <a:rPr lang="en-ZA" smtClean="0"/>
              <a:t>2024/07/17</a:t>
            </a:fld>
            <a:endParaRPr lang="en-ZA"/>
          </a:p>
        </p:txBody>
      </p:sp>
      <p:sp>
        <p:nvSpPr>
          <p:cNvPr id="5" name="Footer Placeholder 4">
            <a:extLst>
              <a:ext uri="{FF2B5EF4-FFF2-40B4-BE49-F238E27FC236}">
                <a16:creationId xmlns:a16="http://schemas.microsoft.com/office/drawing/2014/main" id="{D601FFBC-A1A1-4410-959C-87239CEE5E1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2A0053A-F628-4634-B649-37FD928A05D1}"/>
              </a:ext>
            </a:extLst>
          </p:cNvPr>
          <p:cNvSpPr>
            <a:spLocks noGrp="1"/>
          </p:cNvSpPr>
          <p:nvPr>
            <p:ph type="sldNum" sz="quarter" idx="12"/>
          </p:nvPr>
        </p:nvSpPr>
        <p:spPr/>
        <p:txBody>
          <a:bodyPr/>
          <a:lstStyle/>
          <a:p>
            <a:fld id="{8E2E0FF0-37B6-4850-B317-6C7E57634110}" type="slidenum">
              <a:rPr lang="en-ZA" smtClean="0"/>
              <a:t>‹#›</a:t>
            </a:fld>
            <a:endParaRPr lang="en-ZA"/>
          </a:p>
        </p:txBody>
      </p:sp>
    </p:spTree>
    <p:extLst>
      <p:ext uri="{BB962C8B-B14F-4D97-AF65-F5344CB8AC3E}">
        <p14:creationId xmlns:p14="http://schemas.microsoft.com/office/powerpoint/2010/main" val="840453343"/>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D6943-D56E-4866-8689-A3C4B57A256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62446A43-2BF5-4B75-93F4-27381CF95E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23269CE9-9E08-4214-8AB4-90C50EC6A2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911357F3-0E13-4C35-890B-235DE5F293B7}"/>
              </a:ext>
            </a:extLst>
          </p:cNvPr>
          <p:cNvSpPr>
            <a:spLocks noGrp="1"/>
          </p:cNvSpPr>
          <p:nvPr>
            <p:ph type="dt" sz="half" idx="10"/>
          </p:nvPr>
        </p:nvSpPr>
        <p:spPr/>
        <p:txBody>
          <a:bodyPr/>
          <a:lstStyle/>
          <a:p>
            <a:fld id="{BA372D84-593B-42A6-A854-ECAF447CE1C0}" type="datetimeFigureOut">
              <a:rPr lang="en-ZA" smtClean="0"/>
              <a:t>2024/07/17</a:t>
            </a:fld>
            <a:endParaRPr lang="en-ZA"/>
          </a:p>
        </p:txBody>
      </p:sp>
      <p:sp>
        <p:nvSpPr>
          <p:cNvPr id="6" name="Footer Placeholder 5">
            <a:extLst>
              <a:ext uri="{FF2B5EF4-FFF2-40B4-BE49-F238E27FC236}">
                <a16:creationId xmlns:a16="http://schemas.microsoft.com/office/drawing/2014/main" id="{F80538CC-33C2-484C-B360-BB50755D5A0D}"/>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E94658CF-E787-4D8B-B677-4DA4B874B93A}"/>
              </a:ext>
            </a:extLst>
          </p:cNvPr>
          <p:cNvSpPr>
            <a:spLocks noGrp="1"/>
          </p:cNvSpPr>
          <p:nvPr>
            <p:ph type="sldNum" sz="quarter" idx="12"/>
          </p:nvPr>
        </p:nvSpPr>
        <p:spPr/>
        <p:txBody>
          <a:bodyPr/>
          <a:lstStyle/>
          <a:p>
            <a:fld id="{8E2E0FF0-37B6-4850-B317-6C7E57634110}" type="slidenum">
              <a:rPr lang="en-ZA" smtClean="0"/>
              <a:t>‹#›</a:t>
            </a:fld>
            <a:endParaRPr lang="en-ZA"/>
          </a:p>
        </p:txBody>
      </p:sp>
    </p:spTree>
    <p:extLst>
      <p:ext uri="{BB962C8B-B14F-4D97-AF65-F5344CB8AC3E}">
        <p14:creationId xmlns:p14="http://schemas.microsoft.com/office/powerpoint/2010/main" val="2149447025"/>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AC3E0-417D-44B5-B101-6D918716C5C2}"/>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ECC71DE8-2F29-4C1A-912C-B7167FEC1C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029555-78EF-4DC7-9B8C-6138623CDD8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24271799-7182-4943-A5C5-0C2A3B2BD1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6D2A2C-FD4D-450E-B455-327D2750E35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DE580649-A513-43E4-AFA3-23E07B093936}"/>
              </a:ext>
            </a:extLst>
          </p:cNvPr>
          <p:cNvSpPr>
            <a:spLocks noGrp="1"/>
          </p:cNvSpPr>
          <p:nvPr>
            <p:ph type="dt" sz="half" idx="10"/>
          </p:nvPr>
        </p:nvSpPr>
        <p:spPr/>
        <p:txBody>
          <a:bodyPr/>
          <a:lstStyle/>
          <a:p>
            <a:fld id="{BA372D84-593B-42A6-A854-ECAF447CE1C0}" type="datetimeFigureOut">
              <a:rPr lang="en-ZA" smtClean="0"/>
              <a:t>2024/07/17</a:t>
            </a:fld>
            <a:endParaRPr lang="en-ZA"/>
          </a:p>
        </p:txBody>
      </p:sp>
      <p:sp>
        <p:nvSpPr>
          <p:cNvPr id="8" name="Footer Placeholder 7">
            <a:extLst>
              <a:ext uri="{FF2B5EF4-FFF2-40B4-BE49-F238E27FC236}">
                <a16:creationId xmlns:a16="http://schemas.microsoft.com/office/drawing/2014/main" id="{8F78020B-7250-467C-BE53-BF92EFCB8783}"/>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F97DBF7D-187E-4FEC-810F-79909E6BCB9D}"/>
              </a:ext>
            </a:extLst>
          </p:cNvPr>
          <p:cNvSpPr>
            <a:spLocks noGrp="1"/>
          </p:cNvSpPr>
          <p:nvPr>
            <p:ph type="sldNum" sz="quarter" idx="12"/>
          </p:nvPr>
        </p:nvSpPr>
        <p:spPr/>
        <p:txBody>
          <a:bodyPr/>
          <a:lstStyle/>
          <a:p>
            <a:fld id="{8E2E0FF0-37B6-4850-B317-6C7E57634110}" type="slidenum">
              <a:rPr lang="en-ZA" smtClean="0"/>
              <a:t>‹#›</a:t>
            </a:fld>
            <a:endParaRPr lang="en-ZA"/>
          </a:p>
        </p:txBody>
      </p:sp>
    </p:spTree>
    <p:extLst>
      <p:ext uri="{BB962C8B-B14F-4D97-AF65-F5344CB8AC3E}">
        <p14:creationId xmlns:p14="http://schemas.microsoft.com/office/powerpoint/2010/main" val="542997375"/>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EE931-B364-45AB-A19D-FEB095A63893}"/>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A2BCA408-F9CF-4F2C-A157-FBA22A49A367}"/>
              </a:ext>
            </a:extLst>
          </p:cNvPr>
          <p:cNvSpPr>
            <a:spLocks noGrp="1"/>
          </p:cNvSpPr>
          <p:nvPr>
            <p:ph type="dt" sz="half" idx="10"/>
          </p:nvPr>
        </p:nvSpPr>
        <p:spPr/>
        <p:txBody>
          <a:bodyPr/>
          <a:lstStyle/>
          <a:p>
            <a:fld id="{BA372D84-593B-42A6-A854-ECAF447CE1C0}" type="datetimeFigureOut">
              <a:rPr lang="en-ZA" smtClean="0"/>
              <a:t>2024/07/17</a:t>
            </a:fld>
            <a:endParaRPr lang="en-ZA"/>
          </a:p>
        </p:txBody>
      </p:sp>
      <p:sp>
        <p:nvSpPr>
          <p:cNvPr id="4" name="Footer Placeholder 3">
            <a:extLst>
              <a:ext uri="{FF2B5EF4-FFF2-40B4-BE49-F238E27FC236}">
                <a16:creationId xmlns:a16="http://schemas.microsoft.com/office/drawing/2014/main" id="{FD8C549B-6237-45C5-ABCB-A907CF8A65B7}"/>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A5BF3668-5486-4267-B96B-AB8677621499}"/>
              </a:ext>
            </a:extLst>
          </p:cNvPr>
          <p:cNvSpPr>
            <a:spLocks noGrp="1"/>
          </p:cNvSpPr>
          <p:nvPr>
            <p:ph type="sldNum" sz="quarter" idx="12"/>
          </p:nvPr>
        </p:nvSpPr>
        <p:spPr/>
        <p:txBody>
          <a:bodyPr/>
          <a:lstStyle/>
          <a:p>
            <a:fld id="{8E2E0FF0-37B6-4850-B317-6C7E57634110}" type="slidenum">
              <a:rPr lang="en-ZA" smtClean="0"/>
              <a:t>‹#›</a:t>
            </a:fld>
            <a:endParaRPr lang="en-ZA"/>
          </a:p>
        </p:txBody>
      </p:sp>
    </p:spTree>
    <p:extLst>
      <p:ext uri="{BB962C8B-B14F-4D97-AF65-F5344CB8AC3E}">
        <p14:creationId xmlns:p14="http://schemas.microsoft.com/office/powerpoint/2010/main" val="3766751871"/>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BE77A2-F357-4EF2-BE07-1D5AD08A4428}"/>
              </a:ext>
            </a:extLst>
          </p:cNvPr>
          <p:cNvSpPr>
            <a:spLocks noGrp="1"/>
          </p:cNvSpPr>
          <p:nvPr>
            <p:ph type="dt" sz="half" idx="10"/>
          </p:nvPr>
        </p:nvSpPr>
        <p:spPr/>
        <p:txBody>
          <a:bodyPr/>
          <a:lstStyle/>
          <a:p>
            <a:fld id="{BA372D84-593B-42A6-A854-ECAF447CE1C0}" type="datetimeFigureOut">
              <a:rPr lang="en-ZA" smtClean="0"/>
              <a:t>2024/07/17</a:t>
            </a:fld>
            <a:endParaRPr lang="en-ZA"/>
          </a:p>
        </p:txBody>
      </p:sp>
      <p:sp>
        <p:nvSpPr>
          <p:cNvPr id="3" name="Footer Placeholder 2">
            <a:extLst>
              <a:ext uri="{FF2B5EF4-FFF2-40B4-BE49-F238E27FC236}">
                <a16:creationId xmlns:a16="http://schemas.microsoft.com/office/drawing/2014/main" id="{9155E015-1921-40DE-8E78-AE33A0378340}"/>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61AF2FD9-B34D-4CA4-B5E2-CE51694F3A26}"/>
              </a:ext>
            </a:extLst>
          </p:cNvPr>
          <p:cNvSpPr>
            <a:spLocks noGrp="1"/>
          </p:cNvSpPr>
          <p:nvPr>
            <p:ph type="sldNum" sz="quarter" idx="12"/>
          </p:nvPr>
        </p:nvSpPr>
        <p:spPr/>
        <p:txBody>
          <a:bodyPr/>
          <a:lstStyle/>
          <a:p>
            <a:fld id="{8E2E0FF0-37B6-4850-B317-6C7E57634110}" type="slidenum">
              <a:rPr lang="en-ZA" smtClean="0"/>
              <a:t>‹#›</a:t>
            </a:fld>
            <a:endParaRPr lang="en-ZA"/>
          </a:p>
        </p:txBody>
      </p:sp>
    </p:spTree>
    <p:extLst>
      <p:ext uri="{BB962C8B-B14F-4D97-AF65-F5344CB8AC3E}">
        <p14:creationId xmlns:p14="http://schemas.microsoft.com/office/powerpoint/2010/main" val="2769591399"/>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4930F-283F-4F72-BB90-DC32A977A7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F5613988-00E0-4BEB-8E91-2615D2E8F2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9CDDDE5B-B3D5-4F52-8E23-6D2B0EEABE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64E0E9-904C-40B3-8C79-33A97401D303}"/>
              </a:ext>
            </a:extLst>
          </p:cNvPr>
          <p:cNvSpPr>
            <a:spLocks noGrp="1"/>
          </p:cNvSpPr>
          <p:nvPr>
            <p:ph type="dt" sz="half" idx="10"/>
          </p:nvPr>
        </p:nvSpPr>
        <p:spPr/>
        <p:txBody>
          <a:bodyPr/>
          <a:lstStyle/>
          <a:p>
            <a:fld id="{BA372D84-593B-42A6-A854-ECAF447CE1C0}" type="datetimeFigureOut">
              <a:rPr lang="en-ZA" smtClean="0"/>
              <a:t>2024/07/17</a:t>
            </a:fld>
            <a:endParaRPr lang="en-ZA"/>
          </a:p>
        </p:txBody>
      </p:sp>
      <p:sp>
        <p:nvSpPr>
          <p:cNvPr id="6" name="Footer Placeholder 5">
            <a:extLst>
              <a:ext uri="{FF2B5EF4-FFF2-40B4-BE49-F238E27FC236}">
                <a16:creationId xmlns:a16="http://schemas.microsoft.com/office/drawing/2014/main" id="{3D625024-F236-4F1E-A57E-1B8D960D9CD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A2182DBB-1975-4BA0-BC89-B5F4DDD63984}"/>
              </a:ext>
            </a:extLst>
          </p:cNvPr>
          <p:cNvSpPr>
            <a:spLocks noGrp="1"/>
          </p:cNvSpPr>
          <p:nvPr>
            <p:ph type="sldNum" sz="quarter" idx="12"/>
          </p:nvPr>
        </p:nvSpPr>
        <p:spPr/>
        <p:txBody>
          <a:bodyPr/>
          <a:lstStyle/>
          <a:p>
            <a:fld id="{8E2E0FF0-37B6-4850-B317-6C7E57634110}" type="slidenum">
              <a:rPr lang="en-ZA" smtClean="0"/>
              <a:t>‹#›</a:t>
            </a:fld>
            <a:endParaRPr lang="en-ZA"/>
          </a:p>
        </p:txBody>
      </p:sp>
    </p:spTree>
    <p:extLst>
      <p:ext uri="{BB962C8B-B14F-4D97-AF65-F5344CB8AC3E}">
        <p14:creationId xmlns:p14="http://schemas.microsoft.com/office/powerpoint/2010/main" val="1235379326"/>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96E63-B25D-4DC8-9825-951E62A373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8B140897-791F-4454-9236-F049C02B9E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CF677D68-9042-48B8-B539-FEB720FCCF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09C73E-AE33-4200-A569-A1D61B44CB28}"/>
              </a:ext>
            </a:extLst>
          </p:cNvPr>
          <p:cNvSpPr>
            <a:spLocks noGrp="1"/>
          </p:cNvSpPr>
          <p:nvPr>
            <p:ph type="dt" sz="half" idx="10"/>
          </p:nvPr>
        </p:nvSpPr>
        <p:spPr/>
        <p:txBody>
          <a:bodyPr/>
          <a:lstStyle/>
          <a:p>
            <a:fld id="{BA372D84-593B-42A6-A854-ECAF447CE1C0}" type="datetimeFigureOut">
              <a:rPr lang="en-ZA" smtClean="0"/>
              <a:t>2024/07/17</a:t>
            </a:fld>
            <a:endParaRPr lang="en-ZA"/>
          </a:p>
        </p:txBody>
      </p:sp>
      <p:sp>
        <p:nvSpPr>
          <p:cNvPr id="6" name="Footer Placeholder 5">
            <a:extLst>
              <a:ext uri="{FF2B5EF4-FFF2-40B4-BE49-F238E27FC236}">
                <a16:creationId xmlns:a16="http://schemas.microsoft.com/office/drawing/2014/main" id="{2BFC6CA2-420E-4F61-8E90-34F40625FF00}"/>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0C36938-473F-4834-A5C2-09702B35AA2F}"/>
              </a:ext>
            </a:extLst>
          </p:cNvPr>
          <p:cNvSpPr>
            <a:spLocks noGrp="1"/>
          </p:cNvSpPr>
          <p:nvPr>
            <p:ph type="sldNum" sz="quarter" idx="12"/>
          </p:nvPr>
        </p:nvSpPr>
        <p:spPr/>
        <p:txBody>
          <a:bodyPr/>
          <a:lstStyle/>
          <a:p>
            <a:fld id="{8E2E0FF0-37B6-4850-B317-6C7E57634110}" type="slidenum">
              <a:rPr lang="en-ZA" smtClean="0"/>
              <a:t>‹#›</a:t>
            </a:fld>
            <a:endParaRPr lang="en-ZA"/>
          </a:p>
        </p:txBody>
      </p:sp>
    </p:spTree>
    <p:extLst>
      <p:ext uri="{BB962C8B-B14F-4D97-AF65-F5344CB8AC3E}">
        <p14:creationId xmlns:p14="http://schemas.microsoft.com/office/powerpoint/2010/main" val="243092615"/>
      </p:ext>
    </p:extLst>
  </p:cSld>
  <p:clrMapOvr>
    <a:masterClrMapping/>
  </p:clrMapOvr>
  <mc:AlternateContent xmlns:mc="http://schemas.openxmlformats.org/markup-compatibility/2006" xmlns:p14="http://schemas.microsoft.com/office/powerpoint/2010/main">
    <mc:Choice Requires="p14">
      <p:transition p14:dur="0" advTm="32670"/>
    </mc:Choice>
    <mc:Fallback xmlns="">
      <p:transition advTm="3267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F0C3BC-46C4-4A8E-B5BD-5E26617640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869CDEEE-9E81-47F2-BD5E-73EF2E6F66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C510DE8B-E20C-4E81-85D8-D392420ABF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72D84-593B-42A6-A854-ECAF447CE1C0}" type="datetimeFigureOut">
              <a:rPr lang="en-ZA" smtClean="0"/>
              <a:t>2024/07/17</a:t>
            </a:fld>
            <a:endParaRPr lang="en-ZA"/>
          </a:p>
        </p:txBody>
      </p:sp>
      <p:sp>
        <p:nvSpPr>
          <p:cNvPr id="5" name="Footer Placeholder 4">
            <a:extLst>
              <a:ext uri="{FF2B5EF4-FFF2-40B4-BE49-F238E27FC236}">
                <a16:creationId xmlns:a16="http://schemas.microsoft.com/office/drawing/2014/main" id="{AB00DBB3-3C5E-49E7-B0D5-BBD49198B1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0AAA6502-38F9-4F6F-9B63-B7EF92B6AEA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2E0FF0-37B6-4850-B317-6C7E57634110}" type="slidenum">
              <a:rPr lang="en-ZA" smtClean="0"/>
              <a:t>‹#›</a:t>
            </a:fld>
            <a:endParaRPr lang="en-ZA"/>
          </a:p>
        </p:txBody>
      </p:sp>
    </p:spTree>
    <p:extLst>
      <p:ext uri="{BB962C8B-B14F-4D97-AF65-F5344CB8AC3E}">
        <p14:creationId xmlns:p14="http://schemas.microsoft.com/office/powerpoint/2010/main" val="3226555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advTm="32670"/>
    </mc:Choice>
    <mc:Fallback xmlns="">
      <p:transition advTm="3267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02-2</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lnSpcReduction="10000"/>
          </a:bodyPr>
          <a:lstStyle/>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1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1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1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1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1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1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Bible Hub</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1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1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OpenBible.com</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1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1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1800" kern="100" dirty="0">
              <a:effectLst/>
              <a:latin typeface="Aptos"/>
              <a:ea typeface="Aptos"/>
              <a:cs typeface="Arial" panose="020B0604020202020204" pitchFamily="34" charset="0"/>
            </a:endParaRPr>
          </a:p>
          <a:p>
            <a:pPr marL="0" marR="0">
              <a:spcBef>
                <a:spcPts val="0"/>
              </a:spcBef>
              <a:spcAft>
                <a:spcPts val="0"/>
              </a:spcAft>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1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Creative Commons Attribution-</a:t>
            </a:r>
            <a:r>
              <a:rPr lang="en-IN" sz="1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9"/>
              </a:rPr>
              <a:t>ShareAlike</a:t>
            </a:r>
            <a:r>
              <a:rPr lang="en-IN" sz="1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 4.0 International License</a:t>
            </a:r>
            <a:r>
              <a:rPr lang="en-IN" sz="1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pic>
        <p:nvPicPr>
          <p:cNvPr id="4" name="Audio 31">
            <a:hlinkClick r:id="" action="ppaction://media"/>
            <a:extLst>
              <a:ext uri="{FF2B5EF4-FFF2-40B4-BE49-F238E27FC236}">
                <a16:creationId xmlns:a16="http://schemas.microsoft.com/office/drawing/2014/main" id="{91AD01E5-6231-585C-F4F0-AEB169BD41D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p14:dur="0" advTm="3317"/>
    </mc:Choice>
    <mc:Fallback xmlns="">
      <p:transition advTm="3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4BBE74-36F8-462A-9430-497BA220F310}"/>
              </a:ext>
            </a:extLst>
          </p:cNvPr>
          <p:cNvPicPr>
            <a:picLocks noChangeAspect="1"/>
          </p:cNvPicPr>
          <p:nvPr/>
        </p:nvPicPr>
        <p:blipFill>
          <a:blip r:embed="rId3"/>
          <a:stretch>
            <a:fillRect/>
          </a:stretch>
        </p:blipFill>
        <p:spPr>
          <a:xfrm>
            <a:off x="0" y="0"/>
            <a:ext cx="12192000" cy="8260702"/>
          </a:xfrm>
          <a:prstGeom prst="rect">
            <a:avLst/>
          </a:prstGeom>
        </p:spPr>
      </p:pic>
      <p:sp>
        <p:nvSpPr>
          <p:cNvPr id="3" name="TextBox 2">
            <a:extLst>
              <a:ext uri="{FF2B5EF4-FFF2-40B4-BE49-F238E27FC236}">
                <a16:creationId xmlns:a16="http://schemas.microsoft.com/office/drawing/2014/main" id="{C779B2D1-2F05-8F35-3088-820085654B5F}"/>
              </a:ext>
            </a:extLst>
          </p:cNvPr>
          <p:cNvSpPr txBox="1"/>
          <p:nvPr/>
        </p:nvSpPr>
        <p:spPr>
          <a:xfrm>
            <a:off x="595864" y="261431"/>
            <a:ext cx="2909336" cy="646331"/>
          </a:xfrm>
          <a:prstGeom prst="rect">
            <a:avLst/>
          </a:prstGeom>
          <a:noFill/>
        </p:spPr>
        <p:txBody>
          <a:bodyPr wrap="square" rtlCol="0">
            <a:spAutoFit/>
          </a:bodyPr>
          <a:lstStyle/>
          <a:p>
            <a:r>
              <a:rPr lang="hi-IN" sz="3600" dirty="0">
                <a:solidFill>
                  <a:schemeClr val="bg1"/>
                </a:solidFill>
                <a:latin typeface="Times New Roman" panose="02020603050405020304" pitchFamily="18" charset="0"/>
                <a:cs typeface="Times New Roman" panose="02020603050405020304" pitchFamily="18" charset="0"/>
              </a:rPr>
              <a:t>उत्पत्ति</a:t>
            </a:r>
            <a:r>
              <a:rPr lang="en-ZA" sz="3600" dirty="0">
                <a:solidFill>
                  <a:schemeClr val="bg1"/>
                </a:solidFill>
                <a:latin typeface="Times New Roman" panose="02020603050405020304" pitchFamily="18" charset="0"/>
                <a:cs typeface="Times New Roman" panose="02020603050405020304" pitchFamily="18" charset="0"/>
              </a:rPr>
              <a:t> 3:2</a:t>
            </a:r>
          </a:p>
        </p:txBody>
      </p:sp>
    </p:spTree>
    <p:extLst>
      <p:ext uri="{BB962C8B-B14F-4D97-AF65-F5344CB8AC3E}">
        <p14:creationId xmlns:p14="http://schemas.microsoft.com/office/powerpoint/2010/main" val="1276665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3 </a:t>
            </a:r>
            <a:r>
              <a:rPr lang="en-US" sz="4800" b="0" i="0" dirty="0">
                <a:solidFill>
                  <a:srgbClr val="121212"/>
                </a:solidFill>
                <a:effectLst/>
                <a:highlight>
                  <a:srgbClr val="FFFFFF"/>
                </a:highlight>
                <a:latin typeface="Inter" panose="020B0502030000000004" pitchFamily="34" charset="0"/>
              </a:rPr>
              <a:t>but about the fruit of the tree in the middle of the garden, God has said, ‘You must not eat of it or touch it, or you will die.’”</a:t>
            </a:r>
            <a:endParaRPr lang="en-ZA" sz="4800" dirty="0"/>
          </a:p>
        </p:txBody>
      </p:sp>
      <p:sp>
        <p:nvSpPr>
          <p:cNvPr id="2" name="TextBox 1">
            <a:extLst>
              <a:ext uri="{FF2B5EF4-FFF2-40B4-BE49-F238E27FC236}">
                <a16:creationId xmlns:a16="http://schemas.microsoft.com/office/drawing/2014/main" id="{9B350A9B-033C-D9B0-7784-7F3C5BA59047}"/>
              </a:ext>
            </a:extLst>
          </p:cNvPr>
          <p:cNvSpPr txBox="1"/>
          <p:nvPr/>
        </p:nvSpPr>
        <p:spPr>
          <a:xfrm>
            <a:off x="6096000" y="0"/>
            <a:ext cx="6096000" cy="6858000"/>
          </a:xfrm>
          <a:prstGeom prst="rect">
            <a:avLst/>
          </a:prstGeom>
          <a:noFill/>
        </p:spPr>
        <p:txBody>
          <a:bodyPr wrap="square" rtlCol="0">
            <a:noAutofit/>
          </a:bodyPr>
          <a:lstStyle/>
          <a:p>
            <a:r>
              <a:rPr lang="en-IN" sz="4400" dirty="0"/>
              <a:t> </a:t>
            </a:r>
            <a:r>
              <a:rPr lang="hi-IN" sz="4400" b="0" i="0" dirty="0">
                <a:solidFill>
                  <a:srgbClr val="777A7B"/>
                </a:solidFill>
                <a:effectLst/>
                <a:latin typeface="Arial" panose="020B0604020202020204" pitchFamily="34" charset="0"/>
              </a:rPr>
              <a:t>3</a:t>
            </a:r>
            <a:r>
              <a:rPr lang="hi-IN" sz="4400" b="0" i="0" dirty="0">
                <a:solidFill>
                  <a:srgbClr val="000000"/>
                </a:solidFill>
                <a:effectLst/>
                <a:highlight>
                  <a:srgbClr val="F0F0F0"/>
                </a:highlight>
                <a:latin typeface="font1"/>
              </a:rPr>
              <a:t> पर जो वृक्ष वाटिका के बीच में है, उसके फल के विषय में परमेश्वर ने कहा है कि न तो तुम उसको खाना और न ही उसको छूना, नहीं तो मर जाओगे।”</a:t>
            </a:r>
            <a:endParaRPr lang="en-IN" sz="4400" dirty="0"/>
          </a:p>
        </p:txBody>
      </p:sp>
      <p:pic>
        <p:nvPicPr>
          <p:cNvPr id="27" name="Audio 26">
            <a:hlinkClick r:id="" action="ppaction://media"/>
            <a:extLst>
              <a:ext uri="{FF2B5EF4-FFF2-40B4-BE49-F238E27FC236}">
                <a16:creationId xmlns:a16="http://schemas.microsoft.com/office/drawing/2014/main" id="{2BA3E8F1-3A50-A5B6-FB49-6DEE56D534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403024393"/>
      </p:ext>
    </p:extLst>
  </p:cSld>
  <p:clrMapOvr>
    <a:masterClrMapping/>
  </p:clrMapOvr>
  <mc:AlternateContent xmlns:mc="http://schemas.openxmlformats.org/markup-compatibility/2006" xmlns:p14="http://schemas.microsoft.com/office/powerpoint/2010/main">
    <mc:Choice Requires="p14">
      <p:transition p14:dur="0" advTm="14890"/>
    </mc:Choice>
    <mc:Fallback xmlns="">
      <p:transition advTm="14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876A81-AF76-497D-BF07-04F99B5489B8}"/>
              </a:ext>
            </a:extLst>
          </p:cNvPr>
          <p:cNvPicPr>
            <a:picLocks noChangeAspect="1"/>
          </p:cNvPicPr>
          <p:nvPr/>
        </p:nvPicPr>
        <p:blipFill>
          <a:blip r:embed="rId3"/>
          <a:stretch>
            <a:fillRect/>
          </a:stretch>
        </p:blipFill>
        <p:spPr>
          <a:xfrm>
            <a:off x="-123442" y="-1"/>
            <a:ext cx="12315442" cy="7383607"/>
          </a:xfrm>
          <a:prstGeom prst="rect">
            <a:avLst/>
          </a:prstGeom>
        </p:spPr>
      </p:pic>
      <p:sp>
        <p:nvSpPr>
          <p:cNvPr id="2" name="TextBox 1">
            <a:extLst>
              <a:ext uri="{FF2B5EF4-FFF2-40B4-BE49-F238E27FC236}">
                <a16:creationId xmlns:a16="http://schemas.microsoft.com/office/drawing/2014/main" id="{ED70FE0D-88BB-B398-990A-0F176B449682}"/>
              </a:ext>
            </a:extLst>
          </p:cNvPr>
          <p:cNvSpPr txBox="1"/>
          <p:nvPr/>
        </p:nvSpPr>
        <p:spPr>
          <a:xfrm>
            <a:off x="595864" y="261431"/>
            <a:ext cx="2909336" cy="646331"/>
          </a:xfrm>
          <a:prstGeom prst="rect">
            <a:avLst/>
          </a:prstGeom>
          <a:noFill/>
        </p:spPr>
        <p:txBody>
          <a:bodyPr wrap="square" rtlCol="0">
            <a:spAutoFit/>
          </a:bodyPr>
          <a:lstStyle/>
          <a:p>
            <a:r>
              <a:rPr lang="hi-IN" sz="3600" dirty="0">
                <a:solidFill>
                  <a:schemeClr val="bg1"/>
                </a:solidFill>
                <a:latin typeface="Times New Roman" panose="02020603050405020304" pitchFamily="18" charset="0"/>
                <a:cs typeface="Times New Roman" panose="02020603050405020304" pitchFamily="18" charset="0"/>
              </a:rPr>
              <a:t>उत्पत्ति</a:t>
            </a:r>
            <a:r>
              <a:rPr lang="en-ZA" sz="3600" dirty="0">
                <a:solidFill>
                  <a:schemeClr val="bg1"/>
                </a:solidFill>
                <a:latin typeface="Times New Roman" panose="02020603050405020304" pitchFamily="18" charset="0"/>
                <a:cs typeface="Times New Roman" panose="02020603050405020304" pitchFamily="18" charset="0"/>
              </a:rPr>
              <a:t> 3:3</a:t>
            </a:r>
          </a:p>
        </p:txBody>
      </p:sp>
    </p:spTree>
    <p:extLst>
      <p:ext uri="{BB962C8B-B14F-4D97-AF65-F5344CB8AC3E}">
        <p14:creationId xmlns:p14="http://schemas.microsoft.com/office/powerpoint/2010/main" val="699281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4 </a:t>
            </a:r>
            <a:r>
              <a:rPr lang="en-US" sz="4400" b="0" i="0" dirty="0">
                <a:solidFill>
                  <a:srgbClr val="121212"/>
                </a:solidFill>
                <a:effectLst/>
                <a:highlight>
                  <a:srgbClr val="FFFFFF"/>
                </a:highlight>
                <a:latin typeface="Inter" panose="020B0502030000000004" pitchFamily="34" charset="0"/>
              </a:rPr>
              <a:t>“You will not surely die,” the serpent told her.</a:t>
            </a:r>
            <a:endParaRPr lang="en-ZA" sz="4400" dirty="0"/>
          </a:p>
        </p:txBody>
      </p:sp>
      <p:sp>
        <p:nvSpPr>
          <p:cNvPr id="2" name="TextBox 1">
            <a:extLst>
              <a:ext uri="{FF2B5EF4-FFF2-40B4-BE49-F238E27FC236}">
                <a16:creationId xmlns:a16="http://schemas.microsoft.com/office/drawing/2014/main" id="{1053A277-2F7C-65E7-D693-78DF04FF9B35}"/>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4</a:t>
            </a:r>
            <a:r>
              <a:rPr lang="hi-IN" sz="4000" b="0" i="0" dirty="0">
                <a:solidFill>
                  <a:srgbClr val="121212"/>
                </a:solidFill>
                <a:effectLst/>
                <a:latin typeface="Arial" panose="020B0604020202020204" pitchFamily="34" charset="0"/>
              </a:rPr>
              <a:t> तब सर्प ने स्त्री से कहा, “तुम निश्चय न मरोगे</a:t>
            </a:r>
            <a:endParaRPr lang="en-IN" sz="4000" dirty="0"/>
          </a:p>
        </p:txBody>
      </p:sp>
      <p:pic>
        <p:nvPicPr>
          <p:cNvPr id="130" name="Audio 129">
            <a:hlinkClick r:id="" action="ppaction://media"/>
            <a:extLst>
              <a:ext uri="{FF2B5EF4-FFF2-40B4-BE49-F238E27FC236}">
                <a16:creationId xmlns:a16="http://schemas.microsoft.com/office/drawing/2014/main" id="{CD1EB40B-F716-FEFE-AA0D-DDC833E7F96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680838"/>
      </p:ext>
    </p:extLst>
  </p:cSld>
  <p:clrMapOvr>
    <a:masterClrMapping/>
  </p:clrMapOvr>
  <mc:AlternateContent xmlns:mc="http://schemas.openxmlformats.org/markup-compatibility/2006" xmlns:p14="http://schemas.microsoft.com/office/powerpoint/2010/main">
    <mc:Choice Requires="p14">
      <p:transition p14:dur="0" advTm="5096"/>
    </mc:Choice>
    <mc:Fallback xmlns="">
      <p:transition advTm="5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D22381-D6D8-4E3E-A286-3E836DDD0944}"/>
              </a:ext>
            </a:extLst>
          </p:cNvPr>
          <p:cNvPicPr>
            <a:picLocks noChangeAspect="1"/>
          </p:cNvPicPr>
          <p:nvPr/>
        </p:nvPicPr>
        <p:blipFill>
          <a:blip r:embed="rId3"/>
          <a:stretch>
            <a:fillRect/>
          </a:stretch>
        </p:blipFill>
        <p:spPr>
          <a:xfrm>
            <a:off x="0" y="0"/>
            <a:ext cx="12192000" cy="6983392"/>
          </a:xfrm>
          <a:prstGeom prst="rect">
            <a:avLst/>
          </a:prstGeom>
        </p:spPr>
      </p:pic>
      <p:sp>
        <p:nvSpPr>
          <p:cNvPr id="2" name="TextBox 1">
            <a:extLst>
              <a:ext uri="{FF2B5EF4-FFF2-40B4-BE49-F238E27FC236}">
                <a16:creationId xmlns:a16="http://schemas.microsoft.com/office/drawing/2014/main" id="{89E925F7-EADF-ED2C-DBC1-49020A885B64}"/>
              </a:ext>
            </a:extLst>
          </p:cNvPr>
          <p:cNvSpPr txBox="1"/>
          <p:nvPr/>
        </p:nvSpPr>
        <p:spPr>
          <a:xfrm>
            <a:off x="595864" y="261431"/>
            <a:ext cx="2909336" cy="646331"/>
          </a:xfrm>
          <a:prstGeom prst="rect">
            <a:avLst/>
          </a:prstGeom>
          <a:noFill/>
        </p:spPr>
        <p:txBody>
          <a:bodyPr wrap="square" rtlCol="0">
            <a:spAutoFit/>
          </a:bodyPr>
          <a:lstStyle/>
          <a:p>
            <a:r>
              <a:rPr lang="hi-IN" sz="3600" dirty="0">
                <a:solidFill>
                  <a:schemeClr val="bg1"/>
                </a:solidFill>
                <a:latin typeface="Times New Roman" panose="02020603050405020304" pitchFamily="18" charset="0"/>
                <a:cs typeface="Times New Roman" panose="02020603050405020304" pitchFamily="18" charset="0"/>
              </a:rPr>
              <a:t>उत्पत्ति</a:t>
            </a:r>
            <a:r>
              <a:rPr lang="en-ZA" sz="3600" dirty="0">
                <a:solidFill>
                  <a:schemeClr val="bg1"/>
                </a:solidFill>
                <a:latin typeface="Times New Roman" panose="02020603050405020304" pitchFamily="18" charset="0"/>
                <a:cs typeface="Times New Roman" panose="02020603050405020304" pitchFamily="18" charset="0"/>
              </a:rPr>
              <a:t> 3:4</a:t>
            </a:r>
          </a:p>
        </p:txBody>
      </p:sp>
    </p:spTree>
    <p:extLst>
      <p:ext uri="{BB962C8B-B14F-4D97-AF65-F5344CB8AC3E}">
        <p14:creationId xmlns:p14="http://schemas.microsoft.com/office/powerpoint/2010/main" val="34258370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121212"/>
                </a:solidFill>
                <a:effectLst/>
                <a:highlight>
                  <a:srgbClr val="FFFFFF"/>
                </a:highlight>
                <a:latin typeface="Inter" panose="020B0502030000000004" pitchFamily="34" charset="0"/>
              </a:rPr>
              <a:t> </a:t>
            </a:r>
            <a:r>
              <a:rPr lang="en-US" sz="4400" b="0" i="0" dirty="0">
                <a:solidFill>
                  <a:srgbClr val="777A7B"/>
                </a:solidFill>
                <a:effectLst/>
                <a:highlight>
                  <a:srgbClr val="FFFFFF"/>
                </a:highlight>
                <a:latin typeface="Inter" panose="020B0502030000000004" pitchFamily="34" charset="0"/>
              </a:rPr>
              <a:t>5</a:t>
            </a:r>
            <a:r>
              <a:rPr lang="en-US" sz="4400" b="0" i="0" dirty="0">
                <a:solidFill>
                  <a:srgbClr val="121212"/>
                </a:solidFill>
                <a:effectLst/>
                <a:highlight>
                  <a:srgbClr val="FFFFFF"/>
                </a:highlight>
                <a:latin typeface="Inter" panose="020B0502030000000004" pitchFamily="34" charset="0"/>
              </a:rPr>
              <a:t>“For God knows that in the day you eat of it, your eyes will be opened and you will be like God, knowing good and evil.”</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814A7F9B-2DE6-7F56-DA19-F479B731BA95}"/>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777A7B"/>
                </a:solidFill>
                <a:effectLst/>
                <a:latin typeface="Arial" panose="020B0604020202020204" pitchFamily="34" charset="0"/>
              </a:rPr>
              <a:t>5</a:t>
            </a:r>
            <a:r>
              <a:rPr lang="en-US" sz="4000" b="0" i="0" dirty="0">
                <a:solidFill>
                  <a:srgbClr val="777A7B"/>
                </a:solidFill>
                <a:effectLst/>
                <a:latin typeface="Arial" panose="020B0604020202020204" pitchFamily="34" charset="0"/>
              </a:rPr>
              <a:t> </a:t>
            </a:r>
            <a:r>
              <a:rPr lang="hi-IN" sz="4000" b="0" i="0" dirty="0">
                <a:solidFill>
                  <a:srgbClr val="121212"/>
                </a:solidFill>
                <a:effectLst/>
                <a:latin typeface="Arial" panose="020B0604020202020204" pitchFamily="34" charset="0"/>
              </a:rPr>
              <a:t>वरन् परमेश्वर आप जानता है कि जिस दिन तुम उसका फल खाओगे उसी दिन तुम्हारी आँखें खुल जाएँगी, और तुम भले बुरे का ज्ञान पाकर परमेश्वर के तुल्य हो जाओगे।”</a:t>
            </a:r>
            <a:endParaRPr lang="en-IN" sz="4000" dirty="0"/>
          </a:p>
        </p:txBody>
      </p:sp>
      <p:pic>
        <p:nvPicPr>
          <p:cNvPr id="19" name="Audio 18">
            <a:hlinkClick r:id="" action="ppaction://media"/>
            <a:extLst>
              <a:ext uri="{FF2B5EF4-FFF2-40B4-BE49-F238E27FC236}">
                <a16:creationId xmlns:a16="http://schemas.microsoft.com/office/drawing/2014/main" id="{9D367492-2CDB-CF6F-397E-79D30326D9C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28606544"/>
      </p:ext>
    </p:extLst>
  </p:cSld>
  <p:clrMapOvr>
    <a:masterClrMapping/>
  </p:clrMapOvr>
  <mc:AlternateContent xmlns:mc="http://schemas.openxmlformats.org/markup-compatibility/2006" xmlns:p14="http://schemas.microsoft.com/office/powerpoint/2010/main">
    <mc:Choice Requires="p14">
      <p:transition p14:dur="0" advTm="16474"/>
    </mc:Choice>
    <mc:Fallback xmlns="">
      <p:transition advTm="164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77305D-5FD4-4885-8433-0EFBF6A9F4CF}"/>
              </a:ext>
            </a:extLst>
          </p:cNvPr>
          <p:cNvPicPr>
            <a:picLocks noChangeAspect="1"/>
          </p:cNvPicPr>
          <p:nvPr/>
        </p:nvPicPr>
        <p:blipFill>
          <a:blip r:embed="rId3"/>
          <a:stretch>
            <a:fillRect/>
          </a:stretch>
        </p:blipFill>
        <p:spPr>
          <a:xfrm>
            <a:off x="0" y="-460237"/>
            <a:ext cx="12192000" cy="7318237"/>
          </a:xfrm>
          <a:prstGeom prst="rect">
            <a:avLst/>
          </a:prstGeom>
        </p:spPr>
      </p:pic>
      <p:sp>
        <p:nvSpPr>
          <p:cNvPr id="2" name="TextBox 1">
            <a:extLst>
              <a:ext uri="{FF2B5EF4-FFF2-40B4-BE49-F238E27FC236}">
                <a16:creationId xmlns:a16="http://schemas.microsoft.com/office/drawing/2014/main" id="{D34CA825-3F94-BEFF-6817-D6D6FBD34825}"/>
              </a:ext>
            </a:extLst>
          </p:cNvPr>
          <p:cNvSpPr txBox="1"/>
          <p:nvPr/>
        </p:nvSpPr>
        <p:spPr>
          <a:xfrm>
            <a:off x="595864" y="261431"/>
            <a:ext cx="2909336" cy="646331"/>
          </a:xfrm>
          <a:prstGeom prst="rect">
            <a:avLst/>
          </a:prstGeom>
          <a:noFill/>
        </p:spPr>
        <p:txBody>
          <a:bodyPr wrap="square" rtlCol="0">
            <a:spAutoFit/>
          </a:bodyPr>
          <a:lstStyle/>
          <a:p>
            <a:r>
              <a:rPr lang="hi-IN" sz="3600" dirty="0">
                <a:solidFill>
                  <a:schemeClr val="bg1"/>
                </a:solidFill>
                <a:latin typeface="Times New Roman" panose="02020603050405020304" pitchFamily="18" charset="0"/>
                <a:cs typeface="Times New Roman" panose="02020603050405020304" pitchFamily="18" charset="0"/>
              </a:rPr>
              <a:t>उत्पत्ति</a:t>
            </a:r>
            <a:r>
              <a:rPr lang="en-ZA" sz="3600" dirty="0">
                <a:solidFill>
                  <a:schemeClr val="bg1"/>
                </a:solidFill>
                <a:latin typeface="Times New Roman" panose="02020603050405020304" pitchFamily="18" charset="0"/>
                <a:cs typeface="Times New Roman" panose="02020603050405020304" pitchFamily="18" charset="0"/>
              </a:rPr>
              <a:t> 3:5</a:t>
            </a:r>
          </a:p>
        </p:txBody>
      </p:sp>
    </p:spTree>
    <p:extLst>
      <p:ext uri="{BB962C8B-B14F-4D97-AF65-F5344CB8AC3E}">
        <p14:creationId xmlns:p14="http://schemas.microsoft.com/office/powerpoint/2010/main" val="3640369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6 </a:t>
            </a:r>
            <a:r>
              <a:rPr lang="en-US" sz="4800" b="0" i="0" dirty="0">
                <a:solidFill>
                  <a:srgbClr val="121212"/>
                </a:solidFill>
                <a:effectLst/>
                <a:highlight>
                  <a:srgbClr val="FFFFFF"/>
                </a:highlight>
                <a:latin typeface="Inter" panose="020B0502030000000004" pitchFamily="34" charset="0"/>
              </a:rPr>
              <a:t>When the woman saw that the tree was good for food and pleasing to the eyes, and that it was desirable for obtaining wisdom,</a:t>
            </a:r>
            <a:endParaRPr lang="en-ZA" sz="4800" dirty="0"/>
          </a:p>
        </p:txBody>
      </p:sp>
      <p:sp>
        <p:nvSpPr>
          <p:cNvPr id="2" name="TextBox 1">
            <a:extLst>
              <a:ext uri="{FF2B5EF4-FFF2-40B4-BE49-F238E27FC236}">
                <a16:creationId xmlns:a16="http://schemas.microsoft.com/office/drawing/2014/main" id="{03DBD497-A124-85D6-3AEE-82E47CF98001}"/>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777A7B"/>
                </a:solidFill>
                <a:effectLst/>
                <a:latin typeface="Arial" panose="020B0604020202020204" pitchFamily="34" charset="0"/>
              </a:rPr>
              <a:t>6</a:t>
            </a:r>
            <a:r>
              <a:rPr lang="en-US" sz="4400" b="0" i="0" dirty="0">
                <a:solidFill>
                  <a:srgbClr val="777A7B"/>
                </a:solidFill>
                <a:effectLst/>
                <a:latin typeface="Arial" panose="020B0604020202020204" pitchFamily="34" charset="0"/>
              </a:rPr>
              <a:t> </a:t>
            </a:r>
            <a:r>
              <a:rPr lang="hi-IN" sz="4400" b="0" i="0" dirty="0">
                <a:solidFill>
                  <a:srgbClr val="121212"/>
                </a:solidFill>
                <a:effectLst/>
                <a:latin typeface="Arial" panose="020B0604020202020204" pitchFamily="34" charset="0"/>
              </a:rPr>
              <a:t>अतः जब स्त्री ने देखा</a:t>
            </a:r>
            <a:r>
              <a:rPr lang="en-US" sz="4400" b="0" i="0" dirty="0">
                <a:solidFill>
                  <a:srgbClr val="121212"/>
                </a:solidFill>
                <a:effectLst/>
                <a:latin typeface="Arial" panose="020B0604020202020204" pitchFamily="34" charset="0"/>
              </a:rPr>
              <a:t>a </a:t>
            </a:r>
            <a:r>
              <a:rPr lang="hi-IN" sz="4400" b="0" i="0" dirty="0">
                <a:solidFill>
                  <a:srgbClr val="121212"/>
                </a:solidFill>
                <a:effectLst/>
                <a:latin typeface="Arial" panose="020B0604020202020204" pitchFamily="34" charset="0"/>
              </a:rPr>
              <a:t>कि उस वृक्ष का फल खाने में अच्छा, और देखने में मनभाऊ, और बुद्धि देने के लिये चाहने योग्य भी है,</a:t>
            </a:r>
            <a:endParaRPr lang="en-IN" sz="4400" dirty="0"/>
          </a:p>
        </p:txBody>
      </p:sp>
      <p:pic>
        <p:nvPicPr>
          <p:cNvPr id="53" name="Audio 52">
            <a:hlinkClick r:id="" action="ppaction://media"/>
            <a:extLst>
              <a:ext uri="{FF2B5EF4-FFF2-40B4-BE49-F238E27FC236}">
                <a16:creationId xmlns:a16="http://schemas.microsoft.com/office/drawing/2014/main" id="{F73B4ECC-13D3-E73D-7517-52D8F8856F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23629805"/>
      </p:ext>
    </p:extLst>
  </p:cSld>
  <p:clrMapOvr>
    <a:masterClrMapping/>
  </p:clrMapOvr>
  <mc:AlternateContent xmlns:mc="http://schemas.openxmlformats.org/markup-compatibility/2006" xmlns:p14="http://schemas.microsoft.com/office/powerpoint/2010/main">
    <mc:Choice Requires="p14">
      <p:transition p14:dur="0" advTm="10806"/>
    </mc:Choice>
    <mc:Fallback xmlns="">
      <p:transition advTm="10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1E6C5A3-2827-4F59-9D74-F6E4945938B4}"/>
              </a:ext>
            </a:extLst>
          </p:cNvPr>
          <p:cNvPicPr>
            <a:picLocks noChangeAspect="1"/>
          </p:cNvPicPr>
          <p:nvPr/>
        </p:nvPicPr>
        <p:blipFill>
          <a:blip r:embed="rId3"/>
          <a:stretch>
            <a:fillRect/>
          </a:stretch>
        </p:blipFill>
        <p:spPr>
          <a:xfrm>
            <a:off x="0" y="-1"/>
            <a:ext cx="15554032" cy="8695765"/>
          </a:xfrm>
          <a:prstGeom prst="rect">
            <a:avLst/>
          </a:prstGeom>
        </p:spPr>
      </p:pic>
      <p:sp>
        <p:nvSpPr>
          <p:cNvPr id="2" name="TextBox 1">
            <a:extLst>
              <a:ext uri="{FF2B5EF4-FFF2-40B4-BE49-F238E27FC236}">
                <a16:creationId xmlns:a16="http://schemas.microsoft.com/office/drawing/2014/main" id="{24D295B8-5DE2-F606-E343-584B38008476}"/>
              </a:ext>
            </a:extLst>
          </p:cNvPr>
          <p:cNvSpPr txBox="1"/>
          <p:nvPr/>
        </p:nvSpPr>
        <p:spPr>
          <a:xfrm>
            <a:off x="595864" y="261431"/>
            <a:ext cx="2909336" cy="646331"/>
          </a:xfrm>
          <a:prstGeom prst="rect">
            <a:avLst/>
          </a:prstGeom>
          <a:noFill/>
        </p:spPr>
        <p:txBody>
          <a:bodyPr wrap="square" rtlCol="0">
            <a:spAutoFit/>
          </a:bodyPr>
          <a:lstStyle/>
          <a:p>
            <a:r>
              <a:rPr lang="hi-IN" sz="3600" dirty="0">
                <a:solidFill>
                  <a:schemeClr val="bg1"/>
                </a:solidFill>
                <a:latin typeface="Times New Roman" panose="02020603050405020304" pitchFamily="18" charset="0"/>
                <a:cs typeface="Times New Roman" panose="02020603050405020304" pitchFamily="18" charset="0"/>
              </a:rPr>
              <a:t>उत्पत्ति</a:t>
            </a:r>
            <a:r>
              <a:rPr lang="en-ZA" sz="3600" dirty="0">
                <a:solidFill>
                  <a:schemeClr val="bg1"/>
                </a:solidFill>
                <a:latin typeface="Times New Roman" panose="02020603050405020304" pitchFamily="18" charset="0"/>
                <a:cs typeface="Times New Roman" panose="02020603050405020304" pitchFamily="18" charset="0"/>
              </a:rPr>
              <a:t> 3:6</a:t>
            </a:r>
          </a:p>
        </p:txBody>
      </p:sp>
    </p:spTree>
    <p:extLst>
      <p:ext uri="{BB962C8B-B14F-4D97-AF65-F5344CB8AC3E}">
        <p14:creationId xmlns:p14="http://schemas.microsoft.com/office/powerpoint/2010/main" val="32408390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121212"/>
                </a:solidFill>
                <a:effectLst/>
                <a:latin typeface="Arial" panose="020B0604020202020204" pitchFamily="34" charset="0"/>
              </a:rPr>
              <a:t>6….</a:t>
            </a:r>
            <a:r>
              <a:rPr lang="en-US" sz="4400" b="0" i="0" dirty="0">
                <a:solidFill>
                  <a:srgbClr val="121212"/>
                </a:solidFill>
                <a:effectLst/>
                <a:highlight>
                  <a:srgbClr val="FFFFFF"/>
                </a:highlight>
                <a:latin typeface="Inter" panose="020B0502030000000004" pitchFamily="34" charset="0"/>
              </a:rPr>
              <a:t> she took the fruit and ate it.</a:t>
            </a:r>
            <a:endParaRPr lang="en-ZA" sz="44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BDA74015-B455-29D5-8E4B-84D6CF1B649A}"/>
              </a:ext>
            </a:extLst>
          </p:cNvPr>
          <p:cNvSpPr txBox="1"/>
          <p:nvPr/>
        </p:nvSpPr>
        <p:spPr>
          <a:xfrm>
            <a:off x="6096000" y="0"/>
            <a:ext cx="6096000" cy="6858000"/>
          </a:xfrm>
          <a:prstGeom prst="rect">
            <a:avLst/>
          </a:prstGeom>
          <a:noFill/>
        </p:spPr>
        <p:txBody>
          <a:bodyPr wrap="square" rtlCol="0">
            <a:noAutofit/>
          </a:bodyPr>
          <a:lstStyle/>
          <a:p>
            <a:r>
              <a:rPr lang="en-US" sz="4800" b="0" i="0" dirty="0">
                <a:solidFill>
                  <a:srgbClr val="121212"/>
                </a:solidFill>
                <a:effectLst/>
                <a:latin typeface="Arial" panose="020B0604020202020204" pitchFamily="34" charset="0"/>
              </a:rPr>
              <a:t>6…</a:t>
            </a:r>
            <a:r>
              <a:rPr lang="hi-IN" sz="4800" b="0" i="0" dirty="0">
                <a:solidFill>
                  <a:srgbClr val="121212"/>
                </a:solidFill>
                <a:effectLst/>
                <a:latin typeface="Arial" panose="020B0604020202020204" pitchFamily="34" charset="0"/>
              </a:rPr>
              <a:t>तब उसने उसमें से तोड़कर खाया;</a:t>
            </a:r>
            <a:endParaRPr lang="en-IN" sz="4800" dirty="0"/>
          </a:p>
        </p:txBody>
      </p:sp>
      <p:pic>
        <p:nvPicPr>
          <p:cNvPr id="14" name="Audio 13">
            <a:hlinkClick r:id="" action="ppaction://media"/>
            <a:extLst>
              <a:ext uri="{FF2B5EF4-FFF2-40B4-BE49-F238E27FC236}">
                <a16:creationId xmlns:a16="http://schemas.microsoft.com/office/drawing/2014/main" id="{54C29353-0641-FC31-9762-B3E1962860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08877079"/>
      </p:ext>
    </p:extLst>
  </p:cSld>
  <p:clrMapOvr>
    <a:masterClrMapping/>
  </p:clrMapOvr>
  <mc:AlternateContent xmlns:mc="http://schemas.openxmlformats.org/markup-compatibility/2006" xmlns:p14="http://schemas.microsoft.com/office/powerpoint/2010/main">
    <mc:Choice Requires="p14">
      <p:transition p14:dur="0" advTm="6088"/>
    </mc:Choice>
    <mc:Fallback xmlns="">
      <p:transition advTm="60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223C9162-A3F4-CD45-10AB-A044CF914AC6}"/>
              </a:ext>
            </a:extLst>
          </p:cNvPr>
          <p:cNvPicPr>
            <a:picLocks noChangeAspect="1"/>
          </p:cNvPicPr>
          <p:nvPr/>
        </p:nvPicPr>
        <p:blipFill>
          <a:blip r:embed="rId2"/>
          <a:stretch>
            <a:fillRect/>
          </a:stretch>
        </p:blipFill>
        <p:spPr>
          <a:xfrm>
            <a:off x="-994242" y="-240647"/>
            <a:ext cx="13186242" cy="7098647"/>
          </a:xfrm>
          <a:prstGeom prst="rect">
            <a:avLst/>
          </a:prstGeom>
        </p:spPr>
      </p:pic>
      <p:sp>
        <p:nvSpPr>
          <p:cNvPr id="2" name="TextBox 1">
            <a:extLst>
              <a:ext uri="{FF2B5EF4-FFF2-40B4-BE49-F238E27FC236}">
                <a16:creationId xmlns:a16="http://schemas.microsoft.com/office/drawing/2014/main" id="{AC431842-C003-599F-6EF7-9ADABAAEDD30}"/>
              </a:ext>
            </a:extLst>
          </p:cNvPr>
          <p:cNvSpPr txBox="1"/>
          <p:nvPr/>
        </p:nvSpPr>
        <p:spPr>
          <a:xfrm>
            <a:off x="304800" y="0"/>
            <a:ext cx="5619750" cy="3209340"/>
          </a:xfrm>
          <a:prstGeom prst="rect">
            <a:avLst/>
          </a:prstGeom>
          <a:noFill/>
        </p:spPr>
        <p:txBody>
          <a:bodyPr wrap="square" rtlCol="0">
            <a:spAutoFit/>
          </a:bodyPr>
          <a:lstStyle/>
          <a:p>
            <a:pPr>
              <a:lnSpc>
                <a:spcPct val="115000"/>
              </a:lnSpc>
              <a:spcAft>
                <a:spcPts val="1000"/>
              </a:spcAft>
            </a:pPr>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शैतान का औरत को भरमाना </a:t>
            </a:r>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hi-IN" sz="6000" b="0" i="0" dirty="0">
                <a:solidFill>
                  <a:schemeClr val="bg1"/>
                </a:solidFill>
                <a:effectLst/>
                <a:latin typeface="-apple-system"/>
              </a:rPr>
              <a:t>उत्पत्ति 3</a:t>
            </a:r>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:1-6</a:t>
            </a:r>
            <a:endParaRPr lang="en-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7" name="TextBox 6">
            <a:extLst>
              <a:ext uri="{FF2B5EF4-FFF2-40B4-BE49-F238E27FC236}">
                <a16:creationId xmlns:a16="http://schemas.microsoft.com/office/drawing/2014/main" id="{8DE85019-502D-2A5F-868C-0F7C83961B97}"/>
              </a:ext>
            </a:extLst>
          </p:cNvPr>
          <p:cNvSpPr txBox="1"/>
          <p:nvPr/>
        </p:nvSpPr>
        <p:spPr>
          <a:xfrm>
            <a:off x="304800"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1419540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14E678-D92D-4057-87E2-4F3210FF008B}"/>
              </a:ext>
            </a:extLst>
          </p:cNvPr>
          <p:cNvPicPr>
            <a:picLocks noChangeAspect="1"/>
          </p:cNvPicPr>
          <p:nvPr/>
        </p:nvPicPr>
        <p:blipFill>
          <a:blip r:embed="rId3"/>
          <a:stretch>
            <a:fillRect/>
          </a:stretch>
        </p:blipFill>
        <p:spPr>
          <a:xfrm>
            <a:off x="0" y="0"/>
            <a:ext cx="12192000" cy="6885796"/>
          </a:xfrm>
          <a:prstGeom prst="rect">
            <a:avLst/>
          </a:prstGeom>
        </p:spPr>
      </p:pic>
      <p:sp>
        <p:nvSpPr>
          <p:cNvPr id="2" name="TextBox 1">
            <a:extLst>
              <a:ext uri="{FF2B5EF4-FFF2-40B4-BE49-F238E27FC236}">
                <a16:creationId xmlns:a16="http://schemas.microsoft.com/office/drawing/2014/main" id="{F9B20854-22CF-61D2-7BA0-167195BDBC30}"/>
              </a:ext>
            </a:extLst>
          </p:cNvPr>
          <p:cNvSpPr txBox="1"/>
          <p:nvPr/>
        </p:nvSpPr>
        <p:spPr>
          <a:xfrm>
            <a:off x="595864" y="261431"/>
            <a:ext cx="2909336" cy="646331"/>
          </a:xfrm>
          <a:prstGeom prst="rect">
            <a:avLst/>
          </a:prstGeom>
          <a:noFill/>
        </p:spPr>
        <p:txBody>
          <a:bodyPr wrap="square" rtlCol="0">
            <a:spAutoFit/>
          </a:bodyPr>
          <a:lstStyle/>
          <a:p>
            <a:r>
              <a:rPr lang="hi-IN" sz="3600" dirty="0">
                <a:solidFill>
                  <a:schemeClr val="bg1"/>
                </a:solidFill>
                <a:latin typeface="Times New Roman" panose="02020603050405020304" pitchFamily="18" charset="0"/>
                <a:cs typeface="Times New Roman" panose="02020603050405020304" pitchFamily="18" charset="0"/>
              </a:rPr>
              <a:t>उत्पत्ति</a:t>
            </a:r>
            <a:r>
              <a:rPr lang="en-ZA" sz="3600" dirty="0">
                <a:solidFill>
                  <a:schemeClr val="bg1"/>
                </a:solidFill>
                <a:latin typeface="Times New Roman" panose="02020603050405020304" pitchFamily="18" charset="0"/>
                <a:cs typeface="Times New Roman" panose="02020603050405020304" pitchFamily="18" charset="0"/>
              </a:rPr>
              <a:t> 3:6</a:t>
            </a:r>
          </a:p>
        </p:txBody>
      </p:sp>
    </p:spTree>
    <p:extLst>
      <p:ext uri="{BB962C8B-B14F-4D97-AF65-F5344CB8AC3E}">
        <p14:creationId xmlns:p14="http://schemas.microsoft.com/office/powerpoint/2010/main" val="3368423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0" i="0" dirty="0">
                <a:solidFill>
                  <a:srgbClr val="121212"/>
                </a:solidFill>
                <a:effectLst/>
                <a:latin typeface="Arial" panose="020B0604020202020204" pitchFamily="34" charset="0"/>
              </a:rPr>
              <a:t>6…</a:t>
            </a:r>
            <a:r>
              <a:rPr lang="en-US" sz="4400" b="0" i="0" dirty="0">
                <a:solidFill>
                  <a:srgbClr val="121212"/>
                </a:solidFill>
                <a:effectLst/>
                <a:highlight>
                  <a:srgbClr val="FFFFFF"/>
                </a:highlight>
                <a:latin typeface="Inter" panose="020B0502030000000004" pitchFamily="34" charset="0"/>
              </a:rPr>
              <a:t>She also gave some to her husband who was with her, and he ate it.</a:t>
            </a:r>
            <a:endParaRPr lang="en-ZA" sz="4400" dirty="0"/>
          </a:p>
        </p:txBody>
      </p:sp>
      <p:sp>
        <p:nvSpPr>
          <p:cNvPr id="2" name="TextBox 1">
            <a:extLst>
              <a:ext uri="{FF2B5EF4-FFF2-40B4-BE49-F238E27FC236}">
                <a16:creationId xmlns:a16="http://schemas.microsoft.com/office/drawing/2014/main" id="{F3E56B23-B995-EBDD-0296-C232FB09521E}"/>
              </a:ext>
            </a:extLst>
          </p:cNvPr>
          <p:cNvSpPr txBox="1"/>
          <p:nvPr/>
        </p:nvSpPr>
        <p:spPr>
          <a:xfrm>
            <a:off x="6096000" y="0"/>
            <a:ext cx="6096000" cy="6858000"/>
          </a:xfrm>
          <a:prstGeom prst="rect">
            <a:avLst/>
          </a:prstGeom>
          <a:noFill/>
        </p:spPr>
        <p:txBody>
          <a:bodyPr wrap="square" rtlCol="0">
            <a:noAutofit/>
          </a:bodyPr>
          <a:lstStyle/>
          <a:p>
            <a:r>
              <a:rPr lang="hi-IN" sz="4000" dirty="0"/>
              <a:t>और अपने पति को भी दिया, जो उसके साथ था और उसने भी खाया।</a:t>
            </a:r>
            <a:endParaRPr lang="en-IN" sz="4000" dirty="0"/>
          </a:p>
        </p:txBody>
      </p:sp>
      <p:pic>
        <p:nvPicPr>
          <p:cNvPr id="67" name="Audio 66">
            <a:hlinkClick r:id="" action="ppaction://media"/>
            <a:extLst>
              <a:ext uri="{FF2B5EF4-FFF2-40B4-BE49-F238E27FC236}">
                <a16:creationId xmlns:a16="http://schemas.microsoft.com/office/drawing/2014/main" id="{0D38F8DF-21AE-AE43-507F-EA89F8D7CEF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36163442"/>
      </p:ext>
    </p:extLst>
  </p:cSld>
  <p:clrMapOvr>
    <a:masterClrMapping/>
  </p:clrMapOvr>
  <mc:AlternateContent xmlns:mc="http://schemas.openxmlformats.org/markup-compatibility/2006" xmlns:p14="http://schemas.microsoft.com/office/powerpoint/2010/main">
    <mc:Choice Requires="p14">
      <p:transition p14:dur="0" advTm="7865"/>
    </mc:Choice>
    <mc:Fallback xmlns="">
      <p:transition advTm="7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8EE846-3DA6-42FA-851C-E27124CCA56C}"/>
              </a:ext>
            </a:extLst>
          </p:cNvPr>
          <p:cNvPicPr>
            <a:picLocks noChangeAspect="1"/>
          </p:cNvPicPr>
          <p:nvPr/>
        </p:nvPicPr>
        <p:blipFill>
          <a:blip r:embed="rId3"/>
          <a:stretch>
            <a:fillRect/>
          </a:stretch>
        </p:blipFill>
        <p:spPr>
          <a:xfrm>
            <a:off x="0" y="0"/>
            <a:ext cx="12192000" cy="6912990"/>
          </a:xfrm>
          <a:prstGeom prst="rect">
            <a:avLst/>
          </a:prstGeom>
        </p:spPr>
      </p:pic>
      <p:sp>
        <p:nvSpPr>
          <p:cNvPr id="3" name="TextBox 2">
            <a:extLst>
              <a:ext uri="{FF2B5EF4-FFF2-40B4-BE49-F238E27FC236}">
                <a16:creationId xmlns:a16="http://schemas.microsoft.com/office/drawing/2014/main" id="{2820E39C-46B0-9489-E0A5-BBFCEFC2CF2E}"/>
              </a:ext>
            </a:extLst>
          </p:cNvPr>
          <p:cNvSpPr txBox="1"/>
          <p:nvPr/>
        </p:nvSpPr>
        <p:spPr>
          <a:xfrm>
            <a:off x="595864" y="261431"/>
            <a:ext cx="2909336" cy="646331"/>
          </a:xfrm>
          <a:prstGeom prst="rect">
            <a:avLst/>
          </a:prstGeom>
          <a:noFill/>
        </p:spPr>
        <p:txBody>
          <a:bodyPr wrap="square" rtlCol="0">
            <a:spAutoFit/>
          </a:bodyPr>
          <a:lstStyle/>
          <a:p>
            <a:r>
              <a:rPr lang="hi-IN" sz="3600" dirty="0">
                <a:solidFill>
                  <a:schemeClr val="bg1"/>
                </a:solidFill>
                <a:latin typeface="Times New Roman" panose="02020603050405020304" pitchFamily="18" charset="0"/>
                <a:cs typeface="Times New Roman" panose="02020603050405020304" pitchFamily="18" charset="0"/>
              </a:rPr>
              <a:t>उत्पत्ति</a:t>
            </a:r>
            <a:r>
              <a:rPr lang="en-ZA" sz="3600" dirty="0">
                <a:solidFill>
                  <a:schemeClr val="bg1"/>
                </a:solidFill>
                <a:latin typeface="Times New Roman" panose="02020603050405020304" pitchFamily="18" charset="0"/>
                <a:cs typeface="Times New Roman" panose="02020603050405020304" pitchFamily="18" charset="0"/>
              </a:rPr>
              <a:t> 3:6</a:t>
            </a:r>
          </a:p>
        </p:txBody>
      </p:sp>
    </p:spTree>
    <p:extLst>
      <p:ext uri="{BB962C8B-B14F-4D97-AF65-F5344CB8AC3E}">
        <p14:creationId xmlns:p14="http://schemas.microsoft.com/office/powerpoint/2010/main" val="35200228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7 </a:t>
            </a:r>
            <a:r>
              <a:rPr lang="en-US" sz="4400" b="0" i="0" dirty="0">
                <a:solidFill>
                  <a:srgbClr val="121212"/>
                </a:solidFill>
                <a:effectLst/>
                <a:highlight>
                  <a:srgbClr val="FFFFFF"/>
                </a:highlight>
                <a:latin typeface="Inter" panose="020B0502030000000004" pitchFamily="34" charset="0"/>
              </a:rPr>
              <a:t>And the eyes of both of them were opened, and they knew that they were naked; so they sewed together fig leaves and made coverings for themselves.</a:t>
            </a:r>
            <a:endParaRPr lang="en-ZA" sz="4400" dirty="0"/>
          </a:p>
        </p:txBody>
      </p:sp>
      <p:sp>
        <p:nvSpPr>
          <p:cNvPr id="2" name="TextBox 1">
            <a:extLst>
              <a:ext uri="{FF2B5EF4-FFF2-40B4-BE49-F238E27FC236}">
                <a16:creationId xmlns:a16="http://schemas.microsoft.com/office/drawing/2014/main" id="{0EDB9E8B-71DC-13CB-47E0-BAA698C07F91}"/>
              </a:ext>
            </a:extLst>
          </p:cNvPr>
          <p:cNvSpPr txBox="1"/>
          <p:nvPr/>
        </p:nvSpPr>
        <p:spPr>
          <a:xfrm>
            <a:off x="6096000" y="0"/>
            <a:ext cx="6096000" cy="6858000"/>
          </a:xfrm>
          <a:prstGeom prst="rect">
            <a:avLst/>
          </a:prstGeom>
          <a:noFill/>
        </p:spPr>
        <p:txBody>
          <a:bodyPr wrap="square" rtlCol="0">
            <a:noAutofit/>
          </a:bodyPr>
          <a:lstStyle/>
          <a:p>
            <a:r>
              <a:rPr lang="en-IN" sz="4000" dirty="0"/>
              <a:t> </a:t>
            </a:r>
            <a:r>
              <a:rPr lang="hi-IN" sz="4000" b="0" i="0" dirty="0">
                <a:solidFill>
                  <a:srgbClr val="777A7B"/>
                </a:solidFill>
                <a:effectLst/>
                <a:latin typeface="Arial" panose="020B0604020202020204" pitchFamily="34" charset="0"/>
              </a:rPr>
              <a:t>7</a:t>
            </a:r>
            <a:r>
              <a:rPr lang="en-US" sz="4000" b="0" i="0" dirty="0">
                <a:solidFill>
                  <a:srgbClr val="777A7B"/>
                </a:solidFill>
                <a:effectLst/>
                <a:latin typeface="Arial" panose="020B0604020202020204" pitchFamily="34" charset="0"/>
              </a:rPr>
              <a:t> </a:t>
            </a:r>
            <a:r>
              <a:rPr lang="hi-IN" sz="4000" b="0" i="0" dirty="0">
                <a:solidFill>
                  <a:srgbClr val="121212"/>
                </a:solidFill>
                <a:effectLst/>
                <a:latin typeface="Arial" panose="020B0604020202020204" pitchFamily="34" charset="0"/>
              </a:rPr>
              <a:t>तब उन दोनों की आँखें खुल गईं, और उनको मालूम हुआ कि वे नंगे हैं; इसलिए उन्होंने अंजीर के पत्ते जोड़-जोड़कर लंगोट बना लिये।</a:t>
            </a:r>
            <a:endParaRPr lang="en-IN" sz="4000" dirty="0"/>
          </a:p>
        </p:txBody>
      </p:sp>
      <p:pic>
        <p:nvPicPr>
          <p:cNvPr id="91" name="Audio 90">
            <a:hlinkClick r:id="" action="ppaction://media"/>
            <a:extLst>
              <a:ext uri="{FF2B5EF4-FFF2-40B4-BE49-F238E27FC236}">
                <a16:creationId xmlns:a16="http://schemas.microsoft.com/office/drawing/2014/main" id="{60D239AC-C0FB-0740-7444-2951DCB523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23844418"/>
      </p:ext>
    </p:extLst>
  </p:cSld>
  <p:clrMapOvr>
    <a:masterClrMapping/>
  </p:clrMapOvr>
  <mc:AlternateContent xmlns:mc="http://schemas.openxmlformats.org/markup-compatibility/2006" xmlns:p14="http://schemas.microsoft.com/office/powerpoint/2010/main">
    <mc:Choice Requires="p14">
      <p:transition p14:dur="0" advTm="15904"/>
    </mc:Choice>
    <mc:Fallback xmlns="">
      <p:transition advTm="15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202AF-18C0-4318-A9FA-31976ACC1C5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D5FA57-A7F1-442B-B75B-58142F2308E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A228DCB-ED44-4138-8074-7048D021A59F}"/>
              </a:ext>
            </a:extLst>
          </p:cNvPr>
          <p:cNvPicPr>
            <a:picLocks noChangeAspect="1"/>
          </p:cNvPicPr>
          <p:nvPr/>
        </p:nvPicPr>
        <p:blipFill>
          <a:blip r:embed="rId2"/>
          <a:stretch>
            <a:fillRect/>
          </a:stretch>
        </p:blipFill>
        <p:spPr>
          <a:xfrm>
            <a:off x="0" y="0"/>
            <a:ext cx="12192000" cy="6912990"/>
          </a:xfrm>
          <a:prstGeom prst="rect">
            <a:avLst/>
          </a:prstGeom>
        </p:spPr>
      </p:pic>
      <p:sp>
        <p:nvSpPr>
          <p:cNvPr id="5" name="TextBox 4">
            <a:extLst>
              <a:ext uri="{FF2B5EF4-FFF2-40B4-BE49-F238E27FC236}">
                <a16:creationId xmlns:a16="http://schemas.microsoft.com/office/drawing/2014/main" id="{4DE93C9C-80F9-F6DD-FC8E-0BA1C8D9CDB0}"/>
              </a:ext>
            </a:extLst>
          </p:cNvPr>
          <p:cNvSpPr txBox="1"/>
          <p:nvPr/>
        </p:nvSpPr>
        <p:spPr>
          <a:xfrm>
            <a:off x="595864" y="261431"/>
            <a:ext cx="2909336" cy="646331"/>
          </a:xfrm>
          <a:prstGeom prst="rect">
            <a:avLst/>
          </a:prstGeom>
          <a:noFill/>
        </p:spPr>
        <p:txBody>
          <a:bodyPr wrap="square" rtlCol="0">
            <a:spAutoFit/>
          </a:bodyPr>
          <a:lstStyle/>
          <a:p>
            <a:r>
              <a:rPr lang="hi-IN" sz="3600" dirty="0">
                <a:solidFill>
                  <a:schemeClr val="bg1"/>
                </a:solidFill>
                <a:latin typeface="Times New Roman" panose="02020603050405020304" pitchFamily="18" charset="0"/>
                <a:cs typeface="Times New Roman" panose="02020603050405020304" pitchFamily="18" charset="0"/>
              </a:rPr>
              <a:t>उत्पत्ति</a:t>
            </a:r>
            <a:r>
              <a:rPr lang="en-ZA" sz="3600" dirty="0">
                <a:solidFill>
                  <a:schemeClr val="bg1"/>
                </a:solidFill>
                <a:latin typeface="Times New Roman" panose="02020603050405020304" pitchFamily="18" charset="0"/>
                <a:cs typeface="Times New Roman" panose="02020603050405020304" pitchFamily="18" charset="0"/>
              </a:rPr>
              <a:t> 3:7</a:t>
            </a:r>
          </a:p>
        </p:txBody>
      </p:sp>
    </p:spTree>
    <p:extLst>
      <p:ext uri="{BB962C8B-B14F-4D97-AF65-F5344CB8AC3E}">
        <p14:creationId xmlns:p14="http://schemas.microsoft.com/office/powerpoint/2010/main" val="669837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400" dirty="0"/>
              <a:t>This was the first sin that people committed. God gave a command, and they chose to disobey it.</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hi-IN" sz="3600" dirty="0"/>
              <a:t>यह पहला पाप था जो लोगों ने किया। परमेश्वर ने एक आज्ञा दी, और उन्होंने उसकी अवज्ञा करना चुना।</a:t>
            </a:r>
            <a:endParaRPr lang="en-ZA" sz="3600" dirty="0"/>
          </a:p>
        </p:txBody>
      </p:sp>
      <p:pic>
        <p:nvPicPr>
          <p:cNvPr id="48" name="Audio 47">
            <a:hlinkClick r:id="" action="ppaction://media"/>
            <a:extLst>
              <a:ext uri="{FF2B5EF4-FFF2-40B4-BE49-F238E27FC236}">
                <a16:creationId xmlns:a16="http://schemas.microsoft.com/office/drawing/2014/main" id="{33CC3CD1-002C-5426-00E9-931095724C1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31743466"/>
      </p:ext>
    </p:extLst>
  </p:cSld>
  <p:clrMapOvr>
    <a:masterClrMapping/>
  </p:clrMapOvr>
  <mc:AlternateContent xmlns:mc="http://schemas.openxmlformats.org/markup-compatibility/2006" xmlns:p14="http://schemas.microsoft.com/office/powerpoint/2010/main">
    <mc:Choice Requires="p14">
      <p:transition p14:dur="0" advTm="11624"/>
    </mc:Choice>
    <mc:Fallback xmlns="">
      <p:transition advTm="11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4A3772-3030-4458-9422-9709F974D77C}"/>
              </a:ext>
            </a:extLst>
          </p:cNvPr>
          <p:cNvPicPr>
            <a:picLocks noChangeAspect="1"/>
          </p:cNvPicPr>
          <p:nvPr/>
        </p:nvPicPr>
        <p:blipFill>
          <a:blip r:embed="rId3"/>
          <a:stretch>
            <a:fillRect/>
          </a:stretch>
        </p:blipFill>
        <p:spPr>
          <a:xfrm>
            <a:off x="-448952" y="-125506"/>
            <a:ext cx="12640952" cy="7977768"/>
          </a:xfrm>
          <a:prstGeom prst="rect">
            <a:avLst/>
          </a:prstGeom>
        </p:spPr>
      </p:pic>
    </p:spTree>
    <p:extLst>
      <p:ext uri="{BB962C8B-B14F-4D97-AF65-F5344CB8AC3E}">
        <p14:creationId xmlns:p14="http://schemas.microsoft.com/office/powerpoint/2010/main" val="4120687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IN" sz="4800" dirty="0">
                <a:effectLst/>
                <a:latin typeface="Calibri" panose="020F0502020204030204" pitchFamily="34" charset="0"/>
                <a:ea typeface="Calibri" panose="020F0502020204030204" pitchFamily="34" charset="0"/>
                <a:cs typeface="Microsoft Himalaya" panose="01010100010101010101" pitchFamily="2" charset="0"/>
              </a:rPr>
              <a:t>The serpent  temps Eve</a:t>
            </a:r>
          </a:p>
          <a:p>
            <a:pPr>
              <a:lnSpc>
                <a:spcPct val="115000"/>
              </a:lnSpc>
              <a:spcAft>
                <a:spcPts val="1000"/>
              </a:spcAft>
            </a:pPr>
            <a:r>
              <a:rPr lang="en-IN" sz="4800" dirty="0">
                <a:latin typeface="Calibri" panose="020F0502020204030204" pitchFamily="34" charset="0"/>
                <a:ea typeface="Calibri" panose="020F0502020204030204" pitchFamily="34" charset="0"/>
                <a:cs typeface="Microsoft Himalaya" panose="01010100010101010101" pitchFamily="2" charset="0"/>
              </a:rPr>
              <a:t>Genesis 3:1-6</a:t>
            </a:r>
            <a:endParaRPr lang="en-IN" sz="4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798F04DE-8199-4D4C-2856-BB17B0BF868F}"/>
              </a:ext>
            </a:extLst>
          </p:cNvPr>
          <p:cNvSpPr txBox="1"/>
          <p:nvPr/>
        </p:nvSpPr>
        <p:spPr>
          <a:xfrm>
            <a:off x="6096000" y="0"/>
            <a:ext cx="6096000" cy="6858000"/>
          </a:xfrm>
          <a:prstGeom prst="rect">
            <a:avLst/>
          </a:prstGeom>
          <a:noFill/>
        </p:spPr>
        <p:txBody>
          <a:bodyPr wrap="square" rtlCol="0">
            <a:noAutofit/>
          </a:bodyPr>
          <a:lstStyle/>
          <a:p>
            <a:pPr>
              <a:lnSpc>
                <a:spcPct val="115000"/>
              </a:lnSpc>
              <a:spcAft>
                <a:spcPts val="1000"/>
              </a:spcAft>
            </a:pPr>
            <a:r>
              <a:rPr lang="hi-IN" sz="4800" dirty="0">
                <a:effectLst/>
                <a:latin typeface="Calibri" panose="020F0502020204030204" pitchFamily="34" charset="0"/>
                <a:ea typeface="Calibri" panose="020F0502020204030204" pitchFamily="34" charset="0"/>
                <a:cs typeface="Microsoft Himalaya" panose="01010100010101010101" pitchFamily="2" charset="0"/>
              </a:rPr>
              <a:t>शैतान का औरत को भरमाना – </a:t>
            </a:r>
            <a:endParaRPr lang="en-US" sz="4800" dirty="0">
              <a:effectLst/>
              <a:latin typeface="Calibri" panose="020F0502020204030204" pitchFamily="34" charset="0"/>
              <a:ea typeface="Calibri" panose="020F0502020204030204" pitchFamily="34" charset="0"/>
              <a:cs typeface="Microsoft Himalaya" panose="01010100010101010101" pitchFamily="2" charset="0"/>
            </a:endParaRPr>
          </a:p>
          <a:p>
            <a:pPr>
              <a:lnSpc>
                <a:spcPct val="115000"/>
              </a:lnSpc>
              <a:spcAft>
                <a:spcPts val="1000"/>
              </a:spcAft>
            </a:pPr>
            <a:r>
              <a:rPr lang="hi-IN" sz="4800" dirty="0">
                <a:effectLst/>
                <a:latin typeface="Calibri" panose="020F0502020204030204" pitchFamily="34" charset="0"/>
                <a:ea typeface="Calibri" panose="020F0502020204030204" pitchFamily="34" charset="0"/>
                <a:cs typeface="Microsoft Himalaya" panose="01010100010101010101" pitchFamily="2" charset="0"/>
              </a:rPr>
              <a:t>उत्पत्ति </a:t>
            </a:r>
            <a:r>
              <a:rPr lang="en-ZA" sz="4800" dirty="0">
                <a:effectLst/>
                <a:latin typeface="Calibri" panose="020F0502020204030204" pitchFamily="34" charset="0"/>
                <a:ea typeface="Calibri" panose="020F0502020204030204" pitchFamily="34" charset="0"/>
                <a:cs typeface="Microsoft Himalaya" panose="01010100010101010101" pitchFamily="2" charset="0"/>
              </a:rPr>
              <a:t>3:1-6</a:t>
            </a:r>
            <a:endParaRPr lang="en-IN" sz="4800" dirty="0">
              <a:effectLst/>
              <a:latin typeface="Calibri" panose="020F0502020204030204" pitchFamily="34" charset="0"/>
              <a:ea typeface="Calibri" panose="020F0502020204030204" pitchFamily="34" charset="0"/>
              <a:cs typeface="Microsoft Himalaya" panose="01010100010101010101" pitchFamily="2" charset="0"/>
            </a:endParaRPr>
          </a:p>
        </p:txBody>
      </p:sp>
      <p:pic>
        <p:nvPicPr>
          <p:cNvPr id="3" name="Audio 40">
            <a:hlinkClick r:id="" action="ppaction://media"/>
            <a:extLst>
              <a:ext uri="{FF2B5EF4-FFF2-40B4-BE49-F238E27FC236}">
                <a16:creationId xmlns:a16="http://schemas.microsoft.com/office/drawing/2014/main" id="{3A4D7705-C77E-1A02-F31B-B5D461F377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60125"/>
            <a:ext cx="3040633" cy="1714500"/>
          </a:xfrm>
          <a:prstGeom prst="rect">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p14:dur="0" advTm="4440"/>
    </mc:Choice>
    <mc:Fallback xmlns="">
      <p:transition advTm="4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168E6B-34C9-443A-85C9-B9B1EDE43FA1}"/>
              </a:ext>
            </a:extLst>
          </p:cNvPr>
          <p:cNvPicPr>
            <a:picLocks noChangeAspect="1"/>
          </p:cNvPicPr>
          <p:nvPr/>
        </p:nvPicPr>
        <p:blipFill>
          <a:blip r:embed="rId3"/>
          <a:stretch>
            <a:fillRect/>
          </a:stretch>
        </p:blipFill>
        <p:spPr>
          <a:xfrm>
            <a:off x="0" y="-120324"/>
            <a:ext cx="13186242" cy="7098647"/>
          </a:xfrm>
          <a:prstGeom prst="rect">
            <a:avLst/>
          </a:prstGeom>
        </p:spPr>
      </p:pic>
      <p:sp>
        <p:nvSpPr>
          <p:cNvPr id="5" name="TextBox 4">
            <a:extLst>
              <a:ext uri="{FF2B5EF4-FFF2-40B4-BE49-F238E27FC236}">
                <a16:creationId xmlns:a16="http://schemas.microsoft.com/office/drawing/2014/main" id="{F9311B81-390A-43C5-8075-F4ECA4002E44}"/>
              </a:ext>
            </a:extLst>
          </p:cNvPr>
          <p:cNvSpPr txBox="1"/>
          <p:nvPr/>
        </p:nvSpPr>
        <p:spPr>
          <a:xfrm>
            <a:off x="304800" y="0"/>
            <a:ext cx="5619750" cy="3209340"/>
          </a:xfrm>
          <a:prstGeom prst="rect">
            <a:avLst/>
          </a:prstGeom>
          <a:noFill/>
        </p:spPr>
        <p:txBody>
          <a:bodyPr wrap="square" rtlCol="0">
            <a:spAutoFit/>
          </a:bodyPr>
          <a:lstStyle/>
          <a:p>
            <a:pPr>
              <a:lnSpc>
                <a:spcPct val="115000"/>
              </a:lnSpc>
              <a:spcAft>
                <a:spcPts val="1000"/>
              </a:spcAft>
            </a:pPr>
            <a:r>
              <a:rPr lang="hi-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शैतान का औरत को भरमाना </a:t>
            </a:r>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hi-IN" sz="6000" b="0" i="0" dirty="0">
                <a:solidFill>
                  <a:schemeClr val="bg1"/>
                </a:solidFill>
                <a:effectLst/>
                <a:latin typeface="-apple-system"/>
              </a:rPr>
              <a:t>उत्पत्ति 3</a:t>
            </a:r>
            <a:r>
              <a:rPr lang="en-ZA"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:1-6</a:t>
            </a:r>
            <a:endParaRPr lang="en-IN" sz="60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p:txBody>
      </p:sp>
    </p:spTree>
    <p:extLst>
      <p:ext uri="{BB962C8B-B14F-4D97-AF65-F5344CB8AC3E}">
        <p14:creationId xmlns:p14="http://schemas.microsoft.com/office/powerpoint/2010/main" val="39739005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200" b="0" i="0" dirty="0">
                <a:solidFill>
                  <a:srgbClr val="777A7B"/>
                </a:solidFill>
                <a:effectLst/>
                <a:latin typeface="Arial" panose="020B0604020202020204" pitchFamily="34" charset="0"/>
              </a:rPr>
              <a:t>2:15</a:t>
            </a:r>
            <a:r>
              <a:rPr lang="en-US" sz="3200" b="0" i="0" dirty="0">
                <a:solidFill>
                  <a:srgbClr val="121212"/>
                </a:solidFill>
                <a:effectLst/>
                <a:highlight>
                  <a:srgbClr val="FFFFFF"/>
                </a:highlight>
                <a:latin typeface="Inter" panose="020B0502030000000004" pitchFamily="34" charset="0"/>
              </a:rPr>
              <a:t>Then the </a:t>
            </a:r>
            <a:r>
              <a:rPr lang="en-US" sz="3200" b="0" i="0" cap="small" dirty="0">
                <a:solidFill>
                  <a:srgbClr val="121212"/>
                </a:solidFill>
                <a:effectLst/>
                <a:highlight>
                  <a:srgbClr val="FFFFFF"/>
                </a:highlight>
                <a:latin typeface="Inter" panose="020B0502030000000004" pitchFamily="34" charset="0"/>
              </a:rPr>
              <a:t>Lord</a:t>
            </a:r>
            <a:r>
              <a:rPr lang="en-US" sz="3200" b="0" i="0" dirty="0">
                <a:solidFill>
                  <a:srgbClr val="121212"/>
                </a:solidFill>
                <a:effectLst/>
                <a:highlight>
                  <a:srgbClr val="FFFFFF"/>
                </a:highlight>
                <a:latin typeface="Inter" panose="020B0502030000000004" pitchFamily="34" charset="0"/>
              </a:rPr>
              <a:t> God took the man and placed him in the Garden of Eden to cultivate and keep it.</a:t>
            </a:r>
          </a:p>
          <a:p>
            <a:pPr algn="l"/>
            <a:r>
              <a:rPr lang="en-US" sz="3200" b="0" i="0" dirty="0">
                <a:solidFill>
                  <a:srgbClr val="777A7B"/>
                </a:solidFill>
                <a:effectLst/>
                <a:highlight>
                  <a:srgbClr val="FFFFFF"/>
                </a:highlight>
                <a:latin typeface="Inter" panose="020B0502030000000004" pitchFamily="34" charset="0"/>
              </a:rPr>
              <a:t>16</a:t>
            </a:r>
            <a:r>
              <a:rPr lang="en-US" sz="3200" b="0" i="0" dirty="0">
                <a:solidFill>
                  <a:srgbClr val="121212"/>
                </a:solidFill>
                <a:effectLst/>
                <a:highlight>
                  <a:srgbClr val="FFFFFF"/>
                </a:highlight>
                <a:latin typeface="Inter" panose="020B0502030000000004" pitchFamily="34" charset="0"/>
              </a:rPr>
              <a:t>And the </a:t>
            </a:r>
            <a:r>
              <a:rPr lang="en-US" sz="3200" b="0" i="0" cap="small" dirty="0">
                <a:solidFill>
                  <a:srgbClr val="121212"/>
                </a:solidFill>
                <a:effectLst/>
                <a:highlight>
                  <a:srgbClr val="FFFFFF"/>
                </a:highlight>
                <a:latin typeface="Inter" panose="020B0502030000000004" pitchFamily="34" charset="0"/>
              </a:rPr>
              <a:t>Lord</a:t>
            </a:r>
            <a:r>
              <a:rPr lang="en-US" sz="3200" b="0" i="0" dirty="0">
                <a:solidFill>
                  <a:srgbClr val="121212"/>
                </a:solidFill>
                <a:effectLst/>
                <a:highlight>
                  <a:srgbClr val="FFFFFF"/>
                </a:highlight>
                <a:latin typeface="Inter" panose="020B0502030000000004" pitchFamily="34" charset="0"/>
              </a:rPr>
              <a:t> God commanded him, “You may eat freely from every tree of the garden, </a:t>
            </a:r>
            <a:r>
              <a:rPr lang="en-US" sz="3200" b="0" i="0" dirty="0">
                <a:solidFill>
                  <a:srgbClr val="777A7B"/>
                </a:solidFill>
                <a:effectLst/>
                <a:highlight>
                  <a:srgbClr val="FFFFFF"/>
                </a:highlight>
                <a:latin typeface="Inter" panose="020B0502030000000004" pitchFamily="34" charset="0"/>
              </a:rPr>
              <a:t>17</a:t>
            </a:r>
            <a:r>
              <a:rPr lang="en-US" sz="3200" b="0" i="0" dirty="0">
                <a:solidFill>
                  <a:srgbClr val="121212"/>
                </a:solidFill>
                <a:effectLst/>
                <a:highlight>
                  <a:srgbClr val="FFFFFF"/>
                </a:highlight>
                <a:latin typeface="Inter" panose="020B0502030000000004" pitchFamily="34" charset="0"/>
              </a:rPr>
              <a:t>but you must not eat from the tree of the knowledge of good and evil; for in the day that you eat of it, you will surely die.”</a:t>
            </a:r>
          </a:p>
          <a:p>
            <a:endParaRPr lang="en-ZA" sz="3200" dirty="0"/>
          </a:p>
        </p:txBody>
      </p:sp>
      <p:sp>
        <p:nvSpPr>
          <p:cNvPr id="2" name="TextBox 1">
            <a:extLst>
              <a:ext uri="{FF2B5EF4-FFF2-40B4-BE49-F238E27FC236}">
                <a16:creationId xmlns:a16="http://schemas.microsoft.com/office/drawing/2014/main" id="{77778A0D-4CED-26F4-9DA2-B405E029FAD4}"/>
              </a:ext>
            </a:extLst>
          </p:cNvPr>
          <p:cNvSpPr txBox="1"/>
          <p:nvPr/>
        </p:nvSpPr>
        <p:spPr>
          <a:xfrm>
            <a:off x="6096000" y="0"/>
            <a:ext cx="6096000" cy="6858000"/>
          </a:xfrm>
          <a:prstGeom prst="rect">
            <a:avLst/>
          </a:prstGeom>
          <a:noFill/>
        </p:spPr>
        <p:txBody>
          <a:bodyPr wrap="square" rtlCol="0">
            <a:noAutofit/>
          </a:bodyPr>
          <a:lstStyle/>
          <a:p>
            <a:r>
              <a:rPr lang="en-IN" sz="3200" dirty="0"/>
              <a:t> </a:t>
            </a:r>
            <a:r>
              <a:rPr lang="en-US" sz="3200" b="0" i="0" dirty="0">
                <a:solidFill>
                  <a:srgbClr val="777A7B"/>
                </a:solidFill>
                <a:effectLst/>
                <a:latin typeface="Arial" panose="020B0604020202020204" pitchFamily="34" charset="0"/>
              </a:rPr>
              <a:t>2:15</a:t>
            </a:r>
            <a:r>
              <a:rPr lang="hi-IN" sz="3200" b="0" i="0" dirty="0">
                <a:solidFill>
                  <a:srgbClr val="121212"/>
                </a:solidFill>
                <a:effectLst/>
                <a:latin typeface="Arial" panose="020B0604020202020204" pitchFamily="34" charset="0"/>
              </a:rPr>
              <a:t> तब यहोवा परमेश्वर ने आदम को लेकर</a:t>
            </a:r>
            <a:r>
              <a:rPr lang="en-US" sz="3200" b="0" i="0" dirty="0">
                <a:solidFill>
                  <a:srgbClr val="121212"/>
                </a:solidFill>
                <a:effectLst/>
                <a:latin typeface="Arial" panose="020B0604020202020204" pitchFamily="34" charset="0"/>
              </a:rPr>
              <a:t>b </a:t>
            </a:r>
            <a:r>
              <a:rPr lang="hi-IN" sz="3200" b="0" i="0" dirty="0">
                <a:solidFill>
                  <a:srgbClr val="121212"/>
                </a:solidFill>
                <a:effectLst/>
                <a:latin typeface="Arial" panose="020B0604020202020204" pitchFamily="34" charset="0"/>
              </a:rPr>
              <a:t>अदन की वाटिका में रख दिया, कि वह उसमें काम करे और उसकी रखवाली करे। 16 और यहोवा परमेश्वर ने आदम को यह आज्ञा दी, “तू वाटिका के किसी भी वृक्षों का फल खा सकता है; 17 पर भले या बुरे के ज्ञान का जो वृक्ष है, उसका फल तू कभी न खाना: क्योंकि जिस दिन तू उसका फल खाएगा उसी दिन अवश्य मर जाएगा।”</a:t>
            </a:r>
            <a:endParaRPr lang="en-IN" sz="3200" dirty="0"/>
          </a:p>
        </p:txBody>
      </p:sp>
      <p:pic>
        <p:nvPicPr>
          <p:cNvPr id="7" name="Audio 6">
            <a:hlinkClick r:id="" action="ppaction://media"/>
            <a:extLst>
              <a:ext uri="{FF2B5EF4-FFF2-40B4-BE49-F238E27FC236}">
                <a16:creationId xmlns:a16="http://schemas.microsoft.com/office/drawing/2014/main" id="{2833AABF-94E2-B6DC-1075-BEE8A58169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252763950"/>
      </p:ext>
    </p:extLst>
  </p:cSld>
  <p:clrMapOvr>
    <a:masterClrMapping/>
  </p:clrMapOvr>
  <mc:AlternateContent xmlns:mc="http://schemas.openxmlformats.org/markup-compatibility/2006" xmlns:p14="http://schemas.microsoft.com/office/powerpoint/2010/main">
    <mc:Choice Requires="p14">
      <p:transition p14:dur="0" advTm="36982"/>
    </mc:Choice>
    <mc:Fallback xmlns="">
      <p:transition advTm="36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DB1A701-A255-4328-894D-8FAE3570F5CA}"/>
              </a:ext>
            </a:extLst>
          </p:cNvPr>
          <p:cNvPicPr>
            <a:picLocks noChangeAspect="1"/>
          </p:cNvPicPr>
          <p:nvPr/>
        </p:nvPicPr>
        <p:blipFill>
          <a:blip r:embed="rId3"/>
          <a:stretch>
            <a:fillRect/>
          </a:stretch>
        </p:blipFill>
        <p:spPr>
          <a:xfrm>
            <a:off x="-825500" y="0"/>
            <a:ext cx="16167310" cy="6858000"/>
          </a:xfrm>
          <a:prstGeom prst="rect">
            <a:avLst/>
          </a:prstGeom>
        </p:spPr>
      </p:pic>
      <p:sp>
        <p:nvSpPr>
          <p:cNvPr id="2" name="TextBox 1">
            <a:extLst>
              <a:ext uri="{FF2B5EF4-FFF2-40B4-BE49-F238E27FC236}">
                <a16:creationId xmlns:a16="http://schemas.microsoft.com/office/drawing/2014/main" id="{4A5EF692-B838-AE0B-6195-4C5B4E9DA62D}"/>
              </a:ext>
            </a:extLst>
          </p:cNvPr>
          <p:cNvSpPr txBox="1"/>
          <p:nvPr/>
        </p:nvSpPr>
        <p:spPr>
          <a:xfrm>
            <a:off x="595863" y="261431"/>
            <a:ext cx="3219391" cy="646331"/>
          </a:xfrm>
          <a:prstGeom prst="rect">
            <a:avLst/>
          </a:prstGeom>
          <a:noFill/>
        </p:spPr>
        <p:txBody>
          <a:bodyPr wrap="square" rtlCol="0">
            <a:spAutoFit/>
          </a:bodyPr>
          <a:lstStyle/>
          <a:p>
            <a:r>
              <a:rPr lang="hi-IN" sz="3600" dirty="0">
                <a:solidFill>
                  <a:schemeClr val="bg1"/>
                </a:solidFill>
                <a:latin typeface="Times New Roman" panose="02020603050405020304" pitchFamily="18" charset="0"/>
                <a:cs typeface="Times New Roman" panose="02020603050405020304" pitchFamily="18" charset="0"/>
              </a:rPr>
              <a:t>उत्पत्ति</a:t>
            </a:r>
            <a:r>
              <a:rPr lang="en-ZA" sz="3600" dirty="0">
                <a:solidFill>
                  <a:schemeClr val="bg1"/>
                </a:solidFill>
                <a:latin typeface="Times New Roman" panose="02020603050405020304" pitchFamily="18" charset="0"/>
                <a:cs typeface="Times New Roman" panose="02020603050405020304" pitchFamily="18" charset="0"/>
              </a:rPr>
              <a:t> 2:15-17</a:t>
            </a:r>
          </a:p>
        </p:txBody>
      </p:sp>
    </p:spTree>
    <p:extLst>
      <p:ext uri="{BB962C8B-B14F-4D97-AF65-F5344CB8AC3E}">
        <p14:creationId xmlns:p14="http://schemas.microsoft.com/office/powerpoint/2010/main" val="8121039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777A7B"/>
                </a:solidFill>
                <a:effectLst/>
                <a:highlight>
                  <a:srgbClr val="FFFFFF"/>
                </a:highlight>
                <a:latin typeface="Inter" panose="020B0502030000000004" pitchFamily="34" charset="0"/>
              </a:rPr>
              <a:t>1</a:t>
            </a:r>
            <a:r>
              <a:rPr lang="en-US" sz="4000" b="0" i="0" dirty="0">
                <a:solidFill>
                  <a:srgbClr val="121212"/>
                </a:solidFill>
                <a:effectLst/>
                <a:highlight>
                  <a:srgbClr val="FFFFFF"/>
                </a:highlight>
                <a:latin typeface="Inter" panose="020B0502030000000004" pitchFamily="34" charset="0"/>
              </a:rPr>
              <a:t>Now the serpent  was more crafty than any beast of the field that the </a:t>
            </a:r>
            <a:r>
              <a:rPr lang="en-US" sz="4000" b="0" i="0" cap="small" dirty="0">
                <a:solidFill>
                  <a:srgbClr val="121212"/>
                </a:solidFill>
                <a:effectLst/>
                <a:highlight>
                  <a:srgbClr val="FFFFFF"/>
                </a:highlight>
                <a:latin typeface="Inter" panose="020B0502030000000004" pitchFamily="34" charset="0"/>
              </a:rPr>
              <a:t>Lord</a:t>
            </a:r>
            <a:r>
              <a:rPr lang="en-US" sz="4000" b="0" i="0" dirty="0">
                <a:solidFill>
                  <a:srgbClr val="121212"/>
                </a:solidFill>
                <a:effectLst/>
                <a:highlight>
                  <a:srgbClr val="FFFFFF"/>
                </a:highlight>
                <a:latin typeface="Inter" panose="020B0502030000000004" pitchFamily="34" charset="0"/>
              </a:rPr>
              <a:t> God had made. And he said to the woman, “Did God really say, ‘You must not eat from any tree in the garden?’”</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44A1385D-F26B-D6F7-031C-FBDBD9AE0DD4}"/>
              </a:ext>
            </a:extLst>
          </p:cNvPr>
          <p:cNvSpPr txBox="1"/>
          <p:nvPr/>
        </p:nvSpPr>
        <p:spPr>
          <a:xfrm>
            <a:off x="6096000" y="0"/>
            <a:ext cx="6096000" cy="6858000"/>
          </a:xfrm>
          <a:prstGeom prst="rect">
            <a:avLst/>
          </a:prstGeom>
          <a:noFill/>
        </p:spPr>
        <p:txBody>
          <a:bodyPr wrap="square" rtlCol="0">
            <a:noAutofit/>
          </a:bodyPr>
          <a:lstStyle/>
          <a:p>
            <a:r>
              <a:rPr lang="en-IN" sz="4400" dirty="0"/>
              <a:t> </a:t>
            </a:r>
            <a:r>
              <a:rPr lang="hi-IN" sz="4400" b="0" i="0" dirty="0">
                <a:solidFill>
                  <a:srgbClr val="777A7B"/>
                </a:solidFill>
                <a:effectLst/>
                <a:latin typeface="Arial" panose="020B0604020202020204" pitchFamily="34" charset="0"/>
              </a:rPr>
              <a:t>1</a:t>
            </a:r>
            <a:r>
              <a:rPr lang="hi-IN" sz="4400" b="0" i="0" dirty="0">
                <a:solidFill>
                  <a:srgbClr val="121212"/>
                </a:solidFill>
                <a:effectLst/>
                <a:latin typeface="Arial" panose="020B0604020202020204" pitchFamily="34" charset="0"/>
              </a:rPr>
              <a:t>यहोवा परमेश्वर ने जितने जंगली पशु बनाए थे, उन सब में सर्प धूर्त था, और उसने स्त्री से कहा, “क्या सच है, कि परमेश्वर ने कहा, ‘तुम इस वाटिका के किसी वृक्ष का फल न खाना’?”</a:t>
            </a:r>
            <a:endParaRPr lang="en-IN" sz="4400" dirty="0"/>
          </a:p>
        </p:txBody>
      </p:sp>
      <p:pic>
        <p:nvPicPr>
          <p:cNvPr id="54" name="Audio 53">
            <a:hlinkClick r:id="" action="ppaction://media"/>
            <a:extLst>
              <a:ext uri="{FF2B5EF4-FFF2-40B4-BE49-F238E27FC236}">
                <a16:creationId xmlns:a16="http://schemas.microsoft.com/office/drawing/2014/main" id="{79CFE50F-D6FF-13A0-24FB-A63A70B0FE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1801926"/>
      </p:ext>
    </p:extLst>
  </p:cSld>
  <p:clrMapOvr>
    <a:masterClrMapping/>
  </p:clrMapOvr>
  <mc:AlternateContent xmlns:mc="http://schemas.openxmlformats.org/markup-compatibility/2006" xmlns:p14="http://schemas.microsoft.com/office/powerpoint/2010/main">
    <mc:Choice Requires="p14">
      <p:transition p14:dur="0" advTm="20803"/>
    </mc:Choice>
    <mc:Fallback xmlns="">
      <p:transition advTm="20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CAA6E9-2513-4188-8E0F-458C2F0B61FB}"/>
              </a:ext>
            </a:extLst>
          </p:cNvPr>
          <p:cNvPicPr>
            <a:picLocks noChangeAspect="1"/>
          </p:cNvPicPr>
          <p:nvPr/>
        </p:nvPicPr>
        <p:blipFill>
          <a:blip r:embed="rId3"/>
          <a:stretch>
            <a:fillRect/>
          </a:stretch>
        </p:blipFill>
        <p:spPr>
          <a:xfrm>
            <a:off x="0" y="0"/>
            <a:ext cx="12192000" cy="7082012"/>
          </a:xfrm>
          <a:prstGeom prst="rect">
            <a:avLst/>
          </a:prstGeom>
        </p:spPr>
      </p:pic>
      <p:sp>
        <p:nvSpPr>
          <p:cNvPr id="2" name="TextBox 1">
            <a:extLst>
              <a:ext uri="{FF2B5EF4-FFF2-40B4-BE49-F238E27FC236}">
                <a16:creationId xmlns:a16="http://schemas.microsoft.com/office/drawing/2014/main" id="{4660A171-1DF3-25CC-F895-4C61D91CFA7D}"/>
              </a:ext>
            </a:extLst>
          </p:cNvPr>
          <p:cNvSpPr txBox="1"/>
          <p:nvPr/>
        </p:nvSpPr>
        <p:spPr>
          <a:xfrm>
            <a:off x="595864" y="261431"/>
            <a:ext cx="2909336" cy="646331"/>
          </a:xfrm>
          <a:prstGeom prst="rect">
            <a:avLst/>
          </a:prstGeom>
          <a:noFill/>
        </p:spPr>
        <p:txBody>
          <a:bodyPr wrap="square" rtlCol="0">
            <a:spAutoFit/>
          </a:bodyPr>
          <a:lstStyle/>
          <a:p>
            <a:r>
              <a:rPr lang="hi-IN" sz="3600" dirty="0">
                <a:solidFill>
                  <a:schemeClr val="bg1"/>
                </a:solidFill>
                <a:latin typeface="Times New Roman" panose="02020603050405020304" pitchFamily="18" charset="0"/>
                <a:cs typeface="Times New Roman" panose="02020603050405020304" pitchFamily="18" charset="0"/>
              </a:rPr>
              <a:t>उत्पत्ति</a:t>
            </a:r>
            <a:r>
              <a:rPr lang="en-ZA" sz="3600" dirty="0">
                <a:solidFill>
                  <a:schemeClr val="bg1"/>
                </a:solidFill>
                <a:latin typeface="Times New Roman" panose="02020603050405020304" pitchFamily="18" charset="0"/>
                <a:cs typeface="Times New Roman" panose="02020603050405020304" pitchFamily="18" charset="0"/>
              </a:rPr>
              <a:t> 3:1</a:t>
            </a:r>
          </a:p>
        </p:txBody>
      </p:sp>
    </p:spTree>
    <p:extLst>
      <p:ext uri="{BB962C8B-B14F-4D97-AF65-F5344CB8AC3E}">
        <p14:creationId xmlns:p14="http://schemas.microsoft.com/office/powerpoint/2010/main" val="7858369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0" i="0" dirty="0">
                <a:solidFill>
                  <a:srgbClr val="777A7B"/>
                </a:solidFill>
                <a:effectLst/>
                <a:latin typeface="Arial" panose="020B0604020202020204" pitchFamily="34" charset="0"/>
              </a:rPr>
              <a:t>2</a:t>
            </a:r>
            <a:r>
              <a:rPr lang="hi-IN" sz="4800" b="0" i="0" dirty="0">
                <a:solidFill>
                  <a:srgbClr val="121212"/>
                </a:solidFill>
                <a:effectLst/>
                <a:latin typeface="Arial" panose="020B0604020202020204" pitchFamily="34" charset="0"/>
              </a:rPr>
              <a:t> </a:t>
            </a:r>
            <a:r>
              <a:rPr lang="en-US" sz="4800" b="0" i="0" dirty="0">
                <a:solidFill>
                  <a:srgbClr val="121212"/>
                </a:solidFill>
                <a:effectLst/>
                <a:latin typeface="Arial" panose="020B0604020202020204" pitchFamily="34" charset="0"/>
              </a:rPr>
              <a:t>The woman answered the serpent, “We may eat the fruit of the trees of the garden,</a:t>
            </a:r>
            <a:endParaRPr lang="en-ZA" sz="4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2" name="TextBox 1">
            <a:extLst>
              <a:ext uri="{FF2B5EF4-FFF2-40B4-BE49-F238E27FC236}">
                <a16:creationId xmlns:a16="http://schemas.microsoft.com/office/drawing/2014/main" id="{620B4E40-A7CD-9F06-F01D-B44DD49242E8}"/>
              </a:ext>
            </a:extLst>
          </p:cNvPr>
          <p:cNvSpPr txBox="1"/>
          <p:nvPr/>
        </p:nvSpPr>
        <p:spPr>
          <a:xfrm>
            <a:off x="6096000" y="0"/>
            <a:ext cx="6096000" cy="6858000"/>
          </a:xfrm>
          <a:prstGeom prst="rect">
            <a:avLst/>
          </a:prstGeom>
          <a:noFill/>
        </p:spPr>
        <p:txBody>
          <a:bodyPr wrap="square" rtlCol="0">
            <a:noAutofit/>
          </a:bodyPr>
          <a:lstStyle/>
          <a:p>
            <a:r>
              <a:rPr lang="en-IN" sz="4400" dirty="0"/>
              <a:t> </a:t>
            </a:r>
            <a:r>
              <a:rPr lang="hi-IN" sz="4400" b="0" i="0" dirty="0">
                <a:solidFill>
                  <a:srgbClr val="777A7B"/>
                </a:solidFill>
                <a:effectLst/>
                <a:latin typeface="Arial" panose="020B0604020202020204" pitchFamily="34" charset="0"/>
              </a:rPr>
              <a:t>2</a:t>
            </a:r>
            <a:r>
              <a:rPr lang="hi-IN" sz="4400" b="0" i="0" dirty="0">
                <a:solidFill>
                  <a:srgbClr val="121212"/>
                </a:solidFill>
                <a:effectLst/>
                <a:latin typeface="Arial" panose="020B0604020202020204" pitchFamily="34" charset="0"/>
              </a:rPr>
              <a:t>तब स्त्री ने उत्तर दिया, “हम बगीचे के वृक्षों के फलों को खा सकते हैं,</a:t>
            </a:r>
            <a:endParaRPr lang="en-IN" sz="4400" dirty="0"/>
          </a:p>
        </p:txBody>
      </p:sp>
      <p:pic>
        <p:nvPicPr>
          <p:cNvPr id="83" name="Audio 82">
            <a:hlinkClick r:id="" action="ppaction://media"/>
            <a:extLst>
              <a:ext uri="{FF2B5EF4-FFF2-40B4-BE49-F238E27FC236}">
                <a16:creationId xmlns:a16="http://schemas.microsoft.com/office/drawing/2014/main" id="{F7671659-0F39-8D94-491F-F6323AB603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32299458"/>
      </p:ext>
    </p:extLst>
  </p:cSld>
  <p:clrMapOvr>
    <a:masterClrMapping/>
  </p:clrMapOvr>
  <mc:AlternateContent xmlns:mc="http://schemas.openxmlformats.org/markup-compatibility/2006" xmlns:p14="http://schemas.microsoft.com/office/powerpoint/2010/main">
    <mc:Choice Requires="p14">
      <p:transition p14:dur="0" advTm="6882"/>
    </mc:Choice>
    <mc:Fallback xmlns="">
      <p:transition advTm="6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5125</TotalTime>
  <Words>1232</Words>
  <Application>Microsoft Office PowerPoint</Application>
  <PresentationFormat>Widescreen</PresentationFormat>
  <Paragraphs>72</Paragraphs>
  <Slides>26</Slides>
  <Notes>12</Notes>
  <HiddenSlides>0</HiddenSlides>
  <MMClips>13</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-apple-system</vt:lpstr>
      <vt:lpstr>Aptos</vt:lpstr>
      <vt:lpstr>Arial</vt:lpstr>
      <vt:lpstr>Calibri</vt:lpstr>
      <vt:lpstr>Calibri Light</vt:lpstr>
      <vt:lpstr>font1</vt:lpstr>
      <vt:lpstr>Inter</vt:lpstr>
      <vt:lpstr>PT Serif</vt:lpstr>
      <vt:lpstr>Segoe UI</vt:lpstr>
      <vt:lpstr>Symbol</vt:lpstr>
      <vt:lpstr>system-ui</vt:lpstr>
      <vt:lpstr>Times New Roman</vt:lpstr>
      <vt:lpstr>Office Theme</vt:lpstr>
      <vt:lpstr>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72</cp:revision>
  <dcterms:created xsi:type="dcterms:W3CDTF">2021-03-08T06:27:05Z</dcterms:created>
  <dcterms:modified xsi:type="dcterms:W3CDTF">2024-07-17T11:00:05Z</dcterms:modified>
</cp:coreProperties>
</file>