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69" r:id="rId3"/>
    <p:sldId id="470" r:id="rId4"/>
    <p:sldId id="439" r:id="rId5"/>
    <p:sldId id="478" r:id="rId6"/>
    <p:sldId id="256" r:id="rId7"/>
    <p:sldId id="438" r:id="rId8"/>
    <p:sldId id="257" r:id="rId9"/>
    <p:sldId id="471" r:id="rId10"/>
    <p:sldId id="264" r:id="rId11"/>
    <p:sldId id="472" r:id="rId12"/>
    <p:sldId id="258" r:id="rId13"/>
    <p:sldId id="473" r:id="rId14"/>
    <p:sldId id="259" r:id="rId15"/>
    <p:sldId id="474" r:id="rId16"/>
    <p:sldId id="260" r:id="rId17"/>
    <p:sldId id="475" r:id="rId18"/>
    <p:sldId id="261" r:id="rId19"/>
    <p:sldId id="476" r:id="rId20"/>
    <p:sldId id="262" r:id="rId21"/>
    <p:sldId id="477"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68FA5-F589-4DE4-B1F0-D997508733EF}" v="11" dt="2023-01-20T04:30:39.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935" autoAdjust="0"/>
  </p:normalViewPr>
  <p:slideViewPr>
    <p:cSldViewPr snapToGrid="0">
      <p:cViewPr varScale="1">
        <p:scale>
          <a:sx n="58" d="100"/>
          <a:sy n="58" d="100"/>
        </p:scale>
        <p:origin x="96"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7268FA5-F589-4DE4-B1F0-D997508733EF}"/>
    <pc:docChg chg="custSel modSld">
      <pc:chgData name="Leonie Smith" userId="fed1330f33f5650e" providerId="LiveId" clId="{37268FA5-F589-4DE4-B1F0-D997508733EF}" dt="2023-01-20T04:30:56.590" v="49"/>
      <pc:docMkLst>
        <pc:docMk/>
      </pc:docMkLst>
      <pc:sldChg chg="delSp modSp mod modTransition modAnim">
        <pc:chgData name="Leonie Smith" userId="fed1330f33f5650e" providerId="LiveId" clId="{37268FA5-F589-4DE4-B1F0-D997508733EF}" dt="2023-01-20T04:29:32.803" v="30"/>
        <pc:sldMkLst>
          <pc:docMk/>
          <pc:sldMk cId="2804139300" sldId="256"/>
        </pc:sldMkLst>
        <pc:spChg chg="mod">
          <ac:chgData name="Leonie Smith" userId="fed1330f33f5650e" providerId="LiveId" clId="{37268FA5-F589-4DE4-B1F0-D997508733EF}" dt="2023-01-20T04:28:46.466" v="22"/>
          <ac:spMkLst>
            <pc:docMk/>
            <pc:sldMk cId="2804139300" sldId="256"/>
            <ac:spMk id="2" creationId="{318242DD-3C96-B047-F029-97A68EF870D5}"/>
          </ac:spMkLst>
        </pc:spChg>
        <pc:picChg chg="del">
          <ac:chgData name="Leonie Smith" userId="fed1330f33f5650e" providerId="LiveId" clId="{37268FA5-F589-4DE4-B1F0-D997508733EF}" dt="2023-01-20T04:29:32.803" v="30"/>
          <ac:picMkLst>
            <pc:docMk/>
            <pc:sldMk cId="2804139300" sldId="256"/>
            <ac:picMk id="9" creationId="{8814026D-4FCF-41D6-9FBC-011813A4BC10}"/>
          </ac:picMkLst>
        </pc:picChg>
      </pc:sldChg>
      <pc:sldChg chg="delSp modSp mod modTransition modAnim">
        <pc:chgData name="Leonie Smith" userId="fed1330f33f5650e" providerId="LiveId" clId="{37268FA5-F589-4DE4-B1F0-D997508733EF}" dt="2023-01-20T04:29:32.803" v="30"/>
        <pc:sldMkLst>
          <pc:docMk/>
          <pc:sldMk cId="790160446" sldId="257"/>
        </pc:sldMkLst>
        <pc:spChg chg="mod">
          <ac:chgData name="Leonie Smith" userId="fed1330f33f5650e" providerId="LiveId" clId="{37268FA5-F589-4DE4-B1F0-D997508733EF}" dt="2023-01-20T04:28:51.184" v="23"/>
          <ac:spMkLst>
            <pc:docMk/>
            <pc:sldMk cId="790160446" sldId="257"/>
            <ac:spMk id="2" creationId="{DD747BC3-99B7-4AAE-93DD-4195F3D5E3AE}"/>
          </ac:spMkLst>
        </pc:spChg>
        <pc:picChg chg="del">
          <ac:chgData name="Leonie Smith" userId="fed1330f33f5650e" providerId="LiveId" clId="{37268FA5-F589-4DE4-B1F0-D997508733EF}" dt="2023-01-20T04:29:32.803" v="30"/>
          <ac:picMkLst>
            <pc:docMk/>
            <pc:sldMk cId="790160446" sldId="257"/>
            <ac:picMk id="7" creationId="{CAC785EF-15A5-4395-9794-42E9654EFE84}"/>
          </ac:picMkLst>
        </pc:picChg>
      </pc:sldChg>
      <pc:sldChg chg="delSp modSp mod modTransition modAnim">
        <pc:chgData name="Leonie Smith" userId="fed1330f33f5650e" providerId="LiveId" clId="{37268FA5-F589-4DE4-B1F0-D997508733EF}" dt="2023-01-20T04:29:32.803" v="30"/>
        <pc:sldMkLst>
          <pc:docMk/>
          <pc:sldMk cId="3214057409" sldId="258"/>
        </pc:sldMkLst>
        <pc:spChg chg="mod">
          <ac:chgData name="Leonie Smith" userId="fed1330f33f5650e" providerId="LiveId" clId="{37268FA5-F589-4DE4-B1F0-D997508733EF}" dt="2023-01-20T04:28:59.061" v="25"/>
          <ac:spMkLst>
            <pc:docMk/>
            <pc:sldMk cId="3214057409" sldId="258"/>
            <ac:spMk id="2" creationId="{C106E734-5E99-05B7-283E-9B9649F6EA94}"/>
          </ac:spMkLst>
        </pc:spChg>
        <pc:picChg chg="del">
          <ac:chgData name="Leonie Smith" userId="fed1330f33f5650e" providerId="LiveId" clId="{37268FA5-F589-4DE4-B1F0-D997508733EF}" dt="2023-01-20T04:29:32.803" v="30"/>
          <ac:picMkLst>
            <pc:docMk/>
            <pc:sldMk cId="3214057409" sldId="258"/>
            <ac:picMk id="7" creationId="{0EED9F0C-DF68-4B73-BE08-75688AC6185B}"/>
          </ac:picMkLst>
        </pc:picChg>
      </pc:sldChg>
      <pc:sldChg chg="delSp modSp mod modTransition modAnim">
        <pc:chgData name="Leonie Smith" userId="fed1330f33f5650e" providerId="LiveId" clId="{37268FA5-F589-4DE4-B1F0-D997508733EF}" dt="2023-01-20T04:29:32.803" v="30"/>
        <pc:sldMkLst>
          <pc:docMk/>
          <pc:sldMk cId="1417453075" sldId="259"/>
        </pc:sldMkLst>
        <pc:spChg chg="mod">
          <ac:chgData name="Leonie Smith" userId="fed1330f33f5650e" providerId="LiveId" clId="{37268FA5-F589-4DE4-B1F0-D997508733EF}" dt="2023-01-20T04:29:05.079" v="26"/>
          <ac:spMkLst>
            <pc:docMk/>
            <pc:sldMk cId="1417453075" sldId="259"/>
            <ac:spMk id="2" creationId="{CEE372B4-66BE-7AE3-21E6-21FF10B1E76C}"/>
          </ac:spMkLst>
        </pc:spChg>
        <pc:picChg chg="del">
          <ac:chgData name="Leonie Smith" userId="fed1330f33f5650e" providerId="LiveId" clId="{37268FA5-F589-4DE4-B1F0-D997508733EF}" dt="2023-01-20T04:29:32.803" v="30"/>
          <ac:picMkLst>
            <pc:docMk/>
            <pc:sldMk cId="1417453075" sldId="259"/>
            <ac:picMk id="4" creationId="{441EA78D-12ED-4787-99E2-052B3073A5D5}"/>
          </ac:picMkLst>
        </pc:picChg>
      </pc:sldChg>
      <pc:sldChg chg="delSp modSp mod modTransition modAnim">
        <pc:chgData name="Leonie Smith" userId="fed1330f33f5650e" providerId="LiveId" clId="{37268FA5-F589-4DE4-B1F0-D997508733EF}" dt="2023-01-20T04:29:32.803" v="30"/>
        <pc:sldMkLst>
          <pc:docMk/>
          <pc:sldMk cId="4222539819" sldId="260"/>
        </pc:sldMkLst>
        <pc:spChg chg="mod">
          <ac:chgData name="Leonie Smith" userId="fed1330f33f5650e" providerId="LiveId" clId="{37268FA5-F589-4DE4-B1F0-D997508733EF}" dt="2023-01-20T04:29:11.422" v="27"/>
          <ac:spMkLst>
            <pc:docMk/>
            <pc:sldMk cId="4222539819" sldId="260"/>
            <ac:spMk id="4" creationId="{B8143870-BF43-DCCC-8C38-2E01A5078697}"/>
          </ac:spMkLst>
        </pc:spChg>
        <pc:picChg chg="del">
          <ac:chgData name="Leonie Smith" userId="fed1330f33f5650e" providerId="LiveId" clId="{37268FA5-F589-4DE4-B1F0-D997508733EF}" dt="2023-01-20T04:29:32.803" v="30"/>
          <ac:picMkLst>
            <pc:docMk/>
            <pc:sldMk cId="4222539819" sldId="260"/>
            <ac:picMk id="2" creationId="{DBD153CB-D8FB-404B-97CB-6C15CD18F378}"/>
          </ac:picMkLst>
        </pc:picChg>
      </pc:sldChg>
      <pc:sldChg chg="delSp modSp mod modTransition modAnim">
        <pc:chgData name="Leonie Smith" userId="fed1330f33f5650e" providerId="LiveId" clId="{37268FA5-F589-4DE4-B1F0-D997508733EF}" dt="2023-01-20T04:29:32.803" v="30"/>
        <pc:sldMkLst>
          <pc:docMk/>
          <pc:sldMk cId="3845923495" sldId="261"/>
        </pc:sldMkLst>
        <pc:spChg chg="mod">
          <ac:chgData name="Leonie Smith" userId="fed1330f33f5650e" providerId="LiveId" clId="{37268FA5-F589-4DE4-B1F0-D997508733EF}" dt="2023-01-20T04:29:16.312" v="28"/>
          <ac:spMkLst>
            <pc:docMk/>
            <pc:sldMk cId="3845923495" sldId="261"/>
            <ac:spMk id="2" creationId="{C19A38FF-10E7-4247-622F-1BFA6393937B}"/>
          </ac:spMkLst>
        </pc:spChg>
        <pc:picChg chg="del">
          <ac:chgData name="Leonie Smith" userId="fed1330f33f5650e" providerId="LiveId" clId="{37268FA5-F589-4DE4-B1F0-D997508733EF}" dt="2023-01-20T04:29:32.803" v="30"/>
          <ac:picMkLst>
            <pc:docMk/>
            <pc:sldMk cId="3845923495" sldId="261"/>
            <ac:picMk id="5" creationId="{DB92FFA7-DB6C-44AE-9537-3D600EDC269D}"/>
          </ac:picMkLst>
        </pc:picChg>
      </pc:sldChg>
      <pc:sldChg chg="delSp modSp mod modTransition modAnim">
        <pc:chgData name="Leonie Smith" userId="fed1330f33f5650e" providerId="LiveId" clId="{37268FA5-F589-4DE4-B1F0-D997508733EF}" dt="2023-01-20T04:29:32.803" v="30"/>
        <pc:sldMkLst>
          <pc:docMk/>
          <pc:sldMk cId="2612454561" sldId="262"/>
        </pc:sldMkLst>
        <pc:spChg chg="mod">
          <ac:chgData name="Leonie Smith" userId="fed1330f33f5650e" providerId="LiveId" clId="{37268FA5-F589-4DE4-B1F0-D997508733EF}" dt="2023-01-20T04:29:21.710" v="29"/>
          <ac:spMkLst>
            <pc:docMk/>
            <pc:sldMk cId="2612454561" sldId="262"/>
            <ac:spMk id="4" creationId="{C2C77C48-C5FE-B6F7-19F2-54E46980C85A}"/>
          </ac:spMkLst>
        </pc:spChg>
        <pc:picChg chg="del">
          <ac:chgData name="Leonie Smith" userId="fed1330f33f5650e" providerId="LiveId" clId="{37268FA5-F589-4DE4-B1F0-D997508733EF}" dt="2023-01-20T04:29:32.803" v="30"/>
          <ac:picMkLst>
            <pc:docMk/>
            <pc:sldMk cId="2612454561" sldId="262"/>
            <ac:picMk id="2" creationId="{B46E213F-BC17-4B8C-BEC3-3A81010F3B63}"/>
          </ac:picMkLst>
        </pc:picChg>
      </pc:sldChg>
      <pc:sldChg chg="delSp modTransition modAnim">
        <pc:chgData name="Leonie Smith" userId="fed1330f33f5650e" providerId="LiveId" clId="{37268FA5-F589-4DE4-B1F0-D997508733EF}" dt="2023-01-20T04:29:32.803" v="30"/>
        <pc:sldMkLst>
          <pc:docMk/>
          <pc:sldMk cId="3413997434" sldId="263"/>
        </pc:sldMkLst>
        <pc:picChg chg="del">
          <ac:chgData name="Leonie Smith" userId="fed1330f33f5650e" providerId="LiveId" clId="{37268FA5-F589-4DE4-B1F0-D997508733EF}" dt="2023-01-20T04:29:32.803" v="30"/>
          <ac:picMkLst>
            <pc:docMk/>
            <pc:sldMk cId="3413997434" sldId="263"/>
            <ac:picMk id="6" creationId="{964F2F24-B38D-49DA-83A4-3CDE49DED73D}"/>
          </ac:picMkLst>
        </pc:picChg>
      </pc:sldChg>
      <pc:sldChg chg="delSp modSp mod modTransition modAnim">
        <pc:chgData name="Leonie Smith" userId="fed1330f33f5650e" providerId="LiveId" clId="{37268FA5-F589-4DE4-B1F0-D997508733EF}" dt="2023-01-20T04:29:32.803" v="30"/>
        <pc:sldMkLst>
          <pc:docMk/>
          <pc:sldMk cId="2778103819" sldId="264"/>
        </pc:sldMkLst>
        <pc:spChg chg="mod">
          <ac:chgData name="Leonie Smith" userId="fed1330f33f5650e" providerId="LiveId" clId="{37268FA5-F589-4DE4-B1F0-D997508733EF}" dt="2023-01-20T04:28:55.030" v="24"/>
          <ac:spMkLst>
            <pc:docMk/>
            <pc:sldMk cId="2778103819" sldId="264"/>
            <ac:spMk id="4" creationId="{90837F4D-5DC9-50B3-A4A2-462E4F6C66BB}"/>
          </ac:spMkLst>
        </pc:spChg>
        <pc:picChg chg="del">
          <ac:chgData name="Leonie Smith" userId="fed1330f33f5650e" providerId="LiveId" clId="{37268FA5-F589-4DE4-B1F0-D997508733EF}" dt="2023-01-20T04:29:32.803" v="30"/>
          <ac:picMkLst>
            <pc:docMk/>
            <pc:sldMk cId="2778103819" sldId="264"/>
            <ac:picMk id="8" creationId="{3A4D0A42-4881-4386-AAA4-564DDD4EBB1C}"/>
          </ac:picMkLst>
        </pc:picChg>
      </pc:sldChg>
      <pc:sldChg chg="addSp delSp modSp mod modTransition">
        <pc:chgData name="Leonie Smith" userId="fed1330f33f5650e" providerId="LiveId" clId="{37268FA5-F589-4DE4-B1F0-D997508733EF}" dt="2023-01-20T04:30:36.677" v="46"/>
        <pc:sldMkLst>
          <pc:docMk/>
          <pc:sldMk cId="3261377596" sldId="438"/>
        </pc:sldMkLst>
        <pc:spChg chg="add mod">
          <ac:chgData name="Leonie Smith" userId="fed1330f33f5650e" providerId="LiveId" clId="{37268FA5-F589-4DE4-B1F0-D997508733EF}" dt="2023-01-20T04:30:36.677" v="46"/>
          <ac:spMkLst>
            <pc:docMk/>
            <pc:sldMk cId="3261377596" sldId="438"/>
            <ac:spMk id="2" creationId="{C23BB908-8E6A-4DBE-E3A5-C168A7165D44}"/>
          </ac:spMkLst>
        </pc:spChg>
        <pc:spChg chg="del">
          <ac:chgData name="Leonie Smith" userId="fed1330f33f5650e" providerId="LiveId" clId="{37268FA5-F589-4DE4-B1F0-D997508733EF}" dt="2023-01-20T04:29:48.319" v="33" actId="21"/>
          <ac:spMkLst>
            <pc:docMk/>
            <pc:sldMk cId="3261377596" sldId="438"/>
            <ac:spMk id="6" creationId="{416C064E-628E-47C0-A712-DB178FE9901E}"/>
          </ac:spMkLst>
        </pc:spChg>
      </pc:sldChg>
      <pc:sldChg chg="modSp mod modTransition">
        <pc:chgData name="Leonie Smith" userId="fed1330f33f5650e" providerId="LiveId" clId="{37268FA5-F589-4DE4-B1F0-D997508733EF}" dt="2023-01-20T04:29:32.803" v="30"/>
        <pc:sldMkLst>
          <pc:docMk/>
          <pc:sldMk cId="3759221820" sldId="439"/>
        </pc:sldMkLst>
        <pc:spChg chg="mod">
          <ac:chgData name="Leonie Smith" userId="fed1330f33f5650e" providerId="LiveId" clId="{37268FA5-F589-4DE4-B1F0-D997508733EF}" dt="2023-01-20T04:28:28.336" v="20" actId="1076"/>
          <ac:spMkLst>
            <pc:docMk/>
            <pc:sldMk cId="3759221820" sldId="439"/>
            <ac:spMk id="7" creationId="{6CEC945D-FA27-A61E-5F89-7B2AA89B79B3}"/>
          </ac:spMkLst>
        </pc:spChg>
      </pc:sldChg>
      <pc:sldChg chg="modSp mod modTransition">
        <pc:chgData name="Leonie Smith" userId="fed1330f33f5650e" providerId="LiveId" clId="{37268FA5-F589-4DE4-B1F0-D997508733EF}" dt="2023-01-20T04:30:56.590" v="49"/>
        <pc:sldMkLst>
          <pc:docMk/>
          <pc:sldMk cId="3596600315" sldId="468"/>
        </pc:sldMkLst>
        <pc:spChg chg="mod">
          <ac:chgData name="Leonie Smith" userId="fed1330f33f5650e" providerId="LiveId" clId="{37268FA5-F589-4DE4-B1F0-D997508733EF}" dt="2023-01-20T04:30:56.590" v="49"/>
          <ac:spMkLst>
            <pc:docMk/>
            <pc:sldMk cId="3596600315" sldId="468"/>
            <ac:spMk id="3" creationId="{0162BEE1-134B-8B70-2BB8-9226F1DF1614}"/>
          </ac:spMkLst>
        </pc:spChg>
      </pc:sldChg>
      <pc:sldChg chg="addSp delSp modSp mod modTransition">
        <pc:chgData name="Leonie Smith" userId="fed1330f33f5650e" providerId="LiveId" clId="{37268FA5-F589-4DE4-B1F0-D997508733EF}" dt="2023-01-20T04:29:32.803" v="30"/>
        <pc:sldMkLst>
          <pc:docMk/>
          <pc:sldMk cId="3192166745" sldId="469"/>
        </pc:sldMkLst>
        <pc:spChg chg="add mod">
          <ac:chgData name="Leonie Smith" userId="fed1330f33f5650e" providerId="LiveId" clId="{37268FA5-F589-4DE4-B1F0-D997508733EF}" dt="2023-01-20T04:28:34.380" v="21"/>
          <ac:spMkLst>
            <pc:docMk/>
            <pc:sldMk cId="3192166745" sldId="469"/>
            <ac:spMk id="2" creationId="{118054E9-26E4-BB82-93F6-5C65B182A0C4}"/>
          </ac:spMkLst>
        </pc:spChg>
        <pc:spChg chg="del">
          <ac:chgData name="Leonie Smith" userId="fed1330f33f5650e" providerId="LiveId" clId="{37268FA5-F589-4DE4-B1F0-D997508733EF}" dt="2023-01-20T04:26:35.495" v="0" actId="21"/>
          <ac:spMkLst>
            <pc:docMk/>
            <pc:sldMk cId="3192166745" sldId="469"/>
            <ac:spMk id="7" creationId="{224CB1C3-8AFE-5EF3-5680-69784E0BC4A0}"/>
          </ac:spMkLst>
        </pc:spChg>
      </pc:sldChg>
      <pc:sldChg chg="addSp delSp modSp mod modTransition">
        <pc:chgData name="Leonie Smith" userId="fed1330f33f5650e" providerId="LiveId" clId="{37268FA5-F589-4DE4-B1F0-D997508733EF}" dt="2023-01-20T04:30:39.971" v="48"/>
        <pc:sldMkLst>
          <pc:docMk/>
          <pc:sldMk cId="791341323" sldId="470"/>
        </pc:sldMkLst>
        <pc:spChg chg="add mod">
          <ac:chgData name="Leonie Smith" userId="fed1330f33f5650e" providerId="LiveId" clId="{37268FA5-F589-4DE4-B1F0-D997508733EF}" dt="2023-01-20T04:30:39.971" v="48"/>
          <ac:spMkLst>
            <pc:docMk/>
            <pc:sldMk cId="791341323" sldId="470"/>
            <ac:spMk id="2" creationId="{3A14B4A7-8BA0-4515-5900-D7EF71569E6D}"/>
          </ac:spMkLst>
        </pc:spChg>
        <pc:spChg chg="mod">
          <ac:chgData name="Leonie Smith" userId="fed1330f33f5650e" providerId="LiveId" clId="{37268FA5-F589-4DE4-B1F0-D997508733EF}" dt="2023-01-20T04:27:39.524" v="12" actId="20577"/>
          <ac:spMkLst>
            <pc:docMk/>
            <pc:sldMk cId="791341323" sldId="470"/>
            <ac:spMk id="4" creationId="{9A13E2D8-2F59-44C1-B1D2-79C300C26DD4}"/>
          </ac:spMkLst>
        </pc:spChg>
        <pc:spChg chg="del">
          <ac:chgData name="Leonie Smith" userId="fed1330f33f5650e" providerId="LiveId" clId="{37268FA5-F589-4DE4-B1F0-D997508733EF}" dt="2023-01-20T04:29:37.342" v="31" actId="21"/>
          <ac:spMkLst>
            <pc:docMk/>
            <pc:sldMk cId="791341323" sldId="470"/>
            <ac:spMk id="6" creationId="{416C064E-628E-47C0-A712-DB178FE9901E}"/>
          </ac:spMkLst>
        </pc:spChg>
      </pc:sldChg>
      <pc:sldChg chg="addSp delSp modSp mod modTransition">
        <pc:chgData name="Leonie Smith" userId="fed1330f33f5650e" providerId="LiveId" clId="{37268FA5-F589-4DE4-B1F0-D997508733EF}" dt="2023-01-20T04:30:35.276" v="45"/>
        <pc:sldMkLst>
          <pc:docMk/>
          <pc:sldMk cId="1691808412" sldId="471"/>
        </pc:sldMkLst>
        <pc:spChg chg="add mod">
          <ac:chgData name="Leonie Smith" userId="fed1330f33f5650e" providerId="LiveId" clId="{37268FA5-F589-4DE4-B1F0-D997508733EF}" dt="2023-01-20T04:30:35.276" v="45"/>
          <ac:spMkLst>
            <pc:docMk/>
            <pc:sldMk cId="1691808412" sldId="471"/>
            <ac:spMk id="2" creationId="{55E7A60F-E035-5D6D-CDB0-42C392BB90CA}"/>
          </ac:spMkLst>
        </pc:spChg>
        <pc:spChg chg="del">
          <ac:chgData name="Leonie Smith" userId="fed1330f33f5650e" providerId="LiveId" clId="{37268FA5-F589-4DE4-B1F0-D997508733EF}" dt="2023-01-20T04:29:50.332" v="34" actId="21"/>
          <ac:spMkLst>
            <pc:docMk/>
            <pc:sldMk cId="1691808412" sldId="471"/>
            <ac:spMk id="6" creationId="{416C064E-628E-47C0-A712-DB178FE9901E}"/>
          </ac:spMkLst>
        </pc:spChg>
      </pc:sldChg>
      <pc:sldChg chg="addSp delSp modSp mod modTransition">
        <pc:chgData name="Leonie Smith" userId="fed1330f33f5650e" providerId="LiveId" clId="{37268FA5-F589-4DE4-B1F0-D997508733EF}" dt="2023-01-20T04:30:33.906" v="44"/>
        <pc:sldMkLst>
          <pc:docMk/>
          <pc:sldMk cId="3509508418" sldId="472"/>
        </pc:sldMkLst>
        <pc:spChg chg="add mod">
          <ac:chgData name="Leonie Smith" userId="fed1330f33f5650e" providerId="LiveId" clId="{37268FA5-F589-4DE4-B1F0-D997508733EF}" dt="2023-01-20T04:30:33.906" v="44"/>
          <ac:spMkLst>
            <pc:docMk/>
            <pc:sldMk cId="3509508418" sldId="472"/>
            <ac:spMk id="2" creationId="{FDE5F421-963A-3594-2B0D-1E28A02D89BE}"/>
          </ac:spMkLst>
        </pc:spChg>
        <pc:spChg chg="del">
          <ac:chgData name="Leonie Smith" userId="fed1330f33f5650e" providerId="LiveId" clId="{37268FA5-F589-4DE4-B1F0-D997508733EF}" dt="2023-01-20T04:30:03.718" v="35" actId="21"/>
          <ac:spMkLst>
            <pc:docMk/>
            <pc:sldMk cId="3509508418" sldId="472"/>
            <ac:spMk id="6" creationId="{416C064E-628E-47C0-A712-DB178FE9901E}"/>
          </ac:spMkLst>
        </pc:spChg>
      </pc:sldChg>
      <pc:sldChg chg="addSp delSp modSp mod modTransition">
        <pc:chgData name="Leonie Smith" userId="fed1330f33f5650e" providerId="LiveId" clId="{37268FA5-F589-4DE4-B1F0-D997508733EF}" dt="2023-01-20T04:30:32.551" v="43"/>
        <pc:sldMkLst>
          <pc:docMk/>
          <pc:sldMk cId="1693554687" sldId="473"/>
        </pc:sldMkLst>
        <pc:spChg chg="add mod">
          <ac:chgData name="Leonie Smith" userId="fed1330f33f5650e" providerId="LiveId" clId="{37268FA5-F589-4DE4-B1F0-D997508733EF}" dt="2023-01-20T04:30:32.551" v="43"/>
          <ac:spMkLst>
            <pc:docMk/>
            <pc:sldMk cId="1693554687" sldId="473"/>
            <ac:spMk id="2" creationId="{12D91338-77AE-1279-D357-316A2A5C2D0A}"/>
          </ac:spMkLst>
        </pc:spChg>
        <pc:spChg chg="del">
          <ac:chgData name="Leonie Smith" userId="fed1330f33f5650e" providerId="LiveId" clId="{37268FA5-F589-4DE4-B1F0-D997508733EF}" dt="2023-01-20T04:30:06.055" v="36" actId="21"/>
          <ac:spMkLst>
            <pc:docMk/>
            <pc:sldMk cId="1693554687" sldId="473"/>
            <ac:spMk id="6" creationId="{416C064E-628E-47C0-A712-DB178FE9901E}"/>
          </ac:spMkLst>
        </pc:spChg>
      </pc:sldChg>
      <pc:sldChg chg="addSp delSp modSp mod modTransition">
        <pc:chgData name="Leonie Smith" userId="fed1330f33f5650e" providerId="LiveId" clId="{37268FA5-F589-4DE4-B1F0-D997508733EF}" dt="2023-01-20T04:30:31.114" v="42"/>
        <pc:sldMkLst>
          <pc:docMk/>
          <pc:sldMk cId="2235955523" sldId="474"/>
        </pc:sldMkLst>
        <pc:spChg chg="add mod">
          <ac:chgData name="Leonie Smith" userId="fed1330f33f5650e" providerId="LiveId" clId="{37268FA5-F589-4DE4-B1F0-D997508733EF}" dt="2023-01-20T04:30:31.114" v="42"/>
          <ac:spMkLst>
            <pc:docMk/>
            <pc:sldMk cId="2235955523" sldId="474"/>
            <ac:spMk id="2" creationId="{F6B99565-9676-A177-42C4-4EF6C7345D4B}"/>
          </ac:spMkLst>
        </pc:spChg>
        <pc:spChg chg="del">
          <ac:chgData name="Leonie Smith" userId="fed1330f33f5650e" providerId="LiveId" clId="{37268FA5-F589-4DE4-B1F0-D997508733EF}" dt="2023-01-20T04:30:08.862" v="37" actId="21"/>
          <ac:spMkLst>
            <pc:docMk/>
            <pc:sldMk cId="2235955523" sldId="474"/>
            <ac:spMk id="6" creationId="{416C064E-628E-47C0-A712-DB178FE9901E}"/>
          </ac:spMkLst>
        </pc:spChg>
      </pc:sldChg>
      <pc:sldChg chg="addSp delSp modSp mod modTransition">
        <pc:chgData name="Leonie Smith" userId="fed1330f33f5650e" providerId="LiveId" clId="{37268FA5-F589-4DE4-B1F0-D997508733EF}" dt="2023-01-20T04:30:29.596" v="41"/>
        <pc:sldMkLst>
          <pc:docMk/>
          <pc:sldMk cId="1971110226" sldId="475"/>
        </pc:sldMkLst>
        <pc:spChg chg="add mod">
          <ac:chgData name="Leonie Smith" userId="fed1330f33f5650e" providerId="LiveId" clId="{37268FA5-F589-4DE4-B1F0-D997508733EF}" dt="2023-01-20T04:30:29.596" v="41"/>
          <ac:spMkLst>
            <pc:docMk/>
            <pc:sldMk cId="1971110226" sldId="475"/>
            <ac:spMk id="2" creationId="{127611B1-FC59-B23B-CC1D-3E84A83C522B}"/>
          </ac:spMkLst>
        </pc:spChg>
        <pc:spChg chg="del">
          <ac:chgData name="Leonie Smith" userId="fed1330f33f5650e" providerId="LiveId" clId="{37268FA5-F589-4DE4-B1F0-D997508733EF}" dt="2023-01-20T04:30:11.739" v="38" actId="21"/>
          <ac:spMkLst>
            <pc:docMk/>
            <pc:sldMk cId="1971110226" sldId="475"/>
            <ac:spMk id="6" creationId="{416C064E-628E-47C0-A712-DB178FE9901E}"/>
          </ac:spMkLst>
        </pc:spChg>
      </pc:sldChg>
      <pc:sldChg chg="addSp delSp modSp mod modTransition">
        <pc:chgData name="Leonie Smith" userId="fed1330f33f5650e" providerId="LiveId" clId="{37268FA5-F589-4DE4-B1F0-D997508733EF}" dt="2023-01-20T04:30:27.699" v="40"/>
        <pc:sldMkLst>
          <pc:docMk/>
          <pc:sldMk cId="1983652820" sldId="476"/>
        </pc:sldMkLst>
        <pc:spChg chg="add mod">
          <ac:chgData name="Leonie Smith" userId="fed1330f33f5650e" providerId="LiveId" clId="{37268FA5-F589-4DE4-B1F0-D997508733EF}" dt="2023-01-20T04:30:27.699" v="40"/>
          <ac:spMkLst>
            <pc:docMk/>
            <pc:sldMk cId="1983652820" sldId="476"/>
            <ac:spMk id="2" creationId="{F5891949-43A0-3CA9-6012-AC52D2A1BCAB}"/>
          </ac:spMkLst>
        </pc:spChg>
        <pc:spChg chg="del">
          <ac:chgData name="Leonie Smith" userId="fed1330f33f5650e" providerId="LiveId" clId="{37268FA5-F589-4DE4-B1F0-D997508733EF}" dt="2023-01-20T04:30:15.561" v="39" actId="21"/>
          <ac:spMkLst>
            <pc:docMk/>
            <pc:sldMk cId="1983652820" sldId="476"/>
            <ac:spMk id="6" creationId="{416C064E-628E-47C0-A712-DB178FE9901E}"/>
          </ac:spMkLst>
        </pc:spChg>
      </pc:sldChg>
      <pc:sldChg chg="modTransition">
        <pc:chgData name="Leonie Smith" userId="fed1330f33f5650e" providerId="LiveId" clId="{37268FA5-F589-4DE4-B1F0-D997508733EF}" dt="2023-01-20T04:29:32.803" v="30"/>
        <pc:sldMkLst>
          <pc:docMk/>
          <pc:sldMk cId="913915345" sldId="477"/>
        </pc:sldMkLst>
      </pc:sldChg>
      <pc:sldChg chg="addSp delSp modSp mod modTransition">
        <pc:chgData name="Leonie Smith" userId="fed1330f33f5650e" providerId="LiveId" clId="{37268FA5-F589-4DE4-B1F0-D997508733EF}" dt="2023-01-20T04:30:38.243" v="47"/>
        <pc:sldMkLst>
          <pc:docMk/>
          <pc:sldMk cId="902466327" sldId="478"/>
        </pc:sldMkLst>
        <pc:spChg chg="add mod">
          <ac:chgData name="Leonie Smith" userId="fed1330f33f5650e" providerId="LiveId" clId="{37268FA5-F589-4DE4-B1F0-D997508733EF}" dt="2023-01-20T04:30:38.243" v="47"/>
          <ac:spMkLst>
            <pc:docMk/>
            <pc:sldMk cId="902466327" sldId="478"/>
            <ac:spMk id="2" creationId="{D34299CF-3897-EFF3-EFD0-0267EE30D25A}"/>
          </ac:spMkLst>
        </pc:spChg>
        <pc:spChg chg="del">
          <ac:chgData name="Leonie Smith" userId="fed1330f33f5650e" providerId="LiveId" clId="{37268FA5-F589-4DE4-B1F0-D997508733EF}" dt="2023-01-20T04:29:43.717" v="32" actId="21"/>
          <ac:spMkLst>
            <pc:docMk/>
            <pc:sldMk cId="902466327" sldId="47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18E37-4E22-4270-9294-C80B1284E293}"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3C93E-4558-4E2B-A854-15832D3EB1F4}" type="slidenum">
              <a:rPr lang="en-ZA" smtClean="0"/>
              <a:t>‹#›</a:t>
            </a:fld>
            <a:endParaRPr lang="en-ZA"/>
          </a:p>
        </p:txBody>
      </p:sp>
    </p:spTree>
    <p:extLst>
      <p:ext uri="{BB962C8B-B14F-4D97-AF65-F5344CB8AC3E}">
        <p14:creationId xmlns:p14="http://schemas.microsoft.com/office/powerpoint/2010/main" val="245660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800" dirty="0">
                <a:effectLst/>
                <a:latin typeface="Calibri" panose="020F0502020204030204" pitchFamily="34" charset="0"/>
                <a:ea typeface="Calibri" panose="020F0502020204030204" pitchFamily="34" charset="0"/>
                <a:cs typeface="Microsoft Himalaya" panose="01010100010101010101" pitchFamily="2" charset="0"/>
              </a:rPr>
              <a:t>They hide from God - Gen 3:7-13 </a:t>
            </a:r>
          </a:p>
          <a:p>
            <a:pPr>
              <a:lnSpc>
                <a:spcPct val="115000"/>
              </a:lnSpc>
              <a:spcAft>
                <a:spcPts val="1000"/>
              </a:spcAft>
            </a:pPr>
            <a:r>
              <a:rPr lang="en-ZA" sz="1800" dirty="0">
                <a:effectLst/>
                <a:latin typeface="Calibri" panose="020F0502020204030204" pitchFamily="34" charset="0"/>
                <a:ea typeface="Calibri" panose="020F0502020204030204" pitchFamily="34" charset="0"/>
                <a:cs typeface="Microsoft Himalaya" panose="01010100010101010101" pitchFamily="2" charset="0"/>
              </a:rPr>
              <a:t>The woman and the man disobeyed and ate of the fruit God had commanded not to eat. </a:t>
            </a:r>
          </a:p>
          <a:p>
            <a:pPr>
              <a:lnSpc>
                <a:spcPct val="115000"/>
              </a:lnSpc>
              <a:spcAft>
                <a:spcPts val="1000"/>
              </a:spcAft>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7 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both of them knew things they had never known before. They realized they were naked.</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r>
              <a:rPr lang="en-ZA" sz="1800" dirty="0">
                <a:solidFill>
                  <a:srgbClr val="000000"/>
                </a:solidFill>
                <a:effectLst/>
                <a:latin typeface="Segoe UI" panose="020B0502040204020203" pitchFamily="34" charset="0"/>
                <a:ea typeface="Calibri" panose="020F0502020204030204" pitchFamily="34" charset="0"/>
              </a:rPr>
              <a:t>So they sewed together fig leaves and made clothes for themselves.</a:t>
            </a:r>
            <a:endParaRPr lang="en-ZA" dirty="0"/>
          </a:p>
        </p:txBody>
      </p:sp>
      <p:sp>
        <p:nvSpPr>
          <p:cNvPr id="4" name="Slide Number Placeholder 3"/>
          <p:cNvSpPr>
            <a:spLocks noGrp="1"/>
          </p:cNvSpPr>
          <p:nvPr>
            <p:ph type="sldNum" sz="quarter" idx="5"/>
          </p:nvPr>
        </p:nvSpPr>
        <p:spPr/>
        <p:txBody>
          <a:bodyPr/>
          <a:lstStyle/>
          <a:p>
            <a:fld id="{31D3C93E-4558-4E2B-A854-15832D3EB1F4}" type="slidenum">
              <a:rPr lang="en-ZA" smtClean="0"/>
              <a:t>6</a:t>
            </a:fld>
            <a:endParaRPr lang="en-ZA"/>
          </a:p>
        </p:txBody>
      </p:sp>
    </p:spTree>
    <p:extLst>
      <p:ext uri="{BB962C8B-B14F-4D97-AF65-F5344CB8AC3E}">
        <p14:creationId xmlns:p14="http://schemas.microsoft.com/office/powerpoint/2010/main" val="54436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Times New Roman" panose="02020603050405020304" pitchFamily="18" charset="0"/>
              </a:rPr>
              <a:t>8 </a:t>
            </a:r>
            <a:r>
              <a:rPr lang="en-ZA" sz="1800" dirty="0">
                <a:solidFill>
                  <a:srgbClr val="000000"/>
                </a:solidFill>
                <a:effectLst/>
                <a:latin typeface="Segoe UI" panose="020B0502040204020203" pitchFamily="34" charset="0"/>
                <a:ea typeface="Times New Roman" panose="02020603050405020304" pitchFamily="18" charset="0"/>
              </a:rPr>
              <a:t>Then the man and his wife heard the </a:t>
            </a:r>
            <a:r>
              <a:rPr lang="en-ZA" sz="1800" cap="small" dirty="0">
                <a:solidFill>
                  <a:srgbClr val="000000"/>
                </a:solidFill>
                <a:effectLst/>
                <a:latin typeface="Segoe UI" panose="020B0502040204020203" pitchFamily="34" charset="0"/>
                <a:ea typeface="Times New Roman" panose="02020603050405020304" pitchFamily="18" charset="0"/>
              </a:rPr>
              <a:t>Lord</a:t>
            </a:r>
            <a:r>
              <a:rPr lang="en-ZA" sz="1800" dirty="0">
                <a:solidFill>
                  <a:srgbClr val="000000"/>
                </a:solidFill>
                <a:effectLst/>
                <a:latin typeface="Segoe UI" panose="020B0502040204020203" pitchFamily="34" charset="0"/>
                <a:ea typeface="Times New Roman" panose="02020603050405020304" pitchFamily="18" charset="0"/>
              </a:rPr>
              <a:t> God walking in the garden. It was during the coolest time of the day. They hid from the </a:t>
            </a:r>
            <a:r>
              <a:rPr lang="en-ZA" sz="1800" cap="small" dirty="0">
                <a:solidFill>
                  <a:srgbClr val="000000"/>
                </a:solidFill>
                <a:effectLst/>
                <a:latin typeface="Segoe UI" panose="020B0502040204020203" pitchFamily="34" charset="0"/>
                <a:ea typeface="Times New Roman" panose="02020603050405020304" pitchFamily="18" charset="0"/>
              </a:rPr>
              <a:t>Lord</a:t>
            </a:r>
            <a:r>
              <a:rPr lang="en-ZA" sz="1800" dirty="0">
                <a:solidFill>
                  <a:srgbClr val="000000"/>
                </a:solidFill>
                <a:effectLst/>
                <a:latin typeface="Segoe UI" panose="020B0502040204020203" pitchFamily="34" charset="0"/>
                <a:ea typeface="Times New Roman" panose="02020603050405020304" pitchFamily="18" charset="0"/>
              </a:rPr>
              <a:t> God among the trees of the garden. </a:t>
            </a:r>
            <a:endParaRPr lang="en-ZA" dirty="0">
              <a:effectLst/>
            </a:endParaRPr>
          </a:p>
        </p:txBody>
      </p:sp>
      <p:sp>
        <p:nvSpPr>
          <p:cNvPr id="4" name="Slide Number Placeholder 3"/>
          <p:cNvSpPr>
            <a:spLocks noGrp="1"/>
          </p:cNvSpPr>
          <p:nvPr>
            <p:ph type="sldNum" sz="quarter" idx="5"/>
          </p:nvPr>
        </p:nvSpPr>
        <p:spPr/>
        <p:txBody>
          <a:bodyPr/>
          <a:lstStyle/>
          <a:p>
            <a:fld id="{31D3C93E-4558-4E2B-A854-15832D3EB1F4}" type="slidenum">
              <a:rPr lang="en-ZA" smtClean="0"/>
              <a:t>8</a:t>
            </a:fld>
            <a:endParaRPr lang="en-ZA"/>
          </a:p>
        </p:txBody>
      </p:sp>
    </p:spTree>
    <p:extLst>
      <p:ext uri="{BB962C8B-B14F-4D97-AF65-F5344CB8AC3E}">
        <p14:creationId xmlns:p14="http://schemas.microsoft.com/office/powerpoint/2010/main" val="389763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Times New Roman" panose="02020603050405020304" pitchFamily="18" charset="0"/>
              </a:rPr>
              <a:t>10 </a:t>
            </a:r>
            <a:r>
              <a:rPr lang="en-ZA" sz="1800" dirty="0">
                <a:solidFill>
                  <a:srgbClr val="000000"/>
                </a:solidFill>
                <a:effectLst/>
                <a:latin typeface="Segoe UI" panose="020B0502040204020203" pitchFamily="34" charset="0"/>
                <a:ea typeface="Times New Roman" panose="02020603050405020304" pitchFamily="18" charset="0"/>
              </a:rPr>
              <a:t>“I heard you in the garden,” the man answered. “I was afraid, because I was naked. So I hid.”</a:t>
            </a:r>
            <a:endParaRPr lang="en-Z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D3C93E-4558-4E2B-A854-15832D3EB1F4}" type="slidenum">
              <a:rPr lang="en-ZA" smtClean="0"/>
              <a:t>12</a:t>
            </a:fld>
            <a:endParaRPr lang="en-ZA"/>
          </a:p>
        </p:txBody>
      </p:sp>
    </p:spTree>
    <p:extLst>
      <p:ext uri="{BB962C8B-B14F-4D97-AF65-F5344CB8AC3E}">
        <p14:creationId xmlns:p14="http://schemas.microsoft.com/office/powerpoint/2010/main" val="2956088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200" b="1" baseline="30000" dirty="0">
                <a:solidFill>
                  <a:srgbClr val="000000"/>
                </a:solidFill>
                <a:effectLst/>
                <a:latin typeface="Segoe UI" panose="020B0502040204020203" pitchFamily="34" charset="0"/>
                <a:ea typeface="Times New Roman" panose="02020603050405020304" pitchFamily="18" charset="0"/>
              </a:rPr>
              <a:t>11 </a:t>
            </a:r>
            <a:r>
              <a:rPr lang="en-ZA" sz="1200" dirty="0">
                <a:solidFill>
                  <a:srgbClr val="000000"/>
                </a:solidFill>
                <a:effectLst/>
                <a:latin typeface="Segoe UI" panose="020B0502040204020203" pitchFamily="34" charset="0"/>
                <a:ea typeface="Times New Roman" panose="02020603050405020304" pitchFamily="18" charset="0"/>
              </a:rPr>
              <a:t>The </a:t>
            </a:r>
            <a:r>
              <a:rPr lang="en-ZA" sz="1200" cap="small" dirty="0">
                <a:solidFill>
                  <a:srgbClr val="000000"/>
                </a:solidFill>
                <a:effectLst/>
                <a:latin typeface="Segoe UI" panose="020B0502040204020203" pitchFamily="34" charset="0"/>
                <a:ea typeface="Times New Roman" panose="02020603050405020304" pitchFamily="18" charset="0"/>
              </a:rPr>
              <a:t>Lord</a:t>
            </a:r>
            <a:r>
              <a:rPr lang="en-ZA" sz="1200" dirty="0">
                <a:solidFill>
                  <a:srgbClr val="000000"/>
                </a:solidFill>
                <a:effectLst/>
                <a:latin typeface="Segoe UI" panose="020B0502040204020203" pitchFamily="34" charset="0"/>
                <a:ea typeface="Times New Roman" panose="02020603050405020304" pitchFamily="18" charset="0"/>
              </a:rPr>
              <a:t> God said, “Who told you that you were naked? Have you eaten fruit from the tree I commanded you not to eat from?”</a:t>
            </a:r>
            <a:endParaRPr lang="en-ZA" sz="12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31D3C93E-4558-4E2B-A854-15832D3EB1F4}" type="slidenum">
              <a:rPr lang="en-ZA" smtClean="0"/>
              <a:t>14</a:t>
            </a:fld>
            <a:endParaRPr lang="en-ZA"/>
          </a:p>
        </p:txBody>
      </p:sp>
    </p:spTree>
    <p:extLst>
      <p:ext uri="{BB962C8B-B14F-4D97-AF65-F5344CB8AC3E}">
        <p14:creationId xmlns:p14="http://schemas.microsoft.com/office/powerpoint/2010/main" val="178244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baseline="30000" dirty="0">
                <a:solidFill>
                  <a:srgbClr val="000000"/>
                </a:solidFill>
                <a:effectLst/>
                <a:latin typeface="Segoe UI" panose="020B0502040204020203" pitchFamily="34" charset="0"/>
                <a:ea typeface="Calibri" panose="020F0502020204030204" pitchFamily="34" charset="0"/>
              </a:rPr>
              <a:t>12 The man said, “It’s the fault of the woman you put here with me. She gave me some fruit from the tree. And I ate it.”</a:t>
            </a:r>
            <a:endParaRPr lang="en-ZA" dirty="0"/>
          </a:p>
          <a:p>
            <a:endParaRPr lang="en-ZA" dirty="0"/>
          </a:p>
        </p:txBody>
      </p:sp>
      <p:sp>
        <p:nvSpPr>
          <p:cNvPr id="4" name="Slide Number Placeholder 3"/>
          <p:cNvSpPr>
            <a:spLocks noGrp="1"/>
          </p:cNvSpPr>
          <p:nvPr>
            <p:ph type="sldNum" sz="quarter" idx="5"/>
          </p:nvPr>
        </p:nvSpPr>
        <p:spPr/>
        <p:txBody>
          <a:bodyPr/>
          <a:lstStyle/>
          <a:p>
            <a:fld id="{31D3C93E-4558-4E2B-A854-15832D3EB1F4}" type="slidenum">
              <a:rPr lang="en-ZA" smtClean="0"/>
              <a:t>16</a:t>
            </a:fld>
            <a:endParaRPr lang="en-ZA"/>
          </a:p>
        </p:txBody>
      </p:sp>
    </p:spTree>
    <p:extLst>
      <p:ext uri="{BB962C8B-B14F-4D97-AF65-F5344CB8AC3E}">
        <p14:creationId xmlns:p14="http://schemas.microsoft.com/office/powerpoint/2010/main" val="169458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baseline="30000" dirty="0">
                <a:solidFill>
                  <a:srgbClr val="000000"/>
                </a:solidFill>
                <a:effectLst/>
                <a:latin typeface="Segoe UI" panose="020B0502040204020203" pitchFamily="34" charset="0"/>
                <a:ea typeface="Times New Roman" panose="02020603050405020304" pitchFamily="18" charset="0"/>
              </a:rPr>
              <a:t>13 </a:t>
            </a:r>
            <a:r>
              <a:rPr lang="en-ZA" sz="1800" dirty="0">
                <a:solidFill>
                  <a:srgbClr val="000000"/>
                </a:solidFill>
                <a:effectLst/>
                <a:latin typeface="Segoe UI" panose="020B0502040204020203" pitchFamily="34" charset="0"/>
                <a:ea typeface="Times New Roman" panose="02020603050405020304" pitchFamily="18" charset="0"/>
              </a:rPr>
              <a:t>Then the </a:t>
            </a:r>
            <a:r>
              <a:rPr lang="en-ZA" sz="1800" cap="small" dirty="0">
                <a:solidFill>
                  <a:srgbClr val="000000"/>
                </a:solidFill>
                <a:effectLst/>
                <a:latin typeface="Segoe UI" panose="020B0502040204020203" pitchFamily="34" charset="0"/>
                <a:ea typeface="Times New Roman" panose="02020603050405020304" pitchFamily="18" charset="0"/>
              </a:rPr>
              <a:t>Lord</a:t>
            </a:r>
            <a:r>
              <a:rPr lang="en-ZA" sz="1800" dirty="0">
                <a:solidFill>
                  <a:srgbClr val="000000"/>
                </a:solidFill>
                <a:effectLst/>
                <a:latin typeface="Segoe UI" panose="020B0502040204020203" pitchFamily="34" charset="0"/>
                <a:ea typeface="Times New Roman" panose="02020603050405020304" pitchFamily="18" charset="0"/>
              </a:rPr>
              <a:t> God said to the woman, “What have you done?”</a:t>
            </a:r>
            <a:endParaRPr lang="en-ZA" sz="18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31D3C93E-4558-4E2B-A854-15832D3EB1F4}" type="slidenum">
              <a:rPr lang="en-ZA" smtClean="0"/>
              <a:t>18</a:t>
            </a:fld>
            <a:endParaRPr lang="en-ZA"/>
          </a:p>
        </p:txBody>
      </p:sp>
    </p:spTree>
    <p:extLst>
      <p:ext uri="{BB962C8B-B14F-4D97-AF65-F5344CB8AC3E}">
        <p14:creationId xmlns:p14="http://schemas.microsoft.com/office/powerpoint/2010/main" val="396667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Times New Roman" panose="02020603050405020304" pitchFamily="18" charset="0"/>
              </a:rPr>
              <a:t>The woman said, “The serpent tricked me. That’s why I ate the fruit.</a:t>
            </a:r>
            <a:endParaRPr lang="en-ZA" sz="1800" dirty="0">
              <a:effectLst/>
              <a:latin typeface="Times New Roman" panose="02020603050405020304" pitchFamily="18" charset="0"/>
              <a:ea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31D3C93E-4558-4E2B-A854-15832D3EB1F4}" type="slidenum">
              <a:rPr lang="en-ZA" smtClean="0"/>
              <a:t>20</a:t>
            </a:fld>
            <a:endParaRPr lang="en-ZA"/>
          </a:p>
        </p:txBody>
      </p:sp>
    </p:spTree>
    <p:extLst>
      <p:ext uri="{BB962C8B-B14F-4D97-AF65-F5344CB8AC3E}">
        <p14:creationId xmlns:p14="http://schemas.microsoft.com/office/powerpoint/2010/main" val="167657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man and woman knew that they had disobeyed God’s command. They made excuses and blamed one another.</a:t>
            </a:r>
          </a:p>
        </p:txBody>
      </p:sp>
      <p:sp>
        <p:nvSpPr>
          <p:cNvPr id="4" name="Slide Number Placeholder 3"/>
          <p:cNvSpPr>
            <a:spLocks noGrp="1"/>
          </p:cNvSpPr>
          <p:nvPr>
            <p:ph type="sldNum" sz="quarter" idx="5"/>
          </p:nvPr>
        </p:nvSpPr>
        <p:spPr/>
        <p:txBody>
          <a:bodyPr/>
          <a:lstStyle/>
          <a:p>
            <a:fld id="{31D3C93E-4558-4E2B-A854-15832D3EB1F4}" type="slidenum">
              <a:rPr lang="en-ZA" smtClean="0"/>
              <a:t>22</a:t>
            </a:fld>
            <a:endParaRPr lang="en-ZA"/>
          </a:p>
        </p:txBody>
      </p:sp>
    </p:spTree>
    <p:extLst>
      <p:ext uri="{BB962C8B-B14F-4D97-AF65-F5344CB8AC3E}">
        <p14:creationId xmlns:p14="http://schemas.microsoft.com/office/powerpoint/2010/main" val="270547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2F1E-5424-4542-9EB4-28302B6C4C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CF8897C2-C566-498F-91C7-70129B1CA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E12220C-987C-4A82-8812-F0389AB4117B}"/>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5" name="Footer Placeholder 4">
            <a:extLst>
              <a:ext uri="{FF2B5EF4-FFF2-40B4-BE49-F238E27FC236}">
                <a16:creationId xmlns:a16="http://schemas.microsoft.com/office/drawing/2014/main" id="{A6EBE5F4-E378-4FFB-AF19-9AEAD6C2A9C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AB67639-9A20-4FED-8AB8-1A2844A5FE3E}"/>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1224704641"/>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25FC-9572-4CDE-B59B-6174C14683A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048CBA1-B53E-4BAB-BCE0-C0243DD968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806029E-7F1B-413C-B168-490283D95CE5}"/>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5" name="Footer Placeholder 4">
            <a:extLst>
              <a:ext uri="{FF2B5EF4-FFF2-40B4-BE49-F238E27FC236}">
                <a16:creationId xmlns:a16="http://schemas.microsoft.com/office/drawing/2014/main" id="{4B5ACE0D-57E9-43CA-A28D-EE16DADE822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4D7C6E-2490-4397-B626-4E94A2A68890}"/>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2190158488"/>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24392E-9ADA-4C40-AB7A-9BE778CF84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6D596F9-DFB2-436A-BFDF-36AED9D882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4076062-F7E4-4AEA-9C0D-A70C6337339F}"/>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5" name="Footer Placeholder 4">
            <a:extLst>
              <a:ext uri="{FF2B5EF4-FFF2-40B4-BE49-F238E27FC236}">
                <a16:creationId xmlns:a16="http://schemas.microsoft.com/office/drawing/2014/main" id="{BCE81346-8DB0-4709-91D5-8DA691526F1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5C92C9-13F2-460C-A9BB-73DD9DCD3763}"/>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1229385869"/>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730A-3666-430F-80C4-10882F5DE11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8035D1C-8B46-429F-BF7D-832F4FEBAB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9F854BE-382E-46A1-AC4C-75CE5B13A131}"/>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5" name="Footer Placeholder 4">
            <a:extLst>
              <a:ext uri="{FF2B5EF4-FFF2-40B4-BE49-F238E27FC236}">
                <a16:creationId xmlns:a16="http://schemas.microsoft.com/office/drawing/2014/main" id="{29488431-4475-4567-91A8-F97338C9B94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5812E60-9346-4CA8-A53E-17C96CAFFD06}"/>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3100162400"/>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E5E2-C7C2-4D8C-B08D-42810E9A2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C531CAF-4CAD-4125-8726-83939CD306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912A61-D17C-460B-B875-E534AD34AEB7}"/>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5" name="Footer Placeholder 4">
            <a:extLst>
              <a:ext uri="{FF2B5EF4-FFF2-40B4-BE49-F238E27FC236}">
                <a16:creationId xmlns:a16="http://schemas.microsoft.com/office/drawing/2014/main" id="{6EDDE050-A015-42DE-B0BE-488E515B7A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7C23097-95D2-4FA0-ACFA-DB5B04F9FD78}"/>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172740584"/>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EAF4E-DA30-4293-8F88-B9F8E04EBA1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31B8411-21C7-4753-92A5-5707082DF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4570879-934B-413B-90E2-E519D5B483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AA9CAD-6545-4C20-975E-7A627DF699C7}"/>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6" name="Footer Placeholder 5">
            <a:extLst>
              <a:ext uri="{FF2B5EF4-FFF2-40B4-BE49-F238E27FC236}">
                <a16:creationId xmlns:a16="http://schemas.microsoft.com/office/drawing/2014/main" id="{D53F3CCF-E08C-486C-9F54-84B82C5303E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D7D3379-3D50-47CB-9ED4-0F6B47F4FDD4}"/>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509094504"/>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A817-68B5-4DAC-9549-444BA1286A81}"/>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B622415-C71D-451C-BD90-86782DC9C4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2AF38-C935-4AAE-891A-AC38B3091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925E393-8BE2-4BA1-AE29-9C20167083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97D884-65EB-413F-8B7E-E35545BA0A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C185D08-44DA-48B7-AF4E-06A53F87B45A}"/>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8" name="Footer Placeholder 7">
            <a:extLst>
              <a:ext uri="{FF2B5EF4-FFF2-40B4-BE49-F238E27FC236}">
                <a16:creationId xmlns:a16="http://schemas.microsoft.com/office/drawing/2014/main" id="{1BEDF57F-6D3E-4A02-892C-9508C5B2AA1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FDB8F0C-5D40-49BF-B402-AE77D54AB2ED}"/>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2720430747"/>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C006-D980-4E54-9828-D44428A53FB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C5DF0E2-034D-42A4-99FC-8EFF6BFABB7C}"/>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4" name="Footer Placeholder 3">
            <a:extLst>
              <a:ext uri="{FF2B5EF4-FFF2-40B4-BE49-F238E27FC236}">
                <a16:creationId xmlns:a16="http://schemas.microsoft.com/office/drawing/2014/main" id="{20556B50-A1CF-40D7-B095-8B6116A0F42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A078AD9-6082-49C2-9120-F9D99907F230}"/>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1784209414"/>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69F6E-39F3-4B30-9712-1484FF217E41}"/>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3" name="Footer Placeholder 2">
            <a:extLst>
              <a:ext uri="{FF2B5EF4-FFF2-40B4-BE49-F238E27FC236}">
                <a16:creationId xmlns:a16="http://schemas.microsoft.com/office/drawing/2014/main" id="{98014EEF-B292-4B7C-81EB-5038A246E84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3AD3E4AC-581B-440C-A467-5E8168806F1E}"/>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2304631302"/>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8A3E-0D0C-437C-A2B3-5C5B8EB91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5CA2F53-4091-40BF-862D-2BA76A18A5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0B4D17F-6668-4443-A362-2CCB9475F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C3D96-8599-4EAF-A710-1FE597F5CBD8}"/>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6" name="Footer Placeholder 5">
            <a:extLst>
              <a:ext uri="{FF2B5EF4-FFF2-40B4-BE49-F238E27FC236}">
                <a16:creationId xmlns:a16="http://schemas.microsoft.com/office/drawing/2014/main" id="{89052D37-C3F0-4954-B817-4541A0FE93F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0E047B4-EF94-452B-9BED-600C9181A67B}"/>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2982559714"/>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98D8-1D1A-45D1-AEF3-00E9E71E9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C8A018D-110D-4A9B-B88B-6457EB87D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206A5FE-6E7A-49D2-892D-F71628E61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ED9A2-3C2D-40B0-83EA-A68B1E88DCE1}"/>
              </a:ext>
            </a:extLst>
          </p:cNvPr>
          <p:cNvSpPr>
            <a:spLocks noGrp="1"/>
          </p:cNvSpPr>
          <p:nvPr>
            <p:ph type="dt" sz="half" idx="10"/>
          </p:nvPr>
        </p:nvSpPr>
        <p:spPr/>
        <p:txBody>
          <a:bodyPr/>
          <a:lstStyle/>
          <a:p>
            <a:fld id="{66324168-5FA4-4376-A6FB-B0E15DE6FE46}" type="datetimeFigureOut">
              <a:rPr lang="en-ZA" smtClean="0"/>
              <a:t>2024/07/18</a:t>
            </a:fld>
            <a:endParaRPr lang="en-ZA"/>
          </a:p>
        </p:txBody>
      </p:sp>
      <p:sp>
        <p:nvSpPr>
          <p:cNvPr id="6" name="Footer Placeholder 5">
            <a:extLst>
              <a:ext uri="{FF2B5EF4-FFF2-40B4-BE49-F238E27FC236}">
                <a16:creationId xmlns:a16="http://schemas.microsoft.com/office/drawing/2014/main" id="{E57CEBB5-8CC0-4C7D-AC13-FDA07901169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0DC2DC4-12D7-4EDD-873B-3632DB5FE4DC}"/>
              </a:ext>
            </a:extLst>
          </p:cNvPr>
          <p:cNvSpPr>
            <a:spLocks noGrp="1"/>
          </p:cNvSpPr>
          <p:nvPr>
            <p:ph type="sldNum" sz="quarter" idx="12"/>
          </p:nvPr>
        </p:nvSpPr>
        <p:spPr/>
        <p:txBody>
          <a:bodyPr/>
          <a:lstStyle/>
          <a:p>
            <a:fld id="{C7796287-083B-4554-A761-7C17AA4CB76D}" type="slidenum">
              <a:rPr lang="en-ZA" smtClean="0"/>
              <a:t>‹#›</a:t>
            </a:fld>
            <a:endParaRPr lang="en-ZA"/>
          </a:p>
        </p:txBody>
      </p:sp>
    </p:spTree>
    <p:extLst>
      <p:ext uri="{BB962C8B-B14F-4D97-AF65-F5344CB8AC3E}">
        <p14:creationId xmlns:p14="http://schemas.microsoft.com/office/powerpoint/2010/main" val="2552030156"/>
      </p:ext>
    </p:extLst>
  </p:cSld>
  <p:clrMapOvr>
    <a:masterClrMapping/>
  </p:clrMapOvr>
  <mc:AlternateContent xmlns:mc="http://schemas.openxmlformats.org/markup-compatibility/2006" xmlns:p14="http://schemas.microsoft.com/office/powerpoint/2010/main">
    <mc:Choice Requires="p14">
      <p:transition p14:dur="0" advTm="17700"/>
    </mc:Choice>
    <mc:Fallback xmlns="">
      <p:transition advTm="177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73C30-DB18-488B-86DC-A3768CA48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EBDC107-583F-4DA5-96F2-B7CA4983BA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B99E9C0-F04F-4479-A312-172A470550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24168-5FA4-4376-A6FB-B0E15DE6FE46}" type="datetimeFigureOut">
              <a:rPr lang="en-ZA" smtClean="0"/>
              <a:t>2024/07/18</a:t>
            </a:fld>
            <a:endParaRPr lang="en-ZA"/>
          </a:p>
        </p:txBody>
      </p:sp>
      <p:sp>
        <p:nvSpPr>
          <p:cNvPr id="5" name="Footer Placeholder 4">
            <a:extLst>
              <a:ext uri="{FF2B5EF4-FFF2-40B4-BE49-F238E27FC236}">
                <a16:creationId xmlns:a16="http://schemas.microsoft.com/office/drawing/2014/main" id="{4BA958BF-DC41-4474-8529-5FC7ACDF2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56E0C42-0A56-44D8-ABA3-B66DF233A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96287-083B-4554-A761-7C17AA4CB76D}" type="slidenum">
              <a:rPr lang="en-ZA" smtClean="0"/>
              <a:t>‹#›</a:t>
            </a:fld>
            <a:endParaRPr lang="en-ZA"/>
          </a:p>
        </p:txBody>
      </p:sp>
    </p:spTree>
    <p:extLst>
      <p:ext uri="{BB962C8B-B14F-4D97-AF65-F5344CB8AC3E}">
        <p14:creationId xmlns:p14="http://schemas.microsoft.com/office/powerpoint/2010/main" val="194617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17700"/>
    </mc:Choice>
    <mc:Fallback xmlns="">
      <p:transition advTm="177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FAF30EAF-FC43-C693-2D2D-D93158ED6AD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p14:dur="0" advTm="3562"/>
    </mc:Choice>
    <mc:Fallback xmlns="">
      <p:transition advTm="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12611-F3A9-426C-AC7A-A3FD1EBB22E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8EDFDD0-7073-4A3F-9423-7D1D2EF2F572}"/>
              </a:ext>
            </a:extLst>
          </p:cNvPr>
          <p:cNvSpPr>
            <a:spLocks noGrp="1"/>
          </p:cNvSpPr>
          <p:nvPr>
            <p:ph idx="1"/>
          </p:nvPr>
        </p:nvSpPr>
        <p:spPr/>
        <p:txBody>
          <a:bodyPr/>
          <a:lstStyle/>
          <a:p>
            <a:endParaRPr lang="en-ZA"/>
          </a:p>
        </p:txBody>
      </p:sp>
      <p:pic>
        <p:nvPicPr>
          <p:cNvPr id="9" name="Picture 8">
            <a:extLst>
              <a:ext uri="{FF2B5EF4-FFF2-40B4-BE49-F238E27FC236}">
                <a16:creationId xmlns:a16="http://schemas.microsoft.com/office/drawing/2014/main" id="{BEDB5AE2-8FC7-4C92-8EFF-284C19894996}"/>
              </a:ext>
            </a:extLst>
          </p:cNvPr>
          <p:cNvPicPr>
            <a:picLocks noChangeAspect="1"/>
          </p:cNvPicPr>
          <p:nvPr/>
        </p:nvPicPr>
        <p:blipFill>
          <a:blip r:embed="rId2"/>
          <a:stretch>
            <a:fillRect/>
          </a:stretch>
        </p:blipFill>
        <p:spPr>
          <a:xfrm>
            <a:off x="-11260746" y="0"/>
            <a:ext cx="40598411" cy="21107371"/>
          </a:xfrm>
          <a:prstGeom prst="rect">
            <a:avLst/>
          </a:prstGeom>
        </p:spPr>
      </p:pic>
      <p:sp>
        <p:nvSpPr>
          <p:cNvPr id="4" name="TextBox 3">
            <a:extLst>
              <a:ext uri="{FF2B5EF4-FFF2-40B4-BE49-F238E27FC236}">
                <a16:creationId xmlns:a16="http://schemas.microsoft.com/office/drawing/2014/main" id="{90837F4D-5DC9-50B3-A4A2-462E4F6C66B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ZA" sz="3600" dirty="0">
                <a:solidFill>
                  <a:schemeClr val="bg1"/>
                </a:solidFill>
                <a:latin typeface="Times New Roman" panose="02020603050405020304" pitchFamily="18" charset="0"/>
                <a:cs typeface="Times New Roman" panose="02020603050405020304" pitchFamily="18" charset="0"/>
              </a:rPr>
              <a:t>3:9</a:t>
            </a:r>
          </a:p>
        </p:txBody>
      </p:sp>
    </p:spTree>
    <p:extLst>
      <p:ext uri="{BB962C8B-B14F-4D97-AF65-F5344CB8AC3E}">
        <p14:creationId xmlns:p14="http://schemas.microsoft.com/office/powerpoint/2010/main" val="277810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10</a:t>
            </a:r>
            <a:r>
              <a:rPr lang="en-US" sz="4800" b="0" i="0" dirty="0">
                <a:solidFill>
                  <a:srgbClr val="121212"/>
                </a:solidFill>
                <a:effectLst/>
                <a:highlight>
                  <a:srgbClr val="FFFFFF"/>
                </a:highlight>
                <a:latin typeface="Inter" panose="020B0502030000000004" pitchFamily="34" charset="0"/>
              </a:rPr>
              <a:t>“I heard Your voice in the garden,” he replied, “and I was afraid because I was naked; so I hid myself.”</a:t>
            </a:r>
            <a:endParaRPr lang="en-ZA" sz="48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FDE5F421-963A-3594-2B0D-1E28A02D89BE}"/>
              </a:ext>
            </a:extLst>
          </p:cNvPr>
          <p:cNvSpPr txBox="1"/>
          <p:nvPr/>
        </p:nvSpPr>
        <p:spPr>
          <a:xfrm>
            <a:off x="6096000" y="0"/>
            <a:ext cx="6096000" cy="6858000"/>
          </a:xfrm>
          <a:prstGeom prst="rect">
            <a:avLst/>
          </a:prstGeom>
          <a:noFill/>
        </p:spPr>
        <p:txBody>
          <a:bodyPr wrap="square" rtlCol="0">
            <a:noAutofit/>
          </a:bodyPr>
          <a:lstStyle/>
          <a:p>
            <a:r>
              <a:rPr lang="hi-IN" sz="4400" dirty="0"/>
              <a:t>10 उसने कहा, “मैं तेरा शब्द वाटिका में सुनकर डर गया, क्योंकि मैं नंगा था</a:t>
            </a:r>
            <a:r>
              <a:rPr lang="en-IN" sz="4400" dirty="0"/>
              <a:t>b; </a:t>
            </a:r>
            <a:r>
              <a:rPr lang="hi-IN" sz="4400" dirty="0"/>
              <a:t>इसलिए छिप गया।”</a:t>
            </a:r>
            <a:endParaRPr lang="en-IN" sz="4400" dirty="0"/>
          </a:p>
        </p:txBody>
      </p:sp>
      <p:pic>
        <p:nvPicPr>
          <p:cNvPr id="21" name="Audio 20">
            <a:hlinkClick r:id="" action="ppaction://media"/>
            <a:extLst>
              <a:ext uri="{FF2B5EF4-FFF2-40B4-BE49-F238E27FC236}">
                <a16:creationId xmlns:a16="http://schemas.microsoft.com/office/drawing/2014/main" id="{86BB5B8C-2830-06F5-1B24-62CBE260C7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264869" y="4955932"/>
            <a:ext cx="3048000" cy="1714500"/>
          </a:xfrm>
          <a:prstGeom prst="rect">
            <a:avLst/>
          </a:prstGeom>
        </p:spPr>
      </p:pic>
    </p:spTree>
    <p:extLst>
      <p:ext uri="{BB962C8B-B14F-4D97-AF65-F5344CB8AC3E}">
        <p14:creationId xmlns:p14="http://schemas.microsoft.com/office/powerpoint/2010/main" val="3509508418"/>
      </p:ext>
    </p:extLst>
  </p:cSld>
  <p:clrMapOvr>
    <a:masterClrMapping/>
  </p:clrMapOvr>
  <mc:AlternateContent xmlns:mc="http://schemas.openxmlformats.org/markup-compatibility/2006" xmlns:p14="http://schemas.microsoft.com/office/powerpoint/2010/main">
    <mc:Choice Requires="p14">
      <p:transition p14:dur="0" advTm="9779"/>
    </mc:Choice>
    <mc:Fallback xmlns="">
      <p:transition advTm="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52B94-120D-4959-97C3-1DD0608A776D}"/>
              </a:ext>
            </a:extLst>
          </p:cNvPr>
          <p:cNvPicPr>
            <a:picLocks noChangeAspect="1"/>
          </p:cNvPicPr>
          <p:nvPr/>
        </p:nvPicPr>
        <p:blipFill>
          <a:blip r:embed="rId3"/>
          <a:stretch>
            <a:fillRect/>
          </a:stretch>
        </p:blipFill>
        <p:spPr>
          <a:xfrm>
            <a:off x="0" y="0"/>
            <a:ext cx="12192000" cy="6994460"/>
          </a:xfrm>
          <a:prstGeom prst="rect">
            <a:avLst/>
          </a:prstGeom>
        </p:spPr>
      </p:pic>
      <p:sp>
        <p:nvSpPr>
          <p:cNvPr id="2" name="TextBox 1">
            <a:extLst>
              <a:ext uri="{FF2B5EF4-FFF2-40B4-BE49-F238E27FC236}">
                <a16:creationId xmlns:a16="http://schemas.microsoft.com/office/drawing/2014/main" id="{C106E734-5E99-05B7-283E-9B9649F6EA94}"/>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ZA" sz="3600" dirty="0">
                <a:solidFill>
                  <a:schemeClr val="bg1"/>
                </a:solidFill>
                <a:latin typeface="Times New Roman" panose="02020603050405020304" pitchFamily="18" charset="0"/>
                <a:cs typeface="Times New Roman" panose="02020603050405020304" pitchFamily="18" charset="0"/>
              </a:rPr>
              <a:t>3:10</a:t>
            </a:r>
          </a:p>
        </p:txBody>
      </p:sp>
    </p:spTree>
    <p:extLst>
      <p:ext uri="{BB962C8B-B14F-4D97-AF65-F5344CB8AC3E}">
        <p14:creationId xmlns:p14="http://schemas.microsoft.com/office/powerpoint/2010/main" val="3214057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panose="020B0502030000000004" pitchFamily="34" charset="0"/>
              </a:rPr>
              <a:t>11</a:t>
            </a:r>
            <a:r>
              <a:rPr lang="en-US" sz="4400" b="0" i="0" dirty="0">
                <a:solidFill>
                  <a:srgbClr val="121212"/>
                </a:solidFill>
                <a:effectLst/>
                <a:highlight>
                  <a:srgbClr val="FFFFFF"/>
                </a:highlight>
                <a:latin typeface="Inter" panose="020B0502030000000004" pitchFamily="34" charset="0"/>
              </a:rPr>
              <a:t>“Who told you that you were naked?” asked the </a:t>
            </a:r>
            <a:r>
              <a:rPr lang="en-US" sz="4400" b="0" i="0" cap="small" dirty="0">
                <a:solidFill>
                  <a:srgbClr val="121212"/>
                </a:solidFill>
                <a:effectLst/>
                <a:highlight>
                  <a:srgbClr val="FFFFFF"/>
                </a:highlight>
                <a:latin typeface="Inter" panose="020B0502030000000004" pitchFamily="34" charset="0"/>
              </a:rPr>
              <a:t>Lord</a:t>
            </a:r>
            <a:r>
              <a:rPr lang="en-US" sz="4400" b="0" i="0" dirty="0">
                <a:solidFill>
                  <a:srgbClr val="121212"/>
                </a:solidFill>
                <a:effectLst/>
                <a:highlight>
                  <a:srgbClr val="FFFFFF"/>
                </a:highlight>
                <a:latin typeface="Inter" panose="020B0502030000000004" pitchFamily="34" charset="0"/>
              </a:rPr>
              <a:t> God. “Have you eaten from the tree of which I commanded you not to eat?”</a:t>
            </a:r>
            <a:endParaRPr lang="en-ZA" sz="4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12D91338-77AE-1279-D357-316A2A5C2D0A}"/>
              </a:ext>
            </a:extLst>
          </p:cNvPr>
          <p:cNvSpPr txBox="1"/>
          <p:nvPr/>
        </p:nvSpPr>
        <p:spPr>
          <a:xfrm>
            <a:off x="6096000" y="0"/>
            <a:ext cx="6096000" cy="6858000"/>
          </a:xfrm>
          <a:prstGeom prst="rect">
            <a:avLst/>
          </a:prstGeom>
          <a:noFill/>
        </p:spPr>
        <p:txBody>
          <a:bodyPr wrap="square" rtlCol="0">
            <a:noAutofit/>
          </a:bodyPr>
          <a:lstStyle/>
          <a:p>
            <a:r>
              <a:rPr lang="hi-IN" sz="4400" dirty="0"/>
              <a:t>11 यहोवा परमेश्वर ने कहा, “किसने तुझे बताया कि तू नंगा है? जिस वृक्ष का फल खाने को मैंने तुझे मना किया था, क्या तूने उसका फल खाया है?”</a:t>
            </a:r>
            <a:endParaRPr lang="en-IN" sz="4400" dirty="0"/>
          </a:p>
        </p:txBody>
      </p:sp>
      <p:pic>
        <p:nvPicPr>
          <p:cNvPr id="26" name="Audio 25">
            <a:hlinkClick r:id="" action="ppaction://media"/>
            <a:extLst>
              <a:ext uri="{FF2B5EF4-FFF2-40B4-BE49-F238E27FC236}">
                <a16:creationId xmlns:a16="http://schemas.microsoft.com/office/drawing/2014/main" id="{9C1D2E65-AA73-979D-6902-EE81DFFBEF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93554687"/>
      </p:ext>
    </p:extLst>
  </p:cSld>
  <p:clrMapOvr>
    <a:masterClrMapping/>
  </p:clrMapOvr>
  <mc:AlternateContent xmlns:mc="http://schemas.openxmlformats.org/markup-compatibility/2006" xmlns:p14="http://schemas.microsoft.com/office/powerpoint/2010/main">
    <mc:Choice Requires="p14">
      <p:transition p14:dur="0" advTm="14588"/>
    </mc:Choice>
    <mc:Fallback xmlns="">
      <p:transition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F3D9C-B07B-4B19-BA95-53D88AA6ECC1}"/>
              </a:ext>
            </a:extLst>
          </p:cNvPr>
          <p:cNvPicPr>
            <a:picLocks noChangeAspect="1"/>
          </p:cNvPicPr>
          <p:nvPr/>
        </p:nvPicPr>
        <p:blipFill>
          <a:blip r:embed="rId3"/>
          <a:stretch>
            <a:fillRect/>
          </a:stretch>
        </p:blipFill>
        <p:spPr>
          <a:xfrm>
            <a:off x="-8795610" y="-1277640"/>
            <a:ext cx="22767485" cy="12929145"/>
          </a:xfrm>
          <a:prstGeom prst="rect">
            <a:avLst/>
          </a:prstGeom>
        </p:spPr>
      </p:pic>
      <p:sp>
        <p:nvSpPr>
          <p:cNvPr id="2" name="TextBox 1">
            <a:extLst>
              <a:ext uri="{FF2B5EF4-FFF2-40B4-BE49-F238E27FC236}">
                <a16:creationId xmlns:a16="http://schemas.microsoft.com/office/drawing/2014/main" id="{CEE372B4-66BE-7AE3-21E6-21FF10B1E76C}"/>
              </a:ext>
            </a:extLst>
          </p:cNvPr>
          <p:cNvSpPr txBox="1"/>
          <p:nvPr/>
        </p:nvSpPr>
        <p:spPr>
          <a:xfrm>
            <a:off x="9523295" y="376764"/>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3:11</a:t>
            </a:r>
          </a:p>
        </p:txBody>
      </p:sp>
    </p:spTree>
    <p:extLst>
      <p:ext uri="{BB962C8B-B14F-4D97-AF65-F5344CB8AC3E}">
        <p14:creationId xmlns:p14="http://schemas.microsoft.com/office/powerpoint/2010/main" val="141745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228600"/>
            <a:ext cx="5975131" cy="66294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12</a:t>
            </a:r>
            <a:r>
              <a:rPr lang="en-US" sz="4400" b="0" i="0" dirty="0">
                <a:solidFill>
                  <a:srgbClr val="121212"/>
                </a:solidFill>
                <a:effectLst/>
                <a:highlight>
                  <a:srgbClr val="FFFFFF"/>
                </a:highlight>
                <a:latin typeface="Inter" panose="020B0502030000000004" pitchFamily="34" charset="0"/>
              </a:rPr>
              <a:t>And the man answered, “The woman whom You gave me, she gave me fruit from the tree, and I ate it.”</a:t>
            </a:r>
            <a:endParaRPr lang="en-ZA" sz="4400" dirty="0"/>
          </a:p>
        </p:txBody>
      </p:sp>
      <p:sp>
        <p:nvSpPr>
          <p:cNvPr id="2" name="TextBox 1">
            <a:extLst>
              <a:ext uri="{FF2B5EF4-FFF2-40B4-BE49-F238E27FC236}">
                <a16:creationId xmlns:a16="http://schemas.microsoft.com/office/drawing/2014/main" id="{F6B99565-9676-A177-42C4-4EF6C7345D4B}"/>
              </a:ext>
            </a:extLst>
          </p:cNvPr>
          <p:cNvSpPr txBox="1"/>
          <p:nvPr/>
        </p:nvSpPr>
        <p:spPr>
          <a:xfrm>
            <a:off x="6096000" y="0"/>
            <a:ext cx="6096000" cy="6858000"/>
          </a:xfrm>
          <a:prstGeom prst="rect">
            <a:avLst/>
          </a:prstGeom>
          <a:noFill/>
        </p:spPr>
        <p:txBody>
          <a:bodyPr wrap="square" rtlCol="0">
            <a:noAutofit/>
          </a:bodyPr>
          <a:lstStyle/>
          <a:p>
            <a:r>
              <a:rPr lang="hi-IN" sz="4400" dirty="0"/>
              <a:t>12 आदम ने कहा, “जिस स्त्री को तूने मेरे संग रहने को दिया है उसी ने उस वृक्ष का फल मुझे दिया, और मैंने खाया।”</a:t>
            </a:r>
            <a:endParaRPr lang="en-IN" sz="4400" dirty="0"/>
          </a:p>
        </p:txBody>
      </p:sp>
      <p:pic>
        <p:nvPicPr>
          <p:cNvPr id="12" name="Audio 11">
            <a:hlinkClick r:id="" action="ppaction://media"/>
            <a:extLst>
              <a:ext uri="{FF2B5EF4-FFF2-40B4-BE49-F238E27FC236}">
                <a16:creationId xmlns:a16="http://schemas.microsoft.com/office/drawing/2014/main" id="{A4ECB6EE-C7CB-C948-B3D7-AB452D6145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35955523"/>
      </p:ext>
    </p:extLst>
  </p:cSld>
  <p:clrMapOvr>
    <a:masterClrMapping/>
  </p:clrMapOvr>
  <mc:AlternateContent xmlns:mc="http://schemas.openxmlformats.org/markup-compatibility/2006" xmlns:p14="http://schemas.microsoft.com/office/powerpoint/2010/main">
    <mc:Choice Requires="p14">
      <p:transition p14:dur="0" advTm="11821"/>
    </mc:Choice>
    <mc:Fallback xmlns="">
      <p:transition advTm="1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98E63-441B-4714-84B4-CC1DA324C056}"/>
              </a:ext>
            </a:extLst>
          </p:cNvPr>
          <p:cNvPicPr>
            <a:picLocks noChangeAspect="1"/>
          </p:cNvPicPr>
          <p:nvPr/>
        </p:nvPicPr>
        <p:blipFill>
          <a:blip r:embed="rId3"/>
          <a:stretch>
            <a:fillRect/>
          </a:stretch>
        </p:blipFill>
        <p:spPr>
          <a:xfrm>
            <a:off x="0" y="0"/>
            <a:ext cx="12192000" cy="7045078"/>
          </a:xfrm>
          <a:prstGeom prst="rect">
            <a:avLst/>
          </a:prstGeom>
        </p:spPr>
      </p:pic>
      <p:sp>
        <p:nvSpPr>
          <p:cNvPr id="4" name="TextBox 3">
            <a:extLst>
              <a:ext uri="{FF2B5EF4-FFF2-40B4-BE49-F238E27FC236}">
                <a16:creationId xmlns:a16="http://schemas.microsoft.com/office/drawing/2014/main" id="{B8143870-BF43-DCCC-8C38-2E01A5078697}"/>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3:12</a:t>
            </a:r>
          </a:p>
        </p:txBody>
      </p:sp>
    </p:spTree>
    <p:extLst>
      <p:ext uri="{BB962C8B-B14F-4D97-AF65-F5344CB8AC3E}">
        <p14:creationId xmlns:p14="http://schemas.microsoft.com/office/powerpoint/2010/main" val="4222539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0" i="0" dirty="0">
                <a:solidFill>
                  <a:srgbClr val="777A7B"/>
                </a:solidFill>
                <a:effectLst/>
                <a:highlight>
                  <a:srgbClr val="FFFFFF"/>
                </a:highlight>
                <a:latin typeface="Inter" panose="020B0502030000000004" pitchFamily="34" charset="0"/>
              </a:rPr>
              <a:t>13</a:t>
            </a:r>
            <a:r>
              <a:rPr lang="en-US" sz="6600" b="0" i="0" dirty="0">
                <a:solidFill>
                  <a:srgbClr val="121212"/>
                </a:solidFill>
                <a:effectLst/>
                <a:highlight>
                  <a:srgbClr val="FFFFFF"/>
                </a:highlight>
                <a:latin typeface="Inter" panose="020B0502030000000004" pitchFamily="34" charset="0"/>
              </a:rPr>
              <a:t>Then the </a:t>
            </a:r>
            <a:r>
              <a:rPr lang="en-US" sz="6600" b="0" i="0" cap="small" dirty="0">
                <a:solidFill>
                  <a:srgbClr val="121212"/>
                </a:solidFill>
                <a:effectLst/>
                <a:highlight>
                  <a:srgbClr val="FFFFFF"/>
                </a:highlight>
                <a:latin typeface="Inter" panose="020B0502030000000004" pitchFamily="34" charset="0"/>
              </a:rPr>
              <a:t>Lord</a:t>
            </a:r>
            <a:r>
              <a:rPr lang="en-US" sz="6600" b="0" i="0" dirty="0">
                <a:solidFill>
                  <a:srgbClr val="121212"/>
                </a:solidFill>
                <a:effectLst/>
                <a:highlight>
                  <a:srgbClr val="FFFFFF"/>
                </a:highlight>
                <a:latin typeface="Inter" panose="020B0502030000000004" pitchFamily="34" charset="0"/>
              </a:rPr>
              <a:t> God said to the woman, “What is this you have done?”</a:t>
            </a:r>
            <a:endParaRPr lang="en-ZA" sz="66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127611B1-FC59-B23B-CC1D-3E84A83C522B}"/>
              </a:ext>
            </a:extLst>
          </p:cNvPr>
          <p:cNvSpPr txBox="1"/>
          <p:nvPr/>
        </p:nvSpPr>
        <p:spPr>
          <a:xfrm>
            <a:off x="6096000" y="0"/>
            <a:ext cx="6096000" cy="6858000"/>
          </a:xfrm>
          <a:prstGeom prst="rect">
            <a:avLst/>
          </a:prstGeom>
          <a:noFill/>
        </p:spPr>
        <p:txBody>
          <a:bodyPr wrap="square" rtlCol="0">
            <a:noAutofit/>
          </a:bodyPr>
          <a:lstStyle/>
          <a:p>
            <a:pPr algn="l"/>
            <a:r>
              <a:rPr lang="hi-IN" sz="4400" dirty="0"/>
              <a:t>13 तब यहोवा परमेश्वर ने स्त्री से कहा, “तूने यह क्या किया है?”</a:t>
            </a:r>
            <a:endParaRPr lang="hi-IN" sz="4400" b="0" i="0" dirty="0">
              <a:solidFill>
                <a:srgbClr val="121212"/>
              </a:solidFill>
              <a:effectLst/>
              <a:latin typeface="Arial" panose="020B0604020202020204" pitchFamily="34" charset="0"/>
            </a:endParaRPr>
          </a:p>
        </p:txBody>
      </p:sp>
      <p:pic>
        <p:nvPicPr>
          <p:cNvPr id="11" name="Audio 10">
            <a:hlinkClick r:id="" action="ppaction://media"/>
            <a:extLst>
              <a:ext uri="{FF2B5EF4-FFF2-40B4-BE49-F238E27FC236}">
                <a16:creationId xmlns:a16="http://schemas.microsoft.com/office/drawing/2014/main" id="{66F7E18C-B311-F144-604D-5B6F7BBF56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71110226"/>
      </p:ext>
    </p:extLst>
  </p:cSld>
  <p:clrMapOvr>
    <a:masterClrMapping/>
  </p:clrMapOvr>
  <mc:AlternateContent xmlns:mc="http://schemas.openxmlformats.org/markup-compatibility/2006" xmlns:p14="http://schemas.microsoft.com/office/powerpoint/2010/main">
    <mc:Choice Requires="p14">
      <p:transition p14:dur="0" advTm="7837"/>
    </mc:Choice>
    <mc:Fallback xmlns="">
      <p:transition advTm="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E6552C-3BEA-C1AA-36B4-AB132DF92420}"/>
              </a:ext>
            </a:extLst>
          </p:cNvPr>
          <p:cNvPicPr>
            <a:picLocks noChangeAspect="1"/>
          </p:cNvPicPr>
          <p:nvPr/>
        </p:nvPicPr>
        <p:blipFill>
          <a:blip r:embed="rId3"/>
          <a:stretch>
            <a:fillRect/>
          </a:stretch>
        </p:blipFill>
        <p:spPr>
          <a:xfrm>
            <a:off x="0" y="-876132"/>
            <a:ext cx="12192000" cy="7734132"/>
          </a:xfrm>
          <a:prstGeom prst="rect">
            <a:avLst/>
          </a:prstGeom>
        </p:spPr>
      </p:pic>
      <p:sp>
        <p:nvSpPr>
          <p:cNvPr id="2" name="TextBox 1">
            <a:extLst>
              <a:ext uri="{FF2B5EF4-FFF2-40B4-BE49-F238E27FC236}">
                <a16:creationId xmlns:a16="http://schemas.microsoft.com/office/drawing/2014/main" id="{C19A38FF-10E7-4247-622F-1BFA6393937B}"/>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3:13</a:t>
            </a:r>
          </a:p>
        </p:txBody>
      </p:sp>
    </p:spTree>
    <p:extLst>
      <p:ext uri="{BB962C8B-B14F-4D97-AF65-F5344CB8AC3E}">
        <p14:creationId xmlns:p14="http://schemas.microsoft.com/office/powerpoint/2010/main" val="384592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121212"/>
                </a:solidFill>
                <a:effectLst/>
                <a:highlight>
                  <a:srgbClr val="FFFFFF"/>
                </a:highlight>
                <a:latin typeface="Inter" panose="020B0502030000000004" pitchFamily="34" charset="0"/>
              </a:rPr>
              <a:t>13…“The serpent deceived me,” she replied, “and I ate.”</a:t>
            </a:r>
            <a:endParaRPr lang="en-ZA" sz="48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F5891949-43A0-3CA9-6012-AC52D2A1BCAB}"/>
              </a:ext>
            </a:extLst>
          </p:cNvPr>
          <p:cNvSpPr txBox="1"/>
          <p:nvPr/>
        </p:nvSpPr>
        <p:spPr>
          <a:xfrm>
            <a:off x="6096000" y="0"/>
            <a:ext cx="6096000" cy="6858000"/>
          </a:xfrm>
          <a:prstGeom prst="rect">
            <a:avLst/>
          </a:prstGeom>
          <a:noFill/>
        </p:spPr>
        <p:txBody>
          <a:bodyPr wrap="square" rtlCol="0">
            <a:noAutofit/>
          </a:bodyPr>
          <a:lstStyle/>
          <a:p>
            <a:pPr algn="l"/>
            <a:r>
              <a:rPr lang="hi-IN" sz="4400" dirty="0"/>
              <a:t>स्त्री ने कहा, “सर्प ने मुझे बहका दिया, तब मैंने खाया।”</a:t>
            </a:r>
            <a:endParaRPr lang="hi-IN" sz="4400" b="0" i="0" dirty="0">
              <a:solidFill>
                <a:srgbClr val="121212"/>
              </a:solidFill>
              <a:effectLst/>
              <a:latin typeface="Arial" panose="020B0604020202020204" pitchFamily="34" charset="0"/>
            </a:endParaRPr>
          </a:p>
        </p:txBody>
      </p:sp>
      <p:pic>
        <p:nvPicPr>
          <p:cNvPr id="61" name="Audio 60">
            <a:hlinkClick r:id="" action="ppaction://media"/>
            <a:extLst>
              <a:ext uri="{FF2B5EF4-FFF2-40B4-BE49-F238E27FC236}">
                <a16:creationId xmlns:a16="http://schemas.microsoft.com/office/drawing/2014/main" id="{D4977B1F-500E-D6FA-29BE-F3F4FE0FD1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83652820"/>
      </p:ext>
    </p:extLst>
  </p:cSld>
  <p:clrMapOvr>
    <a:masterClrMapping/>
  </p:clrMapOvr>
  <mc:AlternateContent xmlns:mc="http://schemas.openxmlformats.org/markup-compatibility/2006" xmlns:p14="http://schemas.microsoft.com/office/powerpoint/2010/main">
    <mc:Choice Requires="p14">
      <p:transition p14:dur="0" advTm="8049"/>
    </mc:Choice>
    <mc:Fallback xmlns="">
      <p:transition advTm="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9005ABE-000A-A2D9-6F47-9CBB71AFE245}"/>
              </a:ext>
            </a:extLst>
          </p:cNvPr>
          <p:cNvPicPr>
            <a:picLocks noChangeAspect="1"/>
          </p:cNvPicPr>
          <p:nvPr/>
        </p:nvPicPr>
        <p:blipFill>
          <a:blip r:embed="rId2"/>
          <a:stretch>
            <a:fillRect/>
          </a:stretch>
        </p:blipFill>
        <p:spPr>
          <a:xfrm>
            <a:off x="0" y="0"/>
            <a:ext cx="12192000" cy="7694951"/>
          </a:xfrm>
          <a:prstGeom prst="rect">
            <a:avLst/>
          </a:prstGeom>
        </p:spPr>
      </p:pic>
      <p:sp>
        <p:nvSpPr>
          <p:cNvPr id="2" name="TextBox 1">
            <a:extLst>
              <a:ext uri="{FF2B5EF4-FFF2-40B4-BE49-F238E27FC236}">
                <a16:creationId xmlns:a16="http://schemas.microsoft.com/office/drawing/2014/main" id="{118054E9-26E4-BB82-93F6-5C65B182A0C4}"/>
              </a:ext>
            </a:extLst>
          </p:cNvPr>
          <p:cNvSpPr txBox="1"/>
          <p:nvPr/>
        </p:nvSpPr>
        <p:spPr>
          <a:xfrm>
            <a:off x="572344" y="245049"/>
            <a:ext cx="6216868" cy="4088299"/>
          </a:xfrm>
          <a:prstGeom prst="rect">
            <a:avLst/>
          </a:prstGeom>
          <a:noFill/>
        </p:spPr>
        <p:txBody>
          <a:bodyPr wrap="square" rtlCol="0">
            <a:spAutoFit/>
          </a:bodyPr>
          <a:lstStyle/>
          <a:p>
            <a:pPr>
              <a:lnSpc>
                <a:spcPct val="115000"/>
              </a:lnSpc>
              <a:spcAft>
                <a:spcPts val="1000"/>
              </a:spcAft>
            </a:pPr>
            <a:r>
              <a:rPr lang="hi-IN"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मनुष्य का खुद को परमेश्वर से छुपाना </a:t>
            </a:r>
            <a:r>
              <a:rPr lang="en-ZA"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1000"/>
              </a:spcAft>
            </a:pPr>
            <a:r>
              <a:rPr lang="hi-IN"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3:7-13</a:t>
            </a:r>
            <a:endParaRPr lang="en-IN"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bo-CN" sz="3600" b="0" i="0" dirty="0">
                <a:solidFill>
                  <a:srgbClr val="444444"/>
                </a:solidFill>
                <a:effectLst/>
                <a:latin typeface="Arial" panose="020B0604020202020204" pitchFamily="34" charset="0"/>
              </a:rPr>
              <a:t> </a:t>
            </a:r>
            <a:endParaRPr lang="en-ZA" sz="3600" dirty="0"/>
          </a:p>
        </p:txBody>
      </p:sp>
      <p:sp>
        <p:nvSpPr>
          <p:cNvPr id="7" name="TextBox 6">
            <a:extLst>
              <a:ext uri="{FF2B5EF4-FFF2-40B4-BE49-F238E27FC236}">
                <a16:creationId xmlns:a16="http://schemas.microsoft.com/office/drawing/2014/main" id="{AE41743F-0EB0-0DAB-FAC5-D00C35710A9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19216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A499A-965A-4631-A854-2F59E45BC902}"/>
              </a:ext>
            </a:extLst>
          </p:cNvPr>
          <p:cNvPicPr>
            <a:picLocks noChangeAspect="1"/>
          </p:cNvPicPr>
          <p:nvPr/>
        </p:nvPicPr>
        <p:blipFill>
          <a:blip r:embed="rId3"/>
          <a:stretch>
            <a:fillRect/>
          </a:stretch>
        </p:blipFill>
        <p:spPr>
          <a:xfrm>
            <a:off x="0" y="-718387"/>
            <a:ext cx="12192000" cy="8294773"/>
          </a:xfrm>
          <a:prstGeom prst="rect">
            <a:avLst/>
          </a:prstGeom>
        </p:spPr>
      </p:pic>
      <p:sp>
        <p:nvSpPr>
          <p:cNvPr id="4" name="TextBox 3">
            <a:extLst>
              <a:ext uri="{FF2B5EF4-FFF2-40B4-BE49-F238E27FC236}">
                <a16:creationId xmlns:a16="http://schemas.microsoft.com/office/drawing/2014/main" id="{C2C77C48-C5FE-B6F7-19F2-54E46980C85A}"/>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ZA" sz="3600" dirty="0">
                <a:solidFill>
                  <a:schemeClr val="bg1"/>
                </a:solidFill>
                <a:latin typeface="Times New Roman" panose="02020603050405020304" pitchFamily="18" charset="0"/>
                <a:cs typeface="Times New Roman" panose="02020603050405020304" pitchFamily="18" charset="0"/>
              </a:rPr>
              <a:t>3:13</a:t>
            </a:r>
          </a:p>
        </p:txBody>
      </p:sp>
    </p:spTree>
    <p:extLst>
      <p:ext uri="{BB962C8B-B14F-4D97-AF65-F5344CB8AC3E}">
        <p14:creationId xmlns:p14="http://schemas.microsoft.com/office/powerpoint/2010/main" val="2612454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t>The man and woman knew that they had disobeyed God’s command. They made excuses and blamed one another.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400" dirty="0"/>
              <a:t>पुरुष और स्त्री जानते थे कि उन्होंने परमेश्वर की आज्ञा का उल्लंघन किया है। उन्होंने बहाने बनाए और एक दूसरे पर दोषारोपण किया।</a:t>
            </a:r>
            <a:endParaRPr lang="en-ZA" sz="4400" dirty="0"/>
          </a:p>
        </p:txBody>
      </p:sp>
      <p:pic>
        <p:nvPicPr>
          <p:cNvPr id="40" name="Audio 39">
            <a:hlinkClick r:id="" action="ppaction://media"/>
            <a:extLst>
              <a:ext uri="{FF2B5EF4-FFF2-40B4-BE49-F238E27FC236}">
                <a16:creationId xmlns:a16="http://schemas.microsoft.com/office/drawing/2014/main" id="{CDE72A96-4323-F45F-6B4C-9028C2F676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13915345"/>
      </p:ext>
    </p:extLst>
  </p:cSld>
  <p:clrMapOvr>
    <a:masterClrMapping/>
  </p:clrMapOvr>
  <mc:AlternateContent xmlns:mc="http://schemas.openxmlformats.org/markup-compatibility/2006" xmlns:p14="http://schemas.microsoft.com/office/powerpoint/2010/main">
    <mc:Choice Requires="p14">
      <p:transition p14:dur="0" advTm="16468"/>
    </mc:Choice>
    <mc:Fallback xmlns="">
      <p:transition advTm="16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2AB78-84C7-42E5-A2CC-3724FB3A664C}"/>
              </a:ext>
            </a:extLst>
          </p:cNvPr>
          <p:cNvPicPr>
            <a:picLocks noChangeAspect="1"/>
          </p:cNvPicPr>
          <p:nvPr/>
        </p:nvPicPr>
        <p:blipFill>
          <a:blip r:embed="rId3"/>
          <a:stretch>
            <a:fillRect/>
          </a:stretch>
        </p:blipFill>
        <p:spPr>
          <a:xfrm>
            <a:off x="0" y="-141624"/>
            <a:ext cx="12192000" cy="7141247"/>
          </a:xfrm>
          <a:prstGeom prst="rect">
            <a:avLst/>
          </a:prstGeom>
        </p:spPr>
      </p:pic>
    </p:spTree>
    <p:extLst>
      <p:ext uri="{BB962C8B-B14F-4D97-AF65-F5344CB8AC3E}">
        <p14:creationId xmlns:p14="http://schemas.microsoft.com/office/powerpoint/2010/main" val="3413997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Hiding from God</a:t>
            </a:r>
            <a:r>
              <a:rPr lang="hi-IN" sz="6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Genesis</a:t>
            </a:r>
            <a:r>
              <a:rPr lang="hi-IN" sz="6000" dirty="0">
                <a:effectLst/>
                <a:latin typeface="Times New Roman" panose="02020603050405020304" pitchFamily="18" charset="0"/>
                <a:ea typeface="Calibri" panose="020F0502020204030204" pitchFamily="34" charset="0"/>
                <a:cs typeface="Times New Roman" panose="02020603050405020304" pitchFamily="18" charset="0"/>
              </a:rPr>
              <a:t> </a:t>
            </a:r>
            <a:r>
              <a:rPr lang="en-ZA" sz="6000" dirty="0">
                <a:effectLst/>
                <a:latin typeface="Times New Roman" panose="02020603050405020304" pitchFamily="18" charset="0"/>
                <a:ea typeface="Calibri" panose="020F0502020204030204" pitchFamily="34" charset="0"/>
                <a:cs typeface="Times New Roman" panose="02020603050405020304" pitchFamily="18" charset="0"/>
              </a:rPr>
              <a:t>3:7-13</a:t>
            </a:r>
            <a:endParaRPr lang="en-IN"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A14B4A7-8BA0-4515-5900-D7EF71569E6D}"/>
              </a:ext>
            </a:extLst>
          </p:cNvPr>
          <p:cNvSpPr txBox="1"/>
          <p:nvPr/>
        </p:nvSpPr>
        <p:spPr>
          <a:xfrm>
            <a:off x="6096000" y="0"/>
            <a:ext cx="6096000" cy="6858000"/>
          </a:xfrm>
          <a:prstGeom prst="rect">
            <a:avLst/>
          </a:prstGeom>
          <a:noFill/>
        </p:spPr>
        <p:txBody>
          <a:bodyPr wrap="square" rtlCol="0">
            <a:noAutofit/>
          </a:bodyPr>
          <a:lstStyle/>
          <a:p>
            <a:pPr>
              <a:lnSpc>
                <a:spcPct val="115000"/>
              </a:lnSpc>
              <a:spcAft>
                <a:spcPts val="1000"/>
              </a:spcAft>
            </a:pPr>
            <a:r>
              <a:rPr lang="hi-IN" sz="5400" dirty="0">
                <a:effectLst/>
                <a:latin typeface="Times New Roman" panose="02020603050405020304" pitchFamily="18" charset="0"/>
                <a:ea typeface="Calibri" panose="020F0502020204030204" pitchFamily="34" charset="0"/>
                <a:cs typeface="Times New Roman" panose="02020603050405020304" pitchFamily="18" charset="0"/>
              </a:rPr>
              <a:t>मनुष्य का खुद को परमेश्वर से छुपाना –उत्पत्ति </a:t>
            </a:r>
            <a:r>
              <a:rPr lang="en-ZA" sz="5400" dirty="0">
                <a:effectLst/>
                <a:latin typeface="Times New Roman" panose="02020603050405020304" pitchFamily="18" charset="0"/>
                <a:ea typeface="Calibri" panose="020F0502020204030204" pitchFamily="34" charset="0"/>
                <a:cs typeface="Times New Roman" panose="02020603050405020304" pitchFamily="18" charset="0"/>
              </a:rPr>
              <a:t>3:7-13</a:t>
            </a:r>
            <a:endParaRPr lang="en-IN"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E6742960-D524-96E2-7317-27C72EAEAB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91341323"/>
      </p:ext>
    </p:extLst>
  </p:cSld>
  <p:clrMapOvr>
    <a:masterClrMapping/>
  </p:clrMapOvr>
  <mc:AlternateContent xmlns:mc="http://schemas.openxmlformats.org/markup-compatibility/2006" xmlns:p14="http://schemas.microsoft.com/office/powerpoint/2010/main">
    <mc:Choice Requires="p14">
      <p:transition p14:dur="0" advTm="3864"/>
    </mc:Choice>
    <mc:Fallback xmlns="">
      <p:transition advTm="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118C75-3F75-EDA6-01B4-BC89448EE5C8}"/>
              </a:ext>
            </a:extLst>
          </p:cNvPr>
          <p:cNvPicPr>
            <a:picLocks noChangeAspect="1"/>
          </p:cNvPicPr>
          <p:nvPr/>
        </p:nvPicPr>
        <p:blipFill>
          <a:blip r:embed="rId4"/>
          <a:stretch>
            <a:fillRect/>
          </a:stretch>
        </p:blipFill>
        <p:spPr>
          <a:xfrm>
            <a:off x="0" y="-836951"/>
            <a:ext cx="12192000" cy="7694951"/>
          </a:xfrm>
          <a:prstGeom prst="rect">
            <a:avLst/>
          </a:prstGeom>
        </p:spPr>
      </p:pic>
      <p:sp>
        <p:nvSpPr>
          <p:cNvPr id="7" name="TextBox 6">
            <a:extLst>
              <a:ext uri="{FF2B5EF4-FFF2-40B4-BE49-F238E27FC236}">
                <a16:creationId xmlns:a16="http://schemas.microsoft.com/office/drawing/2014/main" id="{6CEC945D-FA27-A61E-5F89-7B2AA89B79B3}"/>
              </a:ext>
            </a:extLst>
          </p:cNvPr>
          <p:cNvSpPr txBox="1"/>
          <p:nvPr/>
        </p:nvSpPr>
        <p:spPr>
          <a:xfrm>
            <a:off x="2446485" y="245049"/>
            <a:ext cx="6216868" cy="4088299"/>
          </a:xfrm>
          <a:prstGeom prst="rect">
            <a:avLst/>
          </a:prstGeom>
          <a:noFill/>
        </p:spPr>
        <p:txBody>
          <a:bodyPr wrap="square" rtlCol="0">
            <a:spAutoFit/>
          </a:bodyPr>
          <a:lstStyle/>
          <a:p>
            <a:pPr>
              <a:lnSpc>
                <a:spcPct val="115000"/>
              </a:lnSpc>
              <a:spcAft>
                <a:spcPts val="1000"/>
              </a:spcAft>
            </a:pPr>
            <a:r>
              <a:rPr lang="hi-IN"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मनुष्य का खुद को परमेश्वर से छुपाना </a:t>
            </a:r>
            <a:r>
              <a:rPr lang="en-ZA"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spcAft>
                <a:spcPts val="1000"/>
              </a:spcAft>
            </a:pPr>
            <a:r>
              <a:rPr lang="hi-IN"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3:7-13</a:t>
            </a:r>
            <a:endParaRPr lang="en-IN"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bo-CN" sz="3600" b="0" i="0" dirty="0">
                <a:solidFill>
                  <a:srgbClr val="444444"/>
                </a:solidFill>
                <a:effectLst/>
                <a:latin typeface="Arial" panose="020B0604020202020204" pitchFamily="34" charset="0"/>
              </a:rPr>
              <a:t> </a:t>
            </a:r>
            <a:endParaRPr lang="en-ZA" sz="3600" dirty="0"/>
          </a:p>
        </p:txBody>
      </p:sp>
      <p:pic>
        <p:nvPicPr>
          <p:cNvPr id="2" name="Audio 1">
            <a:hlinkClick r:id="" action="ppaction://media"/>
            <a:extLst>
              <a:ext uri="{FF2B5EF4-FFF2-40B4-BE49-F238E27FC236}">
                <a16:creationId xmlns:a16="http://schemas.microsoft.com/office/drawing/2014/main" id="{983E030A-D20E-C81C-14AC-119C2B4767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p14:dur="0" advTm="4829"/>
    </mc:Choice>
    <mc:Fallback xmlns="">
      <p:transition advTm="4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3600" dirty="0">
                <a:latin typeface="Calibri" panose="020F0502020204030204" pitchFamily="34" charset="0"/>
                <a:ea typeface="Calibri" panose="020F0502020204030204" pitchFamily="34" charset="0"/>
                <a:cs typeface="Microsoft Himalaya" panose="01010100010101010101" pitchFamily="2" charset="0"/>
              </a:rPr>
              <a:t>The woman and the man disobeyed and ate of the fruit God had commanded not to eat. </a:t>
            </a:r>
            <a:endParaRPr lang="en-IN" sz="36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US" sz="3200" b="0" i="0" dirty="0">
                <a:solidFill>
                  <a:srgbClr val="777A7B"/>
                </a:solidFill>
                <a:effectLst/>
                <a:highlight>
                  <a:srgbClr val="FFFFFF"/>
                </a:highlight>
                <a:latin typeface="Inter" panose="020B0502030000000004" pitchFamily="34" charset="0"/>
              </a:rPr>
              <a:t>7</a:t>
            </a:r>
            <a:r>
              <a:rPr lang="en-US" sz="3200" b="0" i="0" dirty="0">
                <a:solidFill>
                  <a:srgbClr val="121212"/>
                </a:solidFill>
                <a:effectLst/>
                <a:highlight>
                  <a:srgbClr val="FFFFFF"/>
                </a:highlight>
                <a:latin typeface="Inter" panose="020B0502030000000004" pitchFamily="34" charset="0"/>
              </a:rPr>
              <a:t>And the eyes of both of them were opened, and they knew that they were naked; so they sewed together fig leaves and made coverings for themselves.</a:t>
            </a:r>
            <a:endParaRPr lang="en-ZA" sz="1600" dirty="0"/>
          </a:p>
        </p:txBody>
      </p:sp>
      <p:sp>
        <p:nvSpPr>
          <p:cNvPr id="2" name="TextBox 1">
            <a:extLst>
              <a:ext uri="{FF2B5EF4-FFF2-40B4-BE49-F238E27FC236}">
                <a16:creationId xmlns:a16="http://schemas.microsoft.com/office/drawing/2014/main" id="{D34299CF-3897-EFF3-EFD0-0267EE30D25A}"/>
              </a:ext>
            </a:extLst>
          </p:cNvPr>
          <p:cNvSpPr txBox="1"/>
          <p:nvPr/>
        </p:nvSpPr>
        <p:spPr>
          <a:xfrm>
            <a:off x="6096000" y="0"/>
            <a:ext cx="6096000" cy="6858000"/>
          </a:xfrm>
          <a:prstGeom prst="rect">
            <a:avLst/>
          </a:prstGeom>
          <a:noFill/>
        </p:spPr>
        <p:txBody>
          <a:bodyPr wrap="square" rtlCol="0">
            <a:noAutofit/>
          </a:bodyPr>
          <a:lstStyle/>
          <a:p>
            <a:r>
              <a:rPr lang="hi-IN" sz="3600" dirty="0"/>
              <a:t>उस स्त्री और पुरुष ने आज्ञा न मानी और उस फल में से खाया जिसे परमेश्वर ने खाने से मना किया था।</a:t>
            </a:r>
            <a:endParaRPr lang="en-US" sz="3600" dirty="0"/>
          </a:p>
          <a:p>
            <a:endParaRPr lang="en-IN" sz="3600" dirty="0"/>
          </a:p>
          <a:p>
            <a:r>
              <a:rPr lang="en-IN" sz="3600" dirty="0"/>
              <a:t> </a:t>
            </a:r>
            <a:r>
              <a:rPr lang="hi-IN" sz="3600" b="0" i="0" dirty="0">
                <a:solidFill>
                  <a:srgbClr val="777A7B"/>
                </a:solidFill>
                <a:effectLst/>
                <a:latin typeface="Arial" panose="020B0604020202020204" pitchFamily="34" charset="0"/>
              </a:rPr>
              <a:t>7</a:t>
            </a:r>
            <a:r>
              <a:rPr lang="en-US" sz="3600" b="0" i="0" dirty="0">
                <a:solidFill>
                  <a:srgbClr val="777A7B"/>
                </a:solidFill>
                <a:effectLst/>
                <a:latin typeface="Arial" panose="020B0604020202020204" pitchFamily="34" charset="0"/>
              </a:rPr>
              <a:t> </a:t>
            </a:r>
            <a:r>
              <a:rPr lang="hi-IN" sz="3600" b="0" i="0" dirty="0">
                <a:solidFill>
                  <a:srgbClr val="121212"/>
                </a:solidFill>
                <a:effectLst/>
                <a:latin typeface="Arial" panose="020B0604020202020204" pitchFamily="34" charset="0"/>
              </a:rPr>
              <a:t>तब उन दोनों की आँखें खुल गईं, और उनको मालूम हुआ कि वे नंगे हैं; इसलिए उन्होंने अंजीर के पत्ते जोड़-जोड़कर लंगोट बना लिये।</a:t>
            </a:r>
            <a:endParaRPr lang="en-IN" sz="3600" dirty="0"/>
          </a:p>
        </p:txBody>
      </p:sp>
      <p:pic>
        <p:nvPicPr>
          <p:cNvPr id="74" name="Audio 73">
            <a:hlinkClick r:id="" action="ppaction://media"/>
            <a:extLst>
              <a:ext uri="{FF2B5EF4-FFF2-40B4-BE49-F238E27FC236}">
                <a16:creationId xmlns:a16="http://schemas.microsoft.com/office/drawing/2014/main" id="{9644EDF1-CAB9-B236-3542-7F255143FF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02466327"/>
      </p:ext>
    </p:extLst>
  </p:cSld>
  <p:clrMapOvr>
    <a:masterClrMapping/>
  </p:clrMapOvr>
  <mc:AlternateContent xmlns:mc="http://schemas.openxmlformats.org/markup-compatibility/2006" xmlns:p14="http://schemas.microsoft.com/office/powerpoint/2010/main">
    <mc:Choice Requires="p14">
      <p:transition p14:dur="0" advTm="36361"/>
    </mc:Choice>
    <mc:Fallback xmlns="">
      <p:transition advTm="36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C362C-FAA5-4C5B-BC4B-26926052DFCB}"/>
              </a:ext>
            </a:extLst>
          </p:cNvPr>
          <p:cNvPicPr>
            <a:picLocks noChangeAspect="1"/>
          </p:cNvPicPr>
          <p:nvPr/>
        </p:nvPicPr>
        <p:blipFill>
          <a:blip r:embed="rId3"/>
          <a:stretch>
            <a:fillRect/>
          </a:stretch>
        </p:blipFill>
        <p:spPr>
          <a:xfrm>
            <a:off x="-1426622" y="12032"/>
            <a:ext cx="13618622" cy="8595360"/>
          </a:xfrm>
          <a:prstGeom prst="rect">
            <a:avLst/>
          </a:prstGeom>
        </p:spPr>
      </p:pic>
      <p:sp>
        <p:nvSpPr>
          <p:cNvPr id="2" name="TextBox 1">
            <a:extLst>
              <a:ext uri="{FF2B5EF4-FFF2-40B4-BE49-F238E27FC236}">
                <a16:creationId xmlns:a16="http://schemas.microsoft.com/office/drawing/2014/main" id="{318242DD-3C96-B047-F029-97A68EF870D5}"/>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ZA" sz="3600" dirty="0">
                <a:solidFill>
                  <a:schemeClr val="bg1"/>
                </a:solidFill>
                <a:latin typeface="Times New Roman" panose="02020603050405020304" pitchFamily="18" charset="0"/>
                <a:cs typeface="Times New Roman" panose="02020603050405020304" pitchFamily="18" charset="0"/>
              </a:rPr>
              <a:t>3:7</a:t>
            </a:r>
          </a:p>
        </p:txBody>
      </p:sp>
    </p:spTree>
    <p:extLst>
      <p:ext uri="{BB962C8B-B14F-4D97-AF65-F5344CB8AC3E}">
        <p14:creationId xmlns:p14="http://schemas.microsoft.com/office/powerpoint/2010/main" val="2804139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8</a:t>
            </a:r>
            <a:r>
              <a:rPr lang="en-US" sz="4000" b="0" i="0" dirty="0">
                <a:solidFill>
                  <a:srgbClr val="121212"/>
                </a:solidFill>
                <a:effectLst/>
                <a:highlight>
                  <a:srgbClr val="FFFFFF"/>
                </a:highlight>
                <a:latin typeface="Inter" panose="020B0502030000000004" pitchFamily="34" charset="0"/>
              </a:rPr>
              <a:t>Then the man and his wife heard the voice of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walking in the garden in the breeze  of the day, and they hid themselves from the presence of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among the trees of the garden.</a:t>
            </a:r>
          </a:p>
        </p:txBody>
      </p:sp>
      <p:sp>
        <p:nvSpPr>
          <p:cNvPr id="2" name="TextBox 1">
            <a:extLst>
              <a:ext uri="{FF2B5EF4-FFF2-40B4-BE49-F238E27FC236}">
                <a16:creationId xmlns:a16="http://schemas.microsoft.com/office/drawing/2014/main" id="{C23BB908-8E6A-4DBE-E3A5-C168A7165D44}"/>
              </a:ext>
            </a:extLst>
          </p:cNvPr>
          <p:cNvSpPr txBox="1"/>
          <p:nvPr/>
        </p:nvSpPr>
        <p:spPr>
          <a:xfrm>
            <a:off x="6096000" y="0"/>
            <a:ext cx="6096000" cy="6858000"/>
          </a:xfrm>
          <a:prstGeom prst="rect">
            <a:avLst/>
          </a:prstGeom>
          <a:noFill/>
        </p:spPr>
        <p:txBody>
          <a:bodyPr wrap="square" rtlCol="0">
            <a:noAutofit/>
          </a:bodyPr>
          <a:lstStyle/>
          <a:p>
            <a:r>
              <a:rPr lang="hi-IN" sz="4400" dirty="0"/>
              <a:t>8 तब यहोवा परमेश्वर, जो दिन के ठंडे समय वाटिका में फिरता था, उसका शब्द उनको सुनाई दिया। तब आदम और उसकी पत्नी वाटिका के वृक्षों के बीच यहोवा परमेश्वर से छिप गए।</a:t>
            </a:r>
            <a:endParaRPr lang="en-IN" sz="4400" dirty="0"/>
          </a:p>
        </p:txBody>
      </p:sp>
      <p:pic>
        <p:nvPicPr>
          <p:cNvPr id="107" name="Audio 106">
            <a:hlinkClick r:id="" action="ppaction://media"/>
            <a:extLst>
              <a:ext uri="{FF2B5EF4-FFF2-40B4-BE49-F238E27FC236}">
                <a16:creationId xmlns:a16="http://schemas.microsoft.com/office/drawing/2014/main" id="{780AA519-02E8-5A95-0D86-237E282696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p14:dur="0" advTm="16741"/>
    </mc:Choice>
    <mc:Fallback xmlns="">
      <p:transition advTm="1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42947-0ED2-4203-B0C6-D6996E3AA17C}"/>
              </a:ext>
            </a:extLst>
          </p:cNvPr>
          <p:cNvPicPr>
            <a:picLocks noChangeAspect="1"/>
          </p:cNvPicPr>
          <p:nvPr/>
        </p:nvPicPr>
        <p:blipFill>
          <a:blip r:embed="rId3"/>
          <a:stretch>
            <a:fillRect/>
          </a:stretch>
        </p:blipFill>
        <p:spPr>
          <a:xfrm>
            <a:off x="-998838" y="0"/>
            <a:ext cx="13190838" cy="6858000"/>
          </a:xfrm>
          <a:prstGeom prst="rect">
            <a:avLst/>
          </a:prstGeom>
        </p:spPr>
      </p:pic>
      <p:sp>
        <p:nvSpPr>
          <p:cNvPr id="2" name="TextBox 1">
            <a:extLst>
              <a:ext uri="{FF2B5EF4-FFF2-40B4-BE49-F238E27FC236}">
                <a16:creationId xmlns:a16="http://schemas.microsoft.com/office/drawing/2014/main" id="{DD747BC3-99B7-4AAE-93DD-4195F3D5E3AE}"/>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उत्पत्ति</a:t>
            </a:r>
            <a:r>
              <a:rPr lang="en-ZA"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ZA" sz="3600" dirty="0">
                <a:solidFill>
                  <a:schemeClr val="bg1"/>
                </a:solidFill>
                <a:latin typeface="Times New Roman" panose="02020603050405020304" pitchFamily="18" charset="0"/>
                <a:cs typeface="Times New Roman" panose="02020603050405020304" pitchFamily="18" charset="0"/>
              </a:rPr>
              <a:t>3:8</a:t>
            </a:r>
          </a:p>
        </p:txBody>
      </p:sp>
    </p:spTree>
    <p:extLst>
      <p:ext uri="{BB962C8B-B14F-4D97-AF65-F5344CB8AC3E}">
        <p14:creationId xmlns:p14="http://schemas.microsoft.com/office/powerpoint/2010/main" val="790160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9</a:t>
            </a:r>
            <a:r>
              <a:rPr lang="en-US" sz="4800" b="0" i="0" dirty="0">
                <a:solidFill>
                  <a:srgbClr val="121212"/>
                </a:solidFill>
                <a:effectLst/>
                <a:highlight>
                  <a:srgbClr val="FFFFFF"/>
                </a:highlight>
                <a:latin typeface="Inter" panose="020B0502030000000004" pitchFamily="34" charset="0"/>
              </a:rPr>
              <a:t>But the </a:t>
            </a:r>
            <a:r>
              <a:rPr lang="en-US" sz="4800" b="0" i="0" cap="small" dirty="0">
                <a:solidFill>
                  <a:srgbClr val="121212"/>
                </a:solidFill>
                <a:effectLst/>
                <a:highlight>
                  <a:srgbClr val="FFFFFF"/>
                </a:highlight>
                <a:latin typeface="Inter" panose="020B0502030000000004" pitchFamily="34" charset="0"/>
              </a:rPr>
              <a:t>Lord</a:t>
            </a:r>
            <a:r>
              <a:rPr lang="en-US" sz="4800" b="0" i="0" dirty="0">
                <a:solidFill>
                  <a:srgbClr val="121212"/>
                </a:solidFill>
                <a:effectLst/>
                <a:highlight>
                  <a:srgbClr val="FFFFFF"/>
                </a:highlight>
                <a:latin typeface="Inter" panose="020B0502030000000004" pitchFamily="34" charset="0"/>
              </a:rPr>
              <a:t> God called out to the man, “Where are you?”</a:t>
            </a:r>
            <a:endParaRPr lang="en-ZA" sz="1600" dirty="0"/>
          </a:p>
        </p:txBody>
      </p:sp>
      <p:sp>
        <p:nvSpPr>
          <p:cNvPr id="2" name="TextBox 1">
            <a:extLst>
              <a:ext uri="{FF2B5EF4-FFF2-40B4-BE49-F238E27FC236}">
                <a16:creationId xmlns:a16="http://schemas.microsoft.com/office/drawing/2014/main" id="{55E7A60F-E035-5D6D-CDB0-42C392BB90C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तब यहोवा परमेश्वर ने पुकारकर आदम से पूछा, “तू कहाँ है?”</a:t>
            </a:r>
            <a:endParaRPr lang="en-IN" sz="4000" dirty="0"/>
          </a:p>
        </p:txBody>
      </p:sp>
      <p:pic>
        <p:nvPicPr>
          <p:cNvPr id="28" name="Audio 27">
            <a:hlinkClick r:id="" action="ppaction://media"/>
            <a:extLst>
              <a:ext uri="{FF2B5EF4-FFF2-40B4-BE49-F238E27FC236}">
                <a16:creationId xmlns:a16="http://schemas.microsoft.com/office/drawing/2014/main" id="{990B2E7E-59AA-812C-1316-406490976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91808412"/>
      </p:ext>
    </p:extLst>
  </p:cSld>
  <p:clrMapOvr>
    <a:masterClrMapping/>
  </p:clrMapOvr>
  <mc:AlternateContent xmlns:mc="http://schemas.openxmlformats.org/markup-compatibility/2006" xmlns:p14="http://schemas.microsoft.com/office/powerpoint/2010/main">
    <mc:Choice Requires="p14">
      <p:transition p14:dur="0" advTm="8156"/>
    </mc:Choice>
    <mc:Fallback xmlns="">
      <p:transition advTm="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4283</TotalTime>
  <Words>957</Words>
  <Application>Microsoft Office PowerPoint</Application>
  <PresentationFormat>Widescreen</PresentationFormat>
  <Paragraphs>67</Paragraphs>
  <Slides>22</Slides>
  <Notes>9</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Calibri Light</vt:lpstr>
      <vt:lpstr>Inter</vt:lpstr>
      <vt:lpstr>PT Serif</vt:lpstr>
      <vt:lpstr>Segoe UI</vt:lpstr>
      <vt:lpstr>Symbol</vt:lpstr>
      <vt:lpstr>Times New Roman</vt:lpstr>
      <vt:lpstr>Office Theme</vt:lpstr>
      <vt:lpstr>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67</cp:revision>
  <dcterms:created xsi:type="dcterms:W3CDTF">2021-03-10T05:08:47Z</dcterms:created>
  <dcterms:modified xsi:type="dcterms:W3CDTF">2024-07-17T23:37:12Z</dcterms:modified>
</cp:coreProperties>
</file>