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54" r:id="rId2"/>
    <p:sldId id="455" r:id="rId3"/>
    <p:sldId id="439" r:id="rId4"/>
    <p:sldId id="256" r:id="rId5"/>
    <p:sldId id="456" r:id="rId6"/>
    <p:sldId id="258" r:id="rId7"/>
    <p:sldId id="440" r:id="rId8"/>
    <p:sldId id="257" r:id="rId9"/>
    <p:sldId id="441" r:id="rId10"/>
    <p:sldId id="259" r:id="rId11"/>
    <p:sldId id="442" r:id="rId12"/>
    <p:sldId id="260" r:id="rId13"/>
    <p:sldId id="443" r:id="rId14"/>
    <p:sldId id="262" r:id="rId15"/>
    <p:sldId id="444" r:id="rId16"/>
    <p:sldId id="261" r:id="rId17"/>
    <p:sldId id="445" r:id="rId18"/>
    <p:sldId id="263" r:id="rId19"/>
    <p:sldId id="446" r:id="rId20"/>
    <p:sldId id="264" r:id="rId21"/>
    <p:sldId id="447" r:id="rId22"/>
    <p:sldId id="270" r:id="rId23"/>
    <p:sldId id="448" r:id="rId24"/>
    <p:sldId id="265" r:id="rId25"/>
    <p:sldId id="449" r:id="rId26"/>
    <p:sldId id="271" r:id="rId27"/>
    <p:sldId id="450" r:id="rId28"/>
    <p:sldId id="266" r:id="rId29"/>
    <p:sldId id="451" r:id="rId30"/>
    <p:sldId id="267" r:id="rId31"/>
    <p:sldId id="452" r:id="rId32"/>
    <p:sldId id="26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841784-C339-429E-B008-EADEFFA49FA5}" v="224" dt="2023-06-15T06:56:53.6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4951" autoAdjust="0"/>
  </p:normalViewPr>
  <p:slideViewPr>
    <p:cSldViewPr snapToGrid="0">
      <p:cViewPr varScale="1">
        <p:scale>
          <a:sx n="58" d="100"/>
          <a:sy n="58" d="100"/>
        </p:scale>
        <p:origin x="42" y="10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D734024-08DE-459C-97B4-40FA87676522}"/>
    <pc:docChg chg="custSel delSld modSld">
      <pc:chgData name="Leonie Smith" userId="fed1330f33f5650e" providerId="LiveId" clId="{DD734024-08DE-459C-97B4-40FA87676522}" dt="2023-01-20T04:47:50.122" v="47"/>
      <pc:docMkLst>
        <pc:docMk/>
      </pc:docMkLst>
      <pc:sldChg chg="addSp delSp modSp mod modTransition modAnim">
        <pc:chgData name="Leonie Smith" userId="fed1330f33f5650e" providerId="LiveId" clId="{DD734024-08DE-459C-97B4-40FA87676522}" dt="2023-01-20T04:46:55.074" v="31"/>
        <pc:sldMkLst>
          <pc:docMk/>
          <pc:sldMk cId="2552105182" sldId="256"/>
        </pc:sldMkLst>
        <pc:spChg chg="del mod">
          <ac:chgData name="Leonie Smith" userId="fed1330f33f5650e" providerId="LiveId" clId="{DD734024-08DE-459C-97B4-40FA87676522}" dt="2023-01-20T04:45:22.308" v="13" actId="21"/>
          <ac:spMkLst>
            <pc:docMk/>
            <pc:sldMk cId="2552105182" sldId="256"/>
            <ac:spMk id="2" creationId="{20F131E7-DF53-FDF9-4406-E7B2C4139DED}"/>
          </ac:spMkLst>
        </pc:spChg>
        <pc:spChg chg="add mod">
          <ac:chgData name="Leonie Smith" userId="fed1330f33f5650e" providerId="LiveId" clId="{DD734024-08DE-459C-97B4-40FA87676522}" dt="2023-01-20T04:45:28.863" v="14"/>
          <ac:spMkLst>
            <pc:docMk/>
            <pc:sldMk cId="2552105182" sldId="256"/>
            <ac:spMk id="3" creationId="{8963A074-9397-F6E1-CAB0-95F3652F14CF}"/>
          </ac:spMkLst>
        </pc:spChg>
        <pc:picChg chg="del">
          <ac:chgData name="Leonie Smith" userId="fed1330f33f5650e" providerId="LiveId" clId="{DD734024-08DE-459C-97B4-40FA87676522}" dt="2023-01-20T04:46:55.074" v="31"/>
          <ac:picMkLst>
            <pc:docMk/>
            <pc:sldMk cId="2552105182" sldId="256"/>
            <ac:picMk id="6" creationId="{34A2F6E6-AD2D-471B-AD81-750DA9A8149F}"/>
          </ac:picMkLst>
        </pc:picChg>
      </pc:sldChg>
      <pc:sldChg chg="delSp modSp mod modTransition modAnim">
        <pc:chgData name="Leonie Smith" userId="fed1330f33f5650e" providerId="LiveId" clId="{DD734024-08DE-459C-97B4-40FA87676522}" dt="2023-01-20T04:46:55.074" v="31"/>
        <pc:sldMkLst>
          <pc:docMk/>
          <pc:sldMk cId="1961085920" sldId="257"/>
        </pc:sldMkLst>
        <pc:spChg chg="mod">
          <ac:chgData name="Leonie Smith" userId="fed1330f33f5650e" providerId="LiveId" clId="{DD734024-08DE-459C-97B4-40FA87676522}" dt="2023-01-20T04:45:44.196" v="16"/>
          <ac:spMkLst>
            <pc:docMk/>
            <pc:sldMk cId="1961085920" sldId="257"/>
            <ac:spMk id="2" creationId="{3FF17DF3-19DF-EA97-6D08-A728A10529D5}"/>
          </ac:spMkLst>
        </pc:spChg>
        <pc:picChg chg="del">
          <ac:chgData name="Leonie Smith" userId="fed1330f33f5650e" providerId="LiveId" clId="{DD734024-08DE-459C-97B4-40FA87676522}" dt="2023-01-20T04:46:55.074" v="31"/>
          <ac:picMkLst>
            <pc:docMk/>
            <pc:sldMk cId="1961085920" sldId="257"/>
            <ac:picMk id="4" creationId="{AC1A4A7D-2658-4C16-BFCD-938FB22CAD45}"/>
          </ac:picMkLst>
        </pc:picChg>
      </pc:sldChg>
      <pc:sldChg chg="delSp modSp mod modTransition modAnim">
        <pc:chgData name="Leonie Smith" userId="fed1330f33f5650e" providerId="LiveId" clId="{DD734024-08DE-459C-97B4-40FA87676522}" dt="2023-01-20T04:46:55.074" v="31"/>
        <pc:sldMkLst>
          <pc:docMk/>
          <pc:sldMk cId="2322421382" sldId="258"/>
        </pc:sldMkLst>
        <pc:spChg chg="mod">
          <ac:chgData name="Leonie Smith" userId="fed1330f33f5650e" providerId="LiveId" clId="{DD734024-08DE-459C-97B4-40FA87676522}" dt="2023-01-20T04:45:39.170" v="15"/>
          <ac:spMkLst>
            <pc:docMk/>
            <pc:sldMk cId="2322421382" sldId="258"/>
            <ac:spMk id="4" creationId="{56A7C66C-9CD7-4D6E-D818-E66C45BC5BF9}"/>
          </ac:spMkLst>
        </pc:spChg>
        <pc:picChg chg="del">
          <ac:chgData name="Leonie Smith" userId="fed1330f33f5650e" providerId="LiveId" clId="{DD734024-08DE-459C-97B4-40FA87676522}" dt="2023-01-20T04:46:55.074" v="31"/>
          <ac:picMkLst>
            <pc:docMk/>
            <pc:sldMk cId="2322421382" sldId="258"/>
            <ac:picMk id="2" creationId="{68D495C5-18D0-416B-A575-682B796BCF23}"/>
          </ac:picMkLst>
        </pc:picChg>
      </pc:sldChg>
      <pc:sldChg chg="delSp modSp mod modTransition modAnim">
        <pc:chgData name="Leonie Smith" userId="fed1330f33f5650e" providerId="LiveId" clId="{DD734024-08DE-459C-97B4-40FA87676522}" dt="2023-01-20T04:46:55.074" v="31"/>
        <pc:sldMkLst>
          <pc:docMk/>
          <pc:sldMk cId="138638609" sldId="259"/>
        </pc:sldMkLst>
        <pc:spChg chg="mod">
          <ac:chgData name="Leonie Smith" userId="fed1330f33f5650e" providerId="LiveId" clId="{DD734024-08DE-459C-97B4-40FA87676522}" dt="2023-01-20T04:45:48.634" v="17"/>
          <ac:spMkLst>
            <pc:docMk/>
            <pc:sldMk cId="138638609" sldId="259"/>
            <ac:spMk id="2" creationId="{296F7151-A87C-F175-B1AA-A6C96AB5EE5E}"/>
          </ac:spMkLst>
        </pc:spChg>
        <pc:picChg chg="del">
          <ac:chgData name="Leonie Smith" userId="fed1330f33f5650e" providerId="LiveId" clId="{DD734024-08DE-459C-97B4-40FA87676522}" dt="2023-01-20T04:46:55.074" v="31"/>
          <ac:picMkLst>
            <pc:docMk/>
            <pc:sldMk cId="138638609" sldId="259"/>
            <ac:picMk id="5" creationId="{653471A4-8CFB-4F35-B4EB-140FB5FF2901}"/>
          </ac:picMkLst>
        </pc:picChg>
      </pc:sldChg>
      <pc:sldChg chg="delSp modSp mod modTransition modAnim">
        <pc:chgData name="Leonie Smith" userId="fed1330f33f5650e" providerId="LiveId" clId="{DD734024-08DE-459C-97B4-40FA87676522}" dt="2023-01-20T04:46:55.074" v="31"/>
        <pc:sldMkLst>
          <pc:docMk/>
          <pc:sldMk cId="2598002599" sldId="260"/>
        </pc:sldMkLst>
        <pc:spChg chg="mod">
          <ac:chgData name="Leonie Smith" userId="fed1330f33f5650e" providerId="LiveId" clId="{DD734024-08DE-459C-97B4-40FA87676522}" dt="2023-01-20T04:45:53.208" v="18"/>
          <ac:spMkLst>
            <pc:docMk/>
            <pc:sldMk cId="2598002599" sldId="260"/>
            <ac:spMk id="2" creationId="{3833902E-7F23-89A2-7954-212FFC1CE84C}"/>
          </ac:spMkLst>
        </pc:spChg>
        <pc:picChg chg="del">
          <ac:chgData name="Leonie Smith" userId="fed1330f33f5650e" providerId="LiveId" clId="{DD734024-08DE-459C-97B4-40FA87676522}" dt="2023-01-20T04:46:55.074" v="31"/>
          <ac:picMkLst>
            <pc:docMk/>
            <pc:sldMk cId="2598002599" sldId="260"/>
            <ac:picMk id="7" creationId="{D42637F2-D886-4642-B27F-EA3EB132FE1C}"/>
          </ac:picMkLst>
        </pc:picChg>
      </pc:sldChg>
      <pc:sldChg chg="delSp modSp mod modTransition modAnim">
        <pc:chgData name="Leonie Smith" userId="fed1330f33f5650e" providerId="LiveId" clId="{DD734024-08DE-459C-97B4-40FA87676522}" dt="2023-01-20T04:46:55.074" v="31"/>
        <pc:sldMkLst>
          <pc:docMk/>
          <pc:sldMk cId="3308061160" sldId="261"/>
        </pc:sldMkLst>
        <pc:spChg chg="mod">
          <ac:chgData name="Leonie Smith" userId="fed1330f33f5650e" providerId="LiveId" clId="{DD734024-08DE-459C-97B4-40FA87676522}" dt="2023-01-20T04:46:01.530" v="20"/>
          <ac:spMkLst>
            <pc:docMk/>
            <pc:sldMk cId="3308061160" sldId="261"/>
            <ac:spMk id="2" creationId="{79CDD8B3-5AAC-2FF8-C79F-D7C97DA6C329}"/>
          </ac:spMkLst>
        </pc:spChg>
        <pc:picChg chg="del">
          <ac:chgData name="Leonie Smith" userId="fed1330f33f5650e" providerId="LiveId" clId="{DD734024-08DE-459C-97B4-40FA87676522}" dt="2023-01-20T04:46:55.074" v="31"/>
          <ac:picMkLst>
            <pc:docMk/>
            <pc:sldMk cId="3308061160" sldId="261"/>
            <ac:picMk id="3" creationId="{A89DB98A-4B76-4F95-8EA3-D618EFC88DE9}"/>
          </ac:picMkLst>
        </pc:picChg>
      </pc:sldChg>
      <pc:sldChg chg="delSp modSp mod modTransition modAnim">
        <pc:chgData name="Leonie Smith" userId="fed1330f33f5650e" providerId="LiveId" clId="{DD734024-08DE-459C-97B4-40FA87676522}" dt="2023-01-20T04:46:55.074" v="31"/>
        <pc:sldMkLst>
          <pc:docMk/>
          <pc:sldMk cId="142873722" sldId="262"/>
        </pc:sldMkLst>
        <pc:spChg chg="mod">
          <ac:chgData name="Leonie Smith" userId="fed1330f33f5650e" providerId="LiveId" clId="{DD734024-08DE-459C-97B4-40FA87676522}" dt="2023-01-20T04:45:57.037" v="19"/>
          <ac:spMkLst>
            <pc:docMk/>
            <pc:sldMk cId="142873722" sldId="262"/>
            <ac:spMk id="2" creationId="{8BB83419-B2B6-5467-747A-7FCA8C0419C9}"/>
          </ac:spMkLst>
        </pc:spChg>
        <pc:picChg chg="del">
          <ac:chgData name="Leonie Smith" userId="fed1330f33f5650e" providerId="LiveId" clId="{DD734024-08DE-459C-97B4-40FA87676522}" dt="2023-01-20T04:46:55.074" v="31"/>
          <ac:picMkLst>
            <pc:docMk/>
            <pc:sldMk cId="142873722" sldId="262"/>
            <ac:picMk id="6" creationId="{4184D176-9B52-4CFE-B12B-0AAB8FFC4743}"/>
          </ac:picMkLst>
        </pc:picChg>
      </pc:sldChg>
      <pc:sldChg chg="delSp modSp mod modTransition modAnim">
        <pc:chgData name="Leonie Smith" userId="fed1330f33f5650e" providerId="LiveId" clId="{DD734024-08DE-459C-97B4-40FA87676522}" dt="2023-01-20T04:46:55.074" v="31"/>
        <pc:sldMkLst>
          <pc:docMk/>
          <pc:sldMk cId="3977706416" sldId="263"/>
        </pc:sldMkLst>
        <pc:spChg chg="mod">
          <ac:chgData name="Leonie Smith" userId="fed1330f33f5650e" providerId="LiveId" clId="{DD734024-08DE-459C-97B4-40FA87676522}" dt="2023-01-20T04:46:05.286" v="21"/>
          <ac:spMkLst>
            <pc:docMk/>
            <pc:sldMk cId="3977706416" sldId="263"/>
            <ac:spMk id="2" creationId="{5F2B46CD-22CF-366C-223A-EE0BDF50E84C}"/>
          </ac:spMkLst>
        </pc:spChg>
        <pc:picChg chg="del">
          <ac:chgData name="Leonie Smith" userId="fed1330f33f5650e" providerId="LiveId" clId="{DD734024-08DE-459C-97B4-40FA87676522}" dt="2023-01-20T04:46:55.074" v="31"/>
          <ac:picMkLst>
            <pc:docMk/>
            <pc:sldMk cId="3977706416" sldId="263"/>
            <ac:picMk id="7" creationId="{C394C316-35D1-4F63-8520-7E96181E2456}"/>
          </ac:picMkLst>
        </pc:picChg>
      </pc:sldChg>
      <pc:sldChg chg="delSp modSp mod modTransition modAnim">
        <pc:chgData name="Leonie Smith" userId="fed1330f33f5650e" providerId="LiveId" clId="{DD734024-08DE-459C-97B4-40FA87676522}" dt="2023-01-20T04:46:55.074" v="31"/>
        <pc:sldMkLst>
          <pc:docMk/>
          <pc:sldMk cId="2647021688" sldId="264"/>
        </pc:sldMkLst>
        <pc:spChg chg="mod">
          <ac:chgData name="Leonie Smith" userId="fed1330f33f5650e" providerId="LiveId" clId="{DD734024-08DE-459C-97B4-40FA87676522}" dt="2023-01-20T04:46:09.567" v="22"/>
          <ac:spMkLst>
            <pc:docMk/>
            <pc:sldMk cId="2647021688" sldId="264"/>
            <ac:spMk id="2" creationId="{1F30D666-5F2C-AA95-FB60-9BCDFC6E269D}"/>
          </ac:spMkLst>
        </pc:spChg>
        <pc:picChg chg="del">
          <ac:chgData name="Leonie Smith" userId="fed1330f33f5650e" providerId="LiveId" clId="{DD734024-08DE-459C-97B4-40FA87676522}" dt="2023-01-20T04:46:55.074" v="31"/>
          <ac:picMkLst>
            <pc:docMk/>
            <pc:sldMk cId="2647021688" sldId="264"/>
            <ac:picMk id="6" creationId="{9A9D94FE-A29E-41B6-8335-AF5492AFFC65}"/>
          </ac:picMkLst>
        </pc:picChg>
      </pc:sldChg>
      <pc:sldChg chg="delSp modTransition modAnim">
        <pc:chgData name="Leonie Smith" userId="fed1330f33f5650e" providerId="LiveId" clId="{DD734024-08DE-459C-97B4-40FA87676522}" dt="2023-01-20T04:46:55.074" v="31"/>
        <pc:sldMkLst>
          <pc:docMk/>
          <pc:sldMk cId="3745229873" sldId="265"/>
        </pc:sldMkLst>
        <pc:picChg chg="del">
          <ac:chgData name="Leonie Smith" userId="fed1330f33f5650e" providerId="LiveId" clId="{DD734024-08DE-459C-97B4-40FA87676522}" dt="2023-01-20T04:46:55.074" v="31"/>
          <ac:picMkLst>
            <pc:docMk/>
            <pc:sldMk cId="3745229873" sldId="265"/>
            <ac:picMk id="6" creationId="{AD81CCBD-B018-4919-AA76-8CDF2D680B1B}"/>
          </ac:picMkLst>
        </pc:picChg>
      </pc:sldChg>
      <pc:sldChg chg="delSp modSp mod modTransition modAnim">
        <pc:chgData name="Leonie Smith" userId="fed1330f33f5650e" providerId="LiveId" clId="{DD734024-08DE-459C-97B4-40FA87676522}" dt="2023-01-20T04:46:55.074" v="31"/>
        <pc:sldMkLst>
          <pc:docMk/>
          <pc:sldMk cId="230006500" sldId="266"/>
        </pc:sldMkLst>
        <pc:spChg chg="mod">
          <ac:chgData name="Leonie Smith" userId="fed1330f33f5650e" providerId="LiveId" clId="{DD734024-08DE-459C-97B4-40FA87676522}" dt="2023-01-20T04:46:31.164" v="26"/>
          <ac:spMkLst>
            <pc:docMk/>
            <pc:sldMk cId="230006500" sldId="266"/>
            <ac:spMk id="2" creationId="{405F32AC-F6F7-396B-2DC0-4690592C25D9}"/>
          </ac:spMkLst>
        </pc:spChg>
        <pc:picChg chg="del">
          <ac:chgData name="Leonie Smith" userId="fed1330f33f5650e" providerId="LiveId" clId="{DD734024-08DE-459C-97B4-40FA87676522}" dt="2023-01-20T04:46:55.074" v="31"/>
          <ac:picMkLst>
            <pc:docMk/>
            <pc:sldMk cId="230006500" sldId="266"/>
            <ac:picMk id="4" creationId="{B20DC47F-E3B6-4BA5-89BB-FE5E64A8F63A}"/>
          </ac:picMkLst>
        </pc:picChg>
      </pc:sldChg>
      <pc:sldChg chg="delSp modSp mod modTransition modAnim">
        <pc:chgData name="Leonie Smith" userId="fed1330f33f5650e" providerId="LiveId" clId="{DD734024-08DE-459C-97B4-40FA87676522}" dt="2023-01-20T04:46:55.074" v="31"/>
        <pc:sldMkLst>
          <pc:docMk/>
          <pc:sldMk cId="2004214732" sldId="267"/>
        </pc:sldMkLst>
        <pc:spChg chg="mod">
          <ac:chgData name="Leonie Smith" userId="fed1330f33f5650e" providerId="LiveId" clId="{DD734024-08DE-459C-97B4-40FA87676522}" dt="2023-01-20T04:46:38.294" v="27"/>
          <ac:spMkLst>
            <pc:docMk/>
            <pc:sldMk cId="2004214732" sldId="267"/>
            <ac:spMk id="2" creationId="{DDB4C2AE-D9BC-0EBD-0AF8-34E172248B10}"/>
          </ac:spMkLst>
        </pc:spChg>
        <pc:picChg chg="del">
          <ac:chgData name="Leonie Smith" userId="fed1330f33f5650e" providerId="LiveId" clId="{DD734024-08DE-459C-97B4-40FA87676522}" dt="2023-01-20T04:46:55.074" v="31"/>
          <ac:picMkLst>
            <pc:docMk/>
            <pc:sldMk cId="2004214732" sldId="267"/>
            <ac:picMk id="7" creationId="{EF7508B3-545C-4FDB-B9CA-B1558BE2F5C9}"/>
          </ac:picMkLst>
        </pc:picChg>
      </pc:sldChg>
      <pc:sldChg chg="delSp modSp mod modTransition modAnim">
        <pc:chgData name="Leonie Smith" userId="fed1330f33f5650e" providerId="LiveId" clId="{DD734024-08DE-459C-97B4-40FA87676522}" dt="2023-01-20T04:46:55.074" v="31"/>
        <pc:sldMkLst>
          <pc:docMk/>
          <pc:sldMk cId="4167932302" sldId="268"/>
        </pc:sldMkLst>
        <pc:spChg chg="mod">
          <ac:chgData name="Leonie Smith" userId="fed1330f33f5650e" providerId="LiveId" clId="{DD734024-08DE-459C-97B4-40FA87676522}" dt="2023-01-20T04:46:43.656" v="28"/>
          <ac:spMkLst>
            <pc:docMk/>
            <pc:sldMk cId="4167932302" sldId="268"/>
            <ac:spMk id="2" creationId="{EA034892-7B44-802D-453E-ED6808FC17C6}"/>
          </ac:spMkLst>
        </pc:spChg>
        <pc:picChg chg="del">
          <ac:chgData name="Leonie Smith" userId="fed1330f33f5650e" providerId="LiveId" clId="{DD734024-08DE-459C-97B4-40FA87676522}" dt="2023-01-20T04:46:55.074" v="31"/>
          <ac:picMkLst>
            <pc:docMk/>
            <pc:sldMk cId="4167932302" sldId="268"/>
            <ac:picMk id="8" creationId="{6D0FF9FD-E726-4628-881B-28479EF2B607}"/>
          </ac:picMkLst>
        </pc:picChg>
      </pc:sldChg>
      <pc:sldChg chg="del">
        <pc:chgData name="Leonie Smith" userId="fed1330f33f5650e" providerId="LiveId" clId="{DD734024-08DE-459C-97B4-40FA87676522}" dt="2023-01-20T04:46:49.132" v="30" actId="2696"/>
        <pc:sldMkLst>
          <pc:docMk/>
          <pc:sldMk cId="2465951402" sldId="269"/>
        </pc:sldMkLst>
      </pc:sldChg>
      <pc:sldChg chg="delSp modSp mod modTransition modAnim">
        <pc:chgData name="Leonie Smith" userId="fed1330f33f5650e" providerId="LiveId" clId="{DD734024-08DE-459C-97B4-40FA87676522}" dt="2023-01-20T04:46:55.074" v="31"/>
        <pc:sldMkLst>
          <pc:docMk/>
          <pc:sldMk cId="1004846010" sldId="270"/>
        </pc:sldMkLst>
        <pc:spChg chg="mod">
          <ac:chgData name="Leonie Smith" userId="fed1330f33f5650e" providerId="LiveId" clId="{DD734024-08DE-459C-97B4-40FA87676522}" dt="2023-01-20T04:46:20.628" v="24" actId="1076"/>
          <ac:spMkLst>
            <pc:docMk/>
            <pc:sldMk cId="1004846010" sldId="270"/>
            <ac:spMk id="6" creationId="{F8D20264-FB2A-425C-5D2F-B4844B57D9E6}"/>
          </ac:spMkLst>
        </pc:spChg>
        <pc:picChg chg="del">
          <ac:chgData name="Leonie Smith" userId="fed1330f33f5650e" providerId="LiveId" clId="{DD734024-08DE-459C-97B4-40FA87676522}" dt="2023-01-20T04:46:55.074" v="31"/>
          <ac:picMkLst>
            <pc:docMk/>
            <pc:sldMk cId="1004846010" sldId="270"/>
            <ac:picMk id="4" creationId="{3AE3ED0B-57D4-40CA-91F2-F8F7D1C0CF7D}"/>
          </ac:picMkLst>
        </pc:picChg>
      </pc:sldChg>
      <pc:sldChg chg="delSp modSp mod modTransition modAnim">
        <pc:chgData name="Leonie Smith" userId="fed1330f33f5650e" providerId="LiveId" clId="{DD734024-08DE-459C-97B4-40FA87676522}" dt="2023-01-20T04:46:55.074" v="31"/>
        <pc:sldMkLst>
          <pc:docMk/>
          <pc:sldMk cId="34798557" sldId="271"/>
        </pc:sldMkLst>
        <pc:spChg chg="mod">
          <ac:chgData name="Leonie Smith" userId="fed1330f33f5650e" providerId="LiveId" clId="{DD734024-08DE-459C-97B4-40FA87676522}" dt="2023-01-20T04:46:27.080" v="25"/>
          <ac:spMkLst>
            <pc:docMk/>
            <pc:sldMk cId="34798557" sldId="271"/>
            <ac:spMk id="6" creationId="{D38ADAAF-6155-2D4D-97B6-6AD24C6E2117}"/>
          </ac:spMkLst>
        </pc:spChg>
        <pc:picChg chg="del">
          <ac:chgData name="Leonie Smith" userId="fed1330f33f5650e" providerId="LiveId" clId="{DD734024-08DE-459C-97B4-40FA87676522}" dt="2023-01-20T04:46:55.074" v="31"/>
          <ac:picMkLst>
            <pc:docMk/>
            <pc:sldMk cId="34798557" sldId="271"/>
            <ac:picMk id="4" creationId="{AC3FF08F-0F72-40CC-AA8A-205C81C8C394}"/>
          </ac:picMkLst>
        </pc:picChg>
      </pc:sldChg>
      <pc:sldChg chg="addSp delSp modSp mod modTransition">
        <pc:chgData name="Leonie Smith" userId="fed1330f33f5650e" providerId="LiveId" clId="{DD734024-08DE-459C-97B4-40FA87676522}" dt="2023-01-20T04:47:26.721" v="34"/>
        <pc:sldMkLst>
          <pc:docMk/>
          <pc:sldMk cId="3759221820" sldId="439"/>
        </pc:sldMkLst>
        <pc:spChg chg="add mod">
          <ac:chgData name="Leonie Smith" userId="fed1330f33f5650e" providerId="LiveId" clId="{DD734024-08DE-459C-97B4-40FA87676522}" dt="2023-01-20T04:47:26.721" v="34"/>
          <ac:spMkLst>
            <pc:docMk/>
            <pc:sldMk cId="3759221820" sldId="439"/>
            <ac:spMk id="2" creationId="{5CE062AF-F412-7E8F-66CF-0070AF46D0FF}"/>
          </ac:spMkLst>
        </pc:spChg>
        <pc:spChg chg="mod">
          <ac:chgData name="Leonie Smith" userId="fed1330f33f5650e" providerId="LiveId" clId="{DD734024-08DE-459C-97B4-40FA87676522}" dt="2023-01-20T04:43:58.155" v="3" actId="20577"/>
          <ac:spMkLst>
            <pc:docMk/>
            <pc:sldMk cId="3759221820" sldId="439"/>
            <ac:spMk id="4" creationId="{9A13E2D8-2F59-44C1-B1D2-79C300C26DD4}"/>
          </ac:spMkLst>
        </pc:spChg>
        <pc:spChg chg="del">
          <ac:chgData name="Leonie Smith" userId="fed1330f33f5650e" providerId="LiveId" clId="{DD734024-08DE-459C-97B4-40FA87676522}" dt="2023-01-20T04:47:22.286" v="33" actId="21"/>
          <ac:spMkLst>
            <pc:docMk/>
            <pc:sldMk cId="3759221820" sldId="439"/>
            <ac:spMk id="6" creationId="{416C064E-628E-47C0-A712-DB178FE9901E}"/>
          </ac:spMkLst>
        </pc:spChg>
      </pc:sldChg>
      <pc:sldChg chg="addSp modSp modTransition">
        <pc:chgData name="Leonie Smith" userId="fed1330f33f5650e" providerId="LiveId" clId="{DD734024-08DE-459C-97B4-40FA87676522}" dt="2023-01-20T04:47:29.198" v="35"/>
        <pc:sldMkLst>
          <pc:docMk/>
          <pc:sldMk cId="518585120" sldId="440"/>
        </pc:sldMkLst>
        <pc:spChg chg="add mod">
          <ac:chgData name="Leonie Smith" userId="fed1330f33f5650e" providerId="LiveId" clId="{DD734024-08DE-459C-97B4-40FA87676522}" dt="2023-01-20T04:47:29.198" v="35"/>
          <ac:spMkLst>
            <pc:docMk/>
            <pc:sldMk cId="518585120" sldId="440"/>
            <ac:spMk id="2" creationId="{D55B2B6B-D820-28C3-2C17-1DE0310D46D3}"/>
          </ac:spMkLst>
        </pc:spChg>
      </pc:sldChg>
      <pc:sldChg chg="addSp modSp modTransition">
        <pc:chgData name="Leonie Smith" userId="fed1330f33f5650e" providerId="LiveId" clId="{DD734024-08DE-459C-97B4-40FA87676522}" dt="2023-01-20T04:47:31.145" v="36"/>
        <pc:sldMkLst>
          <pc:docMk/>
          <pc:sldMk cId="1583335574" sldId="441"/>
        </pc:sldMkLst>
        <pc:spChg chg="add mod">
          <ac:chgData name="Leonie Smith" userId="fed1330f33f5650e" providerId="LiveId" clId="{DD734024-08DE-459C-97B4-40FA87676522}" dt="2023-01-20T04:47:31.145" v="36"/>
          <ac:spMkLst>
            <pc:docMk/>
            <pc:sldMk cId="1583335574" sldId="441"/>
            <ac:spMk id="2" creationId="{E3C62D23-83AD-6678-3368-147B18386DD6}"/>
          </ac:spMkLst>
        </pc:spChg>
      </pc:sldChg>
      <pc:sldChg chg="addSp modSp modTransition">
        <pc:chgData name="Leonie Smith" userId="fed1330f33f5650e" providerId="LiveId" clId="{DD734024-08DE-459C-97B4-40FA87676522}" dt="2023-01-20T04:47:32.919" v="37"/>
        <pc:sldMkLst>
          <pc:docMk/>
          <pc:sldMk cId="2671355880" sldId="442"/>
        </pc:sldMkLst>
        <pc:spChg chg="add mod">
          <ac:chgData name="Leonie Smith" userId="fed1330f33f5650e" providerId="LiveId" clId="{DD734024-08DE-459C-97B4-40FA87676522}" dt="2023-01-20T04:47:32.919" v="37"/>
          <ac:spMkLst>
            <pc:docMk/>
            <pc:sldMk cId="2671355880" sldId="442"/>
            <ac:spMk id="2" creationId="{F896DEF1-F715-BF80-656D-DCDF7CDC6845}"/>
          </ac:spMkLst>
        </pc:spChg>
      </pc:sldChg>
      <pc:sldChg chg="addSp modSp modTransition">
        <pc:chgData name="Leonie Smith" userId="fed1330f33f5650e" providerId="LiveId" clId="{DD734024-08DE-459C-97B4-40FA87676522}" dt="2023-01-20T04:47:34.651" v="38"/>
        <pc:sldMkLst>
          <pc:docMk/>
          <pc:sldMk cId="2063583859" sldId="443"/>
        </pc:sldMkLst>
        <pc:spChg chg="add mod">
          <ac:chgData name="Leonie Smith" userId="fed1330f33f5650e" providerId="LiveId" clId="{DD734024-08DE-459C-97B4-40FA87676522}" dt="2023-01-20T04:47:34.651" v="38"/>
          <ac:spMkLst>
            <pc:docMk/>
            <pc:sldMk cId="2063583859" sldId="443"/>
            <ac:spMk id="2" creationId="{CA4EA3CE-B58A-12E7-F642-3DC22255F1A0}"/>
          </ac:spMkLst>
        </pc:spChg>
      </pc:sldChg>
      <pc:sldChg chg="addSp modSp modTransition">
        <pc:chgData name="Leonie Smith" userId="fed1330f33f5650e" providerId="LiveId" clId="{DD734024-08DE-459C-97B4-40FA87676522}" dt="2023-01-20T04:47:36.302" v="39"/>
        <pc:sldMkLst>
          <pc:docMk/>
          <pc:sldMk cId="1432890018" sldId="444"/>
        </pc:sldMkLst>
        <pc:spChg chg="add mod">
          <ac:chgData name="Leonie Smith" userId="fed1330f33f5650e" providerId="LiveId" clId="{DD734024-08DE-459C-97B4-40FA87676522}" dt="2023-01-20T04:47:36.302" v="39"/>
          <ac:spMkLst>
            <pc:docMk/>
            <pc:sldMk cId="1432890018" sldId="444"/>
            <ac:spMk id="2" creationId="{92187860-6822-2F3B-1107-52BD8D399A5E}"/>
          </ac:spMkLst>
        </pc:spChg>
      </pc:sldChg>
      <pc:sldChg chg="addSp modSp modTransition">
        <pc:chgData name="Leonie Smith" userId="fed1330f33f5650e" providerId="LiveId" clId="{DD734024-08DE-459C-97B4-40FA87676522}" dt="2023-01-20T04:47:37.927" v="40"/>
        <pc:sldMkLst>
          <pc:docMk/>
          <pc:sldMk cId="191432489" sldId="445"/>
        </pc:sldMkLst>
        <pc:spChg chg="add mod">
          <ac:chgData name="Leonie Smith" userId="fed1330f33f5650e" providerId="LiveId" clId="{DD734024-08DE-459C-97B4-40FA87676522}" dt="2023-01-20T04:47:37.927" v="40"/>
          <ac:spMkLst>
            <pc:docMk/>
            <pc:sldMk cId="191432489" sldId="445"/>
            <ac:spMk id="2" creationId="{F7EFB0AC-C247-085C-BA67-B0BED70F8BA7}"/>
          </ac:spMkLst>
        </pc:spChg>
      </pc:sldChg>
      <pc:sldChg chg="addSp modSp modTransition">
        <pc:chgData name="Leonie Smith" userId="fed1330f33f5650e" providerId="LiveId" clId="{DD734024-08DE-459C-97B4-40FA87676522}" dt="2023-01-20T04:47:39.639" v="41"/>
        <pc:sldMkLst>
          <pc:docMk/>
          <pc:sldMk cId="573851693" sldId="446"/>
        </pc:sldMkLst>
        <pc:spChg chg="add mod">
          <ac:chgData name="Leonie Smith" userId="fed1330f33f5650e" providerId="LiveId" clId="{DD734024-08DE-459C-97B4-40FA87676522}" dt="2023-01-20T04:47:39.639" v="41"/>
          <ac:spMkLst>
            <pc:docMk/>
            <pc:sldMk cId="573851693" sldId="446"/>
            <ac:spMk id="2" creationId="{982228B2-0850-D87D-393D-834BAD8BBA5F}"/>
          </ac:spMkLst>
        </pc:spChg>
      </pc:sldChg>
      <pc:sldChg chg="addSp modSp modTransition">
        <pc:chgData name="Leonie Smith" userId="fed1330f33f5650e" providerId="LiveId" clId="{DD734024-08DE-459C-97B4-40FA87676522}" dt="2023-01-20T04:47:41.438" v="42"/>
        <pc:sldMkLst>
          <pc:docMk/>
          <pc:sldMk cId="725664494" sldId="447"/>
        </pc:sldMkLst>
        <pc:spChg chg="add mod">
          <ac:chgData name="Leonie Smith" userId="fed1330f33f5650e" providerId="LiveId" clId="{DD734024-08DE-459C-97B4-40FA87676522}" dt="2023-01-20T04:47:41.438" v="42"/>
          <ac:spMkLst>
            <pc:docMk/>
            <pc:sldMk cId="725664494" sldId="447"/>
            <ac:spMk id="2" creationId="{822C0220-FE5D-06A5-CEC3-76D684C39774}"/>
          </ac:spMkLst>
        </pc:spChg>
      </pc:sldChg>
      <pc:sldChg chg="addSp modSp modTransition">
        <pc:chgData name="Leonie Smith" userId="fed1330f33f5650e" providerId="LiveId" clId="{DD734024-08DE-459C-97B4-40FA87676522}" dt="2023-01-20T04:47:43.066" v="43"/>
        <pc:sldMkLst>
          <pc:docMk/>
          <pc:sldMk cId="2650156392" sldId="448"/>
        </pc:sldMkLst>
        <pc:spChg chg="add mod">
          <ac:chgData name="Leonie Smith" userId="fed1330f33f5650e" providerId="LiveId" clId="{DD734024-08DE-459C-97B4-40FA87676522}" dt="2023-01-20T04:47:43.066" v="43"/>
          <ac:spMkLst>
            <pc:docMk/>
            <pc:sldMk cId="2650156392" sldId="448"/>
            <ac:spMk id="2" creationId="{6A47FB62-FD83-1C44-B417-D4EDF4184A6D}"/>
          </ac:spMkLst>
        </pc:spChg>
      </pc:sldChg>
      <pc:sldChg chg="addSp modSp modTransition">
        <pc:chgData name="Leonie Smith" userId="fed1330f33f5650e" providerId="LiveId" clId="{DD734024-08DE-459C-97B4-40FA87676522}" dt="2023-01-20T04:47:45.100" v="44"/>
        <pc:sldMkLst>
          <pc:docMk/>
          <pc:sldMk cId="3297134496" sldId="449"/>
        </pc:sldMkLst>
        <pc:spChg chg="add mod">
          <ac:chgData name="Leonie Smith" userId="fed1330f33f5650e" providerId="LiveId" clId="{DD734024-08DE-459C-97B4-40FA87676522}" dt="2023-01-20T04:47:45.100" v="44"/>
          <ac:spMkLst>
            <pc:docMk/>
            <pc:sldMk cId="3297134496" sldId="449"/>
            <ac:spMk id="2" creationId="{17499055-C539-CEE6-4D96-86510F28FFEC}"/>
          </ac:spMkLst>
        </pc:spChg>
      </pc:sldChg>
      <pc:sldChg chg="addSp modSp modTransition">
        <pc:chgData name="Leonie Smith" userId="fed1330f33f5650e" providerId="LiveId" clId="{DD734024-08DE-459C-97B4-40FA87676522}" dt="2023-01-20T04:47:46.844" v="45"/>
        <pc:sldMkLst>
          <pc:docMk/>
          <pc:sldMk cId="915266138" sldId="450"/>
        </pc:sldMkLst>
        <pc:spChg chg="add mod">
          <ac:chgData name="Leonie Smith" userId="fed1330f33f5650e" providerId="LiveId" clId="{DD734024-08DE-459C-97B4-40FA87676522}" dt="2023-01-20T04:47:46.844" v="45"/>
          <ac:spMkLst>
            <pc:docMk/>
            <pc:sldMk cId="915266138" sldId="450"/>
            <ac:spMk id="2" creationId="{5EEBFC85-64EF-78B1-64EC-2FEB3B76C3F7}"/>
          </ac:spMkLst>
        </pc:spChg>
      </pc:sldChg>
      <pc:sldChg chg="addSp modSp modTransition">
        <pc:chgData name="Leonie Smith" userId="fed1330f33f5650e" providerId="LiveId" clId="{DD734024-08DE-459C-97B4-40FA87676522}" dt="2023-01-20T04:47:48.419" v="46"/>
        <pc:sldMkLst>
          <pc:docMk/>
          <pc:sldMk cId="3015657965" sldId="451"/>
        </pc:sldMkLst>
        <pc:spChg chg="add mod">
          <ac:chgData name="Leonie Smith" userId="fed1330f33f5650e" providerId="LiveId" clId="{DD734024-08DE-459C-97B4-40FA87676522}" dt="2023-01-20T04:47:48.419" v="46"/>
          <ac:spMkLst>
            <pc:docMk/>
            <pc:sldMk cId="3015657965" sldId="451"/>
            <ac:spMk id="2" creationId="{83C8B718-38EF-0ECB-AD21-1483131639EB}"/>
          </ac:spMkLst>
        </pc:spChg>
      </pc:sldChg>
      <pc:sldChg chg="addSp modSp modTransition">
        <pc:chgData name="Leonie Smith" userId="fed1330f33f5650e" providerId="LiveId" clId="{DD734024-08DE-459C-97B4-40FA87676522}" dt="2023-01-20T04:47:50.122" v="47"/>
        <pc:sldMkLst>
          <pc:docMk/>
          <pc:sldMk cId="1782956175" sldId="452"/>
        </pc:sldMkLst>
        <pc:spChg chg="add mod">
          <ac:chgData name="Leonie Smith" userId="fed1330f33f5650e" providerId="LiveId" clId="{DD734024-08DE-459C-97B4-40FA87676522}" dt="2023-01-20T04:47:50.122" v="47"/>
          <ac:spMkLst>
            <pc:docMk/>
            <pc:sldMk cId="1782956175" sldId="452"/>
            <ac:spMk id="2" creationId="{191056D7-6A01-E269-5623-202752BC031E}"/>
          </ac:spMkLst>
        </pc:spChg>
      </pc:sldChg>
      <pc:sldChg chg="del">
        <pc:chgData name="Leonie Smith" userId="fed1330f33f5650e" providerId="LiveId" clId="{DD734024-08DE-459C-97B4-40FA87676522}" dt="2023-01-20T04:46:46.474" v="29" actId="2696"/>
        <pc:sldMkLst>
          <pc:docMk/>
          <pc:sldMk cId="1939791393" sldId="453"/>
        </pc:sldMkLst>
      </pc:sldChg>
      <pc:sldChg chg="modTransition">
        <pc:chgData name="Leonie Smith" userId="fed1330f33f5650e" providerId="LiveId" clId="{DD734024-08DE-459C-97B4-40FA87676522}" dt="2023-01-20T04:46:55.074" v="31"/>
        <pc:sldMkLst>
          <pc:docMk/>
          <pc:sldMk cId="1714745110" sldId="454"/>
        </pc:sldMkLst>
      </pc:sldChg>
      <pc:sldChg chg="addSp delSp modSp mod modTransition">
        <pc:chgData name="Leonie Smith" userId="fed1330f33f5650e" providerId="LiveId" clId="{DD734024-08DE-459C-97B4-40FA87676522}" dt="2023-01-20T04:46:55.074" v="31"/>
        <pc:sldMkLst>
          <pc:docMk/>
          <pc:sldMk cId="375472538" sldId="455"/>
        </pc:sldMkLst>
        <pc:spChg chg="del">
          <ac:chgData name="Leonie Smith" userId="fed1330f33f5650e" providerId="LiveId" clId="{DD734024-08DE-459C-97B4-40FA87676522}" dt="2023-01-20T04:44:47.769" v="10" actId="21"/>
          <ac:spMkLst>
            <pc:docMk/>
            <pc:sldMk cId="375472538" sldId="455"/>
            <ac:spMk id="3" creationId="{FBDF9351-98E1-C5EC-8064-DF32FC169B48}"/>
          </ac:spMkLst>
        </pc:spChg>
        <pc:spChg chg="add mod">
          <ac:chgData name="Leonie Smith" userId="fed1330f33f5650e" providerId="LiveId" clId="{DD734024-08DE-459C-97B4-40FA87676522}" dt="2023-01-20T04:45:09.564" v="12" actId="14100"/>
          <ac:spMkLst>
            <pc:docMk/>
            <pc:sldMk cId="375472538" sldId="455"/>
            <ac:spMk id="4" creationId="{505A45C6-AEB0-41A6-EED3-768FE5AB7E73}"/>
          </ac:spMkLst>
        </pc:spChg>
      </pc:sldChg>
      <pc:sldChg chg="addSp modSp modTransition">
        <pc:chgData name="Leonie Smith" userId="fed1330f33f5650e" providerId="LiveId" clId="{DD734024-08DE-459C-97B4-40FA87676522}" dt="2023-01-20T04:47:18.552" v="32"/>
        <pc:sldMkLst>
          <pc:docMk/>
          <pc:sldMk cId="3403773202" sldId="456"/>
        </pc:sldMkLst>
        <pc:spChg chg="add mod">
          <ac:chgData name="Leonie Smith" userId="fed1330f33f5650e" providerId="LiveId" clId="{DD734024-08DE-459C-97B4-40FA87676522}" dt="2023-01-20T04:47:18.552" v="32"/>
          <ac:spMkLst>
            <pc:docMk/>
            <pc:sldMk cId="3403773202" sldId="456"/>
            <ac:spMk id="2" creationId="{5D31D7DC-57F8-1B12-1739-31DFEA5599EE}"/>
          </ac:spMkLst>
        </pc:spChg>
      </pc:sldChg>
    </pc:docChg>
  </pc:docChgLst>
  <pc:docChgLst>
    <pc:chgData name="Leonie Smith" userId="fed1330f33f5650e" providerId="LiveId" clId="{FD841784-C339-429E-B008-EADEFFA49FA5}"/>
    <pc:docChg chg="modSld">
      <pc:chgData name="Leonie Smith" userId="fed1330f33f5650e" providerId="LiveId" clId="{FD841784-C339-429E-B008-EADEFFA49FA5}" dt="2023-06-15T06:56:53.621" v="335"/>
      <pc:docMkLst>
        <pc:docMk/>
      </pc:docMkLst>
      <pc:sldChg chg="addSp delSp modSp mod modTransition modAnim">
        <pc:chgData name="Leonie Smith" userId="fed1330f33f5650e" providerId="LiveId" clId="{FD841784-C339-429E-B008-EADEFFA49FA5}" dt="2023-06-15T05:55:24.630" v="59"/>
        <pc:sldMkLst>
          <pc:docMk/>
          <pc:sldMk cId="3759221820" sldId="439"/>
        </pc:sldMkLst>
        <pc:picChg chg="del">
          <ac:chgData name="Leonie Smith" userId="fed1330f33f5650e" providerId="LiveId" clId="{FD841784-C339-429E-B008-EADEFFA49FA5}" dt="2023-06-15T05:48:27.796" v="7"/>
          <ac:picMkLst>
            <pc:docMk/>
            <pc:sldMk cId="3759221820" sldId="439"/>
            <ac:picMk id="6" creationId="{679FD621-93AE-267B-8FF3-E3332DEEFB87}"/>
          </ac:picMkLst>
        </pc:picChg>
        <pc:picChg chg="add del mod ord">
          <ac:chgData name="Leonie Smith" userId="fed1330f33f5650e" providerId="LiveId" clId="{FD841784-C339-429E-B008-EADEFFA49FA5}" dt="2023-06-15T05:48:36.064" v="8"/>
          <ac:picMkLst>
            <pc:docMk/>
            <pc:sldMk cId="3759221820" sldId="439"/>
            <ac:picMk id="8" creationId="{8D248C0A-FC6E-7E19-4193-7DC4737C79E5}"/>
          </ac:picMkLst>
        </pc:picChg>
        <pc:picChg chg="add del mod">
          <ac:chgData name="Leonie Smith" userId="fed1330f33f5650e" providerId="LiveId" clId="{FD841784-C339-429E-B008-EADEFFA49FA5}" dt="2023-06-15T05:48:43.524" v="10"/>
          <ac:picMkLst>
            <pc:docMk/>
            <pc:sldMk cId="3759221820" sldId="439"/>
            <ac:picMk id="9" creationId="{249B7F5F-CD32-8054-FAD8-CC62D12B1FF0}"/>
          </ac:picMkLst>
        </pc:picChg>
        <pc:picChg chg="add del mod ord">
          <ac:chgData name="Leonie Smith" userId="fed1330f33f5650e" providerId="LiveId" clId="{FD841784-C339-429E-B008-EADEFFA49FA5}" dt="2023-06-15T05:48:47.089" v="11"/>
          <ac:picMkLst>
            <pc:docMk/>
            <pc:sldMk cId="3759221820" sldId="439"/>
            <ac:picMk id="12" creationId="{FF5E084E-A0F2-E8BA-FB12-BDA6586E230B}"/>
          </ac:picMkLst>
        </pc:picChg>
        <pc:picChg chg="add del mod">
          <ac:chgData name="Leonie Smith" userId="fed1330f33f5650e" providerId="LiveId" clId="{FD841784-C339-429E-B008-EADEFFA49FA5}" dt="2023-06-15T05:50:40.898" v="13"/>
          <ac:picMkLst>
            <pc:docMk/>
            <pc:sldMk cId="3759221820" sldId="439"/>
            <ac:picMk id="13" creationId="{B26FF99D-F8E0-BB1D-4A78-0397266DEA2E}"/>
          </ac:picMkLst>
        </pc:picChg>
        <pc:picChg chg="add del mod ord">
          <ac:chgData name="Leonie Smith" userId="fed1330f33f5650e" providerId="LiveId" clId="{FD841784-C339-429E-B008-EADEFFA49FA5}" dt="2023-06-15T05:50:46.555" v="14"/>
          <ac:picMkLst>
            <pc:docMk/>
            <pc:sldMk cId="3759221820" sldId="439"/>
            <ac:picMk id="16" creationId="{02F61B00-B55E-DDCF-0114-1D948903D303}"/>
          </ac:picMkLst>
        </pc:picChg>
        <pc:picChg chg="add del mod">
          <ac:chgData name="Leonie Smith" userId="fed1330f33f5650e" providerId="LiveId" clId="{FD841784-C339-429E-B008-EADEFFA49FA5}" dt="2023-06-15T05:50:47.609" v="16"/>
          <ac:picMkLst>
            <pc:docMk/>
            <pc:sldMk cId="3759221820" sldId="439"/>
            <ac:picMk id="17" creationId="{2028DB1B-1340-2FCA-828F-CB55660C4EF8}"/>
          </ac:picMkLst>
        </pc:picChg>
        <pc:picChg chg="add del mod ord">
          <ac:chgData name="Leonie Smith" userId="fed1330f33f5650e" providerId="LiveId" clId="{FD841784-C339-429E-B008-EADEFFA49FA5}" dt="2023-06-15T05:50:55.719" v="17"/>
          <ac:picMkLst>
            <pc:docMk/>
            <pc:sldMk cId="3759221820" sldId="439"/>
            <ac:picMk id="20" creationId="{EAC56ED2-5A89-4BE6-3E5E-848C37C1CE8F}"/>
          </ac:picMkLst>
        </pc:picChg>
        <pc:picChg chg="add del mod">
          <ac:chgData name="Leonie Smith" userId="fed1330f33f5650e" providerId="LiveId" clId="{FD841784-C339-429E-B008-EADEFFA49FA5}" dt="2023-06-15T05:50:59.053" v="19"/>
          <ac:picMkLst>
            <pc:docMk/>
            <pc:sldMk cId="3759221820" sldId="439"/>
            <ac:picMk id="21" creationId="{8B185256-4D70-B8F0-9BA1-E93D1201199C}"/>
          </ac:picMkLst>
        </pc:picChg>
        <pc:picChg chg="add del mod ord">
          <ac:chgData name="Leonie Smith" userId="fed1330f33f5650e" providerId="LiveId" clId="{FD841784-C339-429E-B008-EADEFFA49FA5}" dt="2023-06-15T05:51:07.587" v="20"/>
          <ac:picMkLst>
            <pc:docMk/>
            <pc:sldMk cId="3759221820" sldId="439"/>
            <ac:picMk id="24" creationId="{6D31B1ED-8A5C-3437-7248-47F95B13A72D}"/>
          </ac:picMkLst>
        </pc:picChg>
        <pc:picChg chg="add del mod">
          <ac:chgData name="Leonie Smith" userId="fed1330f33f5650e" providerId="LiveId" clId="{FD841784-C339-429E-B008-EADEFFA49FA5}" dt="2023-06-15T05:51:16.353" v="22"/>
          <ac:picMkLst>
            <pc:docMk/>
            <pc:sldMk cId="3759221820" sldId="439"/>
            <ac:picMk id="25" creationId="{C1901E89-989A-B7F9-D3A8-096DC94CC83E}"/>
          </ac:picMkLst>
        </pc:picChg>
        <pc:picChg chg="add del mod ord">
          <ac:chgData name="Leonie Smith" userId="fed1330f33f5650e" providerId="LiveId" clId="{FD841784-C339-429E-B008-EADEFFA49FA5}" dt="2023-06-15T05:51:24.841" v="23"/>
          <ac:picMkLst>
            <pc:docMk/>
            <pc:sldMk cId="3759221820" sldId="439"/>
            <ac:picMk id="29" creationId="{1017EFE1-69F5-59AE-2CE6-A327EE4641DB}"/>
          </ac:picMkLst>
        </pc:picChg>
        <pc:picChg chg="add del mod">
          <ac:chgData name="Leonie Smith" userId="fed1330f33f5650e" providerId="LiveId" clId="{FD841784-C339-429E-B008-EADEFFA49FA5}" dt="2023-06-15T05:51:46.117" v="25"/>
          <ac:picMkLst>
            <pc:docMk/>
            <pc:sldMk cId="3759221820" sldId="439"/>
            <ac:picMk id="30" creationId="{F2A991A8-2B6D-ECEE-6D80-6388F89EAB10}"/>
          </ac:picMkLst>
        </pc:picChg>
        <pc:picChg chg="add del mod ord">
          <ac:chgData name="Leonie Smith" userId="fed1330f33f5650e" providerId="LiveId" clId="{FD841784-C339-429E-B008-EADEFFA49FA5}" dt="2023-06-15T05:51:54.240" v="26"/>
          <ac:picMkLst>
            <pc:docMk/>
            <pc:sldMk cId="3759221820" sldId="439"/>
            <ac:picMk id="36" creationId="{A8AAB4F5-36C2-1A99-45CD-01A459FD4258}"/>
          </ac:picMkLst>
        </pc:picChg>
        <pc:picChg chg="add del mod">
          <ac:chgData name="Leonie Smith" userId="fed1330f33f5650e" providerId="LiveId" clId="{FD841784-C339-429E-B008-EADEFFA49FA5}" dt="2023-06-15T05:52:00.298" v="28"/>
          <ac:picMkLst>
            <pc:docMk/>
            <pc:sldMk cId="3759221820" sldId="439"/>
            <ac:picMk id="37" creationId="{015CE9D5-3191-D1D1-D214-2366B482E4BB}"/>
          </ac:picMkLst>
        </pc:picChg>
        <pc:picChg chg="add del mod ord">
          <ac:chgData name="Leonie Smith" userId="fed1330f33f5650e" providerId="LiveId" clId="{FD841784-C339-429E-B008-EADEFFA49FA5}" dt="2023-06-15T05:52:08.012" v="29"/>
          <ac:picMkLst>
            <pc:docMk/>
            <pc:sldMk cId="3759221820" sldId="439"/>
            <ac:picMk id="41" creationId="{77E3FEC2-7B73-326E-875E-EA254FB08674}"/>
          </ac:picMkLst>
        </pc:picChg>
        <pc:picChg chg="add del mod">
          <ac:chgData name="Leonie Smith" userId="fed1330f33f5650e" providerId="LiveId" clId="{FD841784-C339-429E-B008-EADEFFA49FA5}" dt="2023-06-15T05:52:09.721" v="31"/>
          <ac:picMkLst>
            <pc:docMk/>
            <pc:sldMk cId="3759221820" sldId="439"/>
            <ac:picMk id="42" creationId="{AAA0B47F-22CB-FCE9-23AB-4348C4169018}"/>
          </ac:picMkLst>
        </pc:picChg>
        <pc:picChg chg="add del mod ord">
          <ac:chgData name="Leonie Smith" userId="fed1330f33f5650e" providerId="LiveId" clId="{FD841784-C339-429E-B008-EADEFFA49FA5}" dt="2023-06-15T05:52:13.308" v="32"/>
          <ac:picMkLst>
            <pc:docMk/>
            <pc:sldMk cId="3759221820" sldId="439"/>
            <ac:picMk id="45" creationId="{3E162FA7-D7B1-706A-6CF4-798E4A98CE93}"/>
          </ac:picMkLst>
        </pc:picChg>
        <pc:picChg chg="add del mod">
          <ac:chgData name="Leonie Smith" userId="fed1330f33f5650e" providerId="LiveId" clId="{FD841784-C339-429E-B008-EADEFFA49FA5}" dt="2023-06-15T05:52:21.566" v="34"/>
          <ac:picMkLst>
            <pc:docMk/>
            <pc:sldMk cId="3759221820" sldId="439"/>
            <ac:picMk id="46" creationId="{2E2AAC56-D704-0CC8-00A5-6D123E9EAE1F}"/>
          </ac:picMkLst>
        </pc:picChg>
        <pc:picChg chg="add del mod ord">
          <ac:chgData name="Leonie Smith" userId="fed1330f33f5650e" providerId="LiveId" clId="{FD841784-C339-429E-B008-EADEFFA49FA5}" dt="2023-06-15T05:52:27.488" v="35"/>
          <ac:picMkLst>
            <pc:docMk/>
            <pc:sldMk cId="3759221820" sldId="439"/>
            <ac:picMk id="49" creationId="{9D3BBB1D-E9B1-71DB-6372-5B0B60EBAEC4}"/>
          </ac:picMkLst>
        </pc:picChg>
        <pc:picChg chg="add del mod">
          <ac:chgData name="Leonie Smith" userId="fed1330f33f5650e" providerId="LiveId" clId="{FD841784-C339-429E-B008-EADEFFA49FA5}" dt="2023-06-15T05:52:28.860" v="37"/>
          <ac:picMkLst>
            <pc:docMk/>
            <pc:sldMk cId="3759221820" sldId="439"/>
            <ac:picMk id="50" creationId="{CAE02376-A477-FDBD-8367-F01BC7D6D12D}"/>
          </ac:picMkLst>
        </pc:picChg>
        <pc:picChg chg="add del mod ord">
          <ac:chgData name="Leonie Smith" userId="fed1330f33f5650e" providerId="LiveId" clId="{FD841784-C339-429E-B008-EADEFFA49FA5}" dt="2023-06-15T05:52:36.186" v="38"/>
          <ac:picMkLst>
            <pc:docMk/>
            <pc:sldMk cId="3759221820" sldId="439"/>
            <ac:picMk id="53" creationId="{882BFCC2-3003-997C-3AEB-3827F8188D5B}"/>
          </ac:picMkLst>
        </pc:picChg>
        <pc:picChg chg="add del mod">
          <ac:chgData name="Leonie Smith" userId="fed1330f33f5650e" providerId="LiveId" clId="{FD841784-C339-429E-B008-EADEFFA49FA5}" dt="2023-06-15T05:52:46.551" v="40"/>
          <ac:picMkLst>
            <pc:docMk/>
            <pc:sldMk cId="3759221820" sldId="439"/>
            <ac:picMk id="54" creationId="{02EF64BF-E98F-CB9E-C97A-3A45E98C9C96}"/>
          </ac:picMkLst>
        </pc:picChg>
        <pc:picChg chg="add del mod ord">
          <ac:chgData name="Leonie Smith" userId="fed1330f33f5650e" providerId="LiveId" clId="{FD841784-C339-429E-B008-EADEFFA49FA5}" dt="2023-06-15T05:52:54.811" v="41"/>
          <ac:picMkLst>
            <pc:docMk/>
            <pc:sldMk cId="3759221820" sldId="439"/>
            <ac:picMk id="58" creationId="{233319E0-A938-594F-B587-8124924638B3}"/>
          </ac:picMkLst>
        </pc:picChg>
        <pc:picChg chg="add del mod">
          <ac:chgData name="Leonie Smith" userId="fed1330f33f5650e" providerId="LiveId" clId="{FD841784-C339-429E-B008-EADEFFA49FA5}" dt="2023-06-15T05:53:25.918" v="43"/>
          <ac:picMkLst>
            <pc:docMk/>
            <pc:sldMk cId="3759221820" sldId="439"/>
            <ac:picMk id="59" creationId="{288A4582-A4EC-0BEF-66B3-A12A245399C9}"/>
          </ac:picMkLst>
        </pc:picChg>
        <pc:picChg chg="add del mod ord">
          <ac:chgData name="Leonie Smith" userId="fed1330f33f5650e" providerId="LiveId" clId="{FD841784-C339-429E-B008-EADEFFA49FA5}" dt="2023-06-15T05:53:34.437" v="44"/>
          <ac:picMkLst>
            <pc:docMk/>
            <pc:sldMk cId="3759221820" sldId="439"/>
            <ac:picMk id="63" creationId="{D0C12701-1171-A89D-E395-CA911739A95B}"/>
          </ac:picMkLst>
        </pc:picChg>
        <pc:picChg chg="add del mod">
          <ac:chgData name="Leonie Smith" userId="fed1330f33f5650e" providerId="LiveId" clId="{FD841784-C339-429E-B008-EADEFFA49FA5}" dt="2023-06-15T05:53:47.985" v="46"/>
          <ac:picMkLst>
            <pc:docMk/>
            <pc:sldMk cId="3759221820" sldId="439"/>
            <ac:picMk id="64" creationId="{65C7EBAF-F405-B572-1C72-EFC85A018663}"/>
          </ac:picMkLst>
        </pc:picChg>
        <pc:picChg chg="add del mod ord">
          <ac:chgData name="Leonie Smith" userId="fed1330f33f5650e" providerId="LiveId" clId="{FD841784-C339-429E-B008-EADEFFA49FA5}" dt="2023-06-15T05:53:56.276" v="47"/>
          <ac:picMkLst>
            <pc:docMk/>
            <pc:sldMk cId="3759221820" sldId="439"/>
            <ac:picMk id="69" creationId="{8AE9B35D-99FD-9C17-9E0E-8520B3A108D7}"/>
          </ac:picMkLst>
        </pc:picChg>
        <pc:picChg chg="add del mod">
          <ac:chgData name="Leonie Smith" userId="fed1330f33f5650e" providerId="LiveId" clId="{FD841784-C339-429E-B008-EADEFFA49FA5}" dt="2023-06-15T05:54:07.555" v="49"/>
          <ac:picMkLst>
            <pc:docMk/>
            <pc:sldMk cId="3759221820" sldId="439"/>
            <ac:picMk id="70" creationId="{91D8D845-CDD1-2FDD-EE6C-8B3D5CF3B4DC}"/>
          </ac:picMkLst>
        </pc:picChg>
        <pc:picChg chg="add del mod ord">
          <ac:chgData name="Leonie Smith" userId="fed1330f33f5650e" providerId="LiveId" clId="{FD841784-C339-429E-B008-EADEFFA49FA5}" dt="2023-06-15T05:54:12.714" v="50"/>
          <ac:picMkLst>
            <pc:docMk/>
            <pc:sldMk cId="3759221820" sldId="439"/>
            <ac:picMk id="75" creationId="{4C3BF824-3475-7979-EAAD-DC431EC967A3}"/>
          </ac:picMkLst>
        </pc:picChg>
        <pc:picChg chg="add del mod">
          <ac:chgData name="Leonie Smith" userId="fed1330f33f5650e" providerId="LiveId" clId="{FD841784-C339-429E-B008-EADEFFA49FA5}" dt="2023-06-15T05:54:13.943" v="52"/>
          <ac:picMkLst>
            <pc:docMk/>
            <pc:sldMk cId="3759221820" sldId="439"/>
            <ac:picMk id="76" creationId="{B32163BF-A3CB-78AC-3DE1-62F95FA964ED}"/>
          </ac:picMkLst>
        </pc:picChg>
        <pc:picChg chg="add del mod ord">
          <ac:chgData name="Leonie Smith" userId="fed1330f33f5650e" providerId="LiveId" clId="{FD841784-C339-429E-B008-EADEFFA49FA5}" dt="2023-06-15T05:54:22.539" v="53"/>
          <ac:picMkLst>
            <pc:docMk/>
            <pc:sldMk cId="3759221820" sldId="439"/>
            <ac:picMk id="78" creationId="{8684942A-9495-9904-1994-DA83D46DA23E}"/>
          </ac:picMkLst>
        </pc:picChg>
        <pc:picChg chg="add del mod">
          <ac:chgData name="Leonie Smith" userId="fed1330f33f5650e" providerId="LiveId" clId="{FD841784-C339-429E-B008-EADEFFA49FA5}" dt="2023-06-15T05:54:35.453" v="55"/>
          <ac:picMkLst>
            <pc:docMk/>
            <pc:sldMk cId="3759221820" sldId="439"/>
            <ac:picMk id="79" creationId="{6C4D4DB1-45AF-075B-70D5-FD3775F15BF9}"/>
          </ac:picMkLst>
        </pc:picChg>
        <pc:picChg chg="add del mod ord">
          <ac:chgData name="Leonie Smith" userId="fed1330f33f5650e" providerId="LiveId" clId="{FD841784-C339-429E-B008-EADEFFA49FA5}" dt="2023-06-15T05:54:44.582" v="56"/>
          <ac:picMkLst>
            <pc:docMk/>
            <pc:sldMk cId="3759221820" sldId="439"/>
            <ac:picMk id="84" creationId="{AFC48B66-69E5-1197-A689-C81C675CD3AB}"/>
          </ac:picMkLst>
        </pc:picChg>
        <pc:picChg chg="add del mod">
          <ac:chgData name="Leonie Smith" userId="fed1330f33f5650e" providerId="LiveId" clId="{FD841784-C339-429E-B008-EADEFFA49FA5}" dt="2023-06-15T05:55:16.006" v="58"/>
          <ac:picMkLst>
            <pc:docMk/>
            <pc:sldMk cId="3759221820" sldId="439"/>
            <ac:picMk id="85" creationId="{C5335319-1EE9-A9AB-F682-0AC6315329F6}"/>
          </ac:picMkLst>
        </pc:picChg>
        <pc:picChg chg="add del mod ord">
          <ac:chgData name="Leonie Smith" userId="fed1330f33f5650e" providerId="LiveId" clId="{FD841784-C339-429E-B008-EADEFFA49FA5}" dt="2023-06-15T05:55:24.630" v="59"/>
          <ac:picMkLst>
            <pc:docMk/>
            <pc:sldMk cId="3759221820" sldId="439"/>
            <ac:picMk id="90" creationId="{AEAA538E-091F-D02A-53AF-F877B790F652}"/>
          </ac:picMkLst>
        </pc:picChg>
        <pc:picChg chg="add mod">
          <ac:chgData name="Leonie Smith" userId="fed1330f33f5650e" providerId="LiveId" clId="{FD841784-C339-429E-B008-EADEFFA49FA5}" dt="2023-06-15T05:55:24.630" v="59"/>
          <ac:picMkLst>
            <pc:docMk/>
            <pc:sldMk cId="3759221820" sldId="439"/>
            <ac:picMk id="91" creationId="{3AE372EB-9C79-DB57-248B-4ACBFBD5B219}"/>
          </ac:picMkLst>
        </pc:picChg>
      </pc:sldChg>
      <pc:sldChg chg="addSp delSp modSp mod modTransition modAnim">
        <pc:chgData name="Leonie Smith" userId="fed1330f33f5650e" providerId="LiveId" clId="{FD841784-C339-429E-B008-EADEFFA49FA5}" dt="2023-06-15T06:08:50.577" v="110"/>
        <pc:sldMkLst>
          <pc:docMk/>
          <pc:sldMk cId="518585120" sldId="440"/>
        </pc:sldMkLst>
        <pc:picChg chg="del">
          <ac:chgData name="Leonie Smith" userId="fed1330f33f5650e" providerId="LiveId" clId="{FD841784-C339-429E-B008-EADEFFA49FA5}" dt="2023-06-15T06:06:07.356" v="82"/>
          <ac:picMkLst>
            <pc:docMk/>
            <pc:sldMk cId="518585120" sldId="440"/>
            <ac:picMk id="5" creationId="{B1C23BDD-35DD-1140-86AC-8752657DC091}"/>
          </ac:picMkLst>
        </pc:picChg>
        <pc:picChg chg="add del mod ord">
          <ac:chgData name="Leonie Smith" userId="fed1330f33f5650e" providerId="LiveId" clId="{FD841784-C339-429E-B008-EADEFFA49FA5}" dt="2023-06-15T06:06:13.518" v="83"/>
          <ac:picMkLst>
            <pc:docMk/>
            <pc:sldMk cId="518585120" sldId="440"/>
            <ac:picMk id="10" creationId="{0B6862E2-9E7F-8D28-F694-E5233BE27CD0}"/>
          </ac:picMkLst>
        </pc:picChg>
        <pc:picChg chg="add del mod">
          <ac:chgData name="Leonie Smith" userId="fed1330f33f5650e" providerId="LiveId" clId="{FD841784-C339-429E-B008-EADEFFA49FA5}" dt="2023-06-15T06:06:21.300" v="85"/>
          <ac:picMkLst>
            <pc:docMk/>
            <pc:sldMk cId="518585120" sldId="440"/>
            <ac:picMk id="11" creationId="{7230F096-13F9-199D-9086-900525D947FB}"/>
          </ac:picMkLst>
        </pc:picChg>
        <pc:picChg chg="add del mod ord">
          <ac:chgData name="Leonie Smith" userId="fed1330f33f5650e" providerId="LiveId" clId="{FD841784-C339-429E-B008-EADEFFA49FA5}" dt="2023-06-15T06:06:27.580" v="86"/>
          <ac:picMkLst>
            <pc:docMk/>
            <pc:sldMk cId="518585120" sldId="440"/>
            <ac:picMk id="14" creationId="{D0E50A18-3F80-AD49-D94B-BF2A99C89BCB}"/>
          </ac:picMkLst>
        </pc:picChg>
        <pc:picChg chg="add del mod">
          <ac:chgData name="Leonie Smith" userId="fed1330f33f5650e" providerId="LiveId" clId="{FD841784-C339-429E-B008-EADEFFA49FA5}" dt="2023-06-15T06:06:28.898" v="88"/>
          <ac:picMkLst>
            <pc:docMk/>
            <pc:sldMk cId="518585120" sldId="440"/>
            <ac:picMk id="15" creationId="{50637692-41A9-959D-65C5-0C109CF05096}"/>
          </ac:picMkLst>
        </pc:picChg>
        <pc:picChg chg="add del mod ord">
          <ac:chgData name="Leonie Smith" userId="fed1330f33f5650e" providerId="LiveId" clId="{FD841784-C339-429E-B008-EADEFFA49FA5}" dt="2023-06-15T06:06:38.560" v="89"/>
          <ac:picMkLst>
            <pc:docMk/>
            <pc:sldMk cId="518585120" sldId="440"/>
            <ac:picMk id="18" creationId="{3F265EA2-E6B1-7D85-BE34-3B289CD66CFF}"/>
          </ac:picMkLst>
        </pc:picChg>
        <pc:picChg chg="add del mod">
          <ac:chgData name="Leonie Smith" userId="fed1330f33f5650e" providerId="LiveId" clId="{FD841784-C339-429E-B008-EADEFFA49FA5}" dt="2023-06-15T06:06:45.695" v="91"/>
          <ac:picMkLst>
            <pc:docMk/>
            <pc:sldMk cId="518585120" sldId="440"/>
            <ac:picMk id="19" creationId="{A06432B8-F664-47C5-2C0F-B92BBEF56FAE}"/>
          </ac:picMkLst>
        </pc:picChg>
        <pc:picChg chg="add del mod ord">
          <ac:chgData name="Leonie Smith" userId="fed1330f33f5650e" providerId="LiveId" clId="{FD841784-C339-429E-B008-EADEFFA49FA5}" dt="2023-06-15T06:06:55.160" v="92"/>
          <ac:picMkLst>
            <pc:docMk/>
            <pc:sldMk cId="518585120" sldId="440"/>
            <ac:picMk id="23" creationId="{9C8EB9DD-A1BC-C9EE-1FBE-2305C2FC4082}"/>
          </ac:picMkLst>
        </pc:picChg>
        <pc:picChg chg="add del mod">
          <ac:chgData name="Leonie Smith" userId="fed1330f33f5650e" providerId="LiveId" clId="{FD841784-C339-429E-B008-EADEFFA49FA5}" dt="2023-06-15T06:07:04.617" v="94"/>
          <ac:picMkLst>
            <pc:docMk/>
            <pc:sldMk cId="518585120" sldId="440"/>
            <ac:picMk id="24" creationId="{F6CBE752-2E97-D9AA-238A-807DCDAA0128}"/>
          </ac:picMkLst>
        </pc:picChg>
        <pc:picChg chg="add del mod ord">
          <ac:chgData name="Leonie Smith" userId="fed1330f33f5650e" providerId="LiveId" clId="{FD841784-C339-429E-B008-EADEFFA49FA5}" dt="2023-06-15T06:07:14.178" v="95"/>
          <ac:picMkLst>
            <pc:docMk/>
            <pc:sldMk cId="518585120" sldId="440"/>
            <ac:picMk id="28" creationId="{5589AB5A-C01D-3CCB-E7CE-5F884229F87A}"/>
          </ac:picMkLst>
        </pc:picChg>
        <pc:picChg chg="add del mod">
          <ac:chgData name="Leonie Smith" userId="fed1330f33f5650e" providerId="LiveId" clId="{FD841784-C339-429E-B008-EADEFFA49FA5}" dt="2023-06-15T06:07:25.256" v="97"/>
          <ac:picMkLst>
            <pc:docMk/>
            <pc:sldMk cId="518585120" sldId="440"/>
            <ac:picMk id="29" creationId="{349A08E7-771A-C94A-9110-5F042B16002E}"/>
          </ac:picMkLst>
        </pc:picChg>
        <pc:picChg chg="add del mod ord">
          <ac:chgData name="Leonie Smith" userId="fed1330f33f5650e" providerId="LiveId" clId="{FD841784-C339-429E-B008-EADEFFA49FA5}" dt="2023-06-15T06:07:34.601" v="98"/>
          <ac:picMkLst>
            <pc:docMk/>
            <pc:sldMk cId="518585120" sldId="440"/>
            <ac:picMk id="33" creationId="{9D339387-ACE2-BAF5-F115-4AF7B0CF89A5}"/>
          </ac:picMkLst>
        </pc:picChg>
        <pc:picChg chg="add del mod">
          <ac:chgData name="Leonie Smith" userId="fed1330f33f5650e" providerId="LiveId" clId="{FD841784-C339-429E-B008-EADEFFA49FA5}" dt="2023-06-15T06:07:43.095" v="100"/>
          <ac:picMkLst>
            <pc:docMk/>
            <pc:sldMk cId="518585120" sldId="440"/>
            <ac:picMk id="34" creationId="{A00D1E8B-2FB8-A9C7-0F4B-C28CA5725EF7}"/>
          </ac:picMkLst>
        </pc:picChg>
        <pc:picChg chg="add del mod ord">
          <ac:chgData name="Leonie Smith" userId="fed1330f33f5650e" providerId="LiveId" clId="{FD841784-C339-429E-B008-EADEFFA49FA5}" dt="2023-06-15T06:07:52.410" v="101"/>
          <ac:picMkLst>
            <pc:docMk/>
            <pc:sldMk cId="518585120" sldId="440"/>
            <ac:picMk id="38" creationId="{3B45E1DF-3AAA-7CED-27AF-C381894E4198}"/>
          </ac:picMkLst>
        </pc:picChg>
        <pc:picChg chg="add del mod">
          <ac:chgData name="Leonie Smith" userId="fed1330f33f5650e" providerId="LiveId" clId="{FD841784-C339-429E-B008-EADEFFA49FA5}" dt="2023-06-15T06:08:01.084" v="103"/>
          <ac:picMkLst>
            <pc:docMk/>
            <pc:sldMk cId="518585120" sldId="440"/>
            <ac:picMk id="39" creationId="{513E044A-7D17-C7A6-55DF-A2D53698DA5A}"/>
          </ac:picMkLst>
        </pc:picChg>
        <pc:picChg chg="add del mod ord">
          <ac:chgData name="Leonie Smith" userId="fed1330f33f5650e" providerId="LiveId" clId="{FD841784-C339-429E-B008-EADEFFA49FA5}" dt="2023-06-15T06:08:10.277" v="104"/>
          <ac:picMkLst>
            <pc:docMk/>
            <pc:sldMk cId="518585120" sldId="440"/>
            <ac:picMk id="43" creationId="{9AC59FB4-BFC6-3D0B-0390-FC19A3795449}"/>
          </ac:picMkLst>
        </pc:picChg>
        <pc:picChg chg="add del mod">
          <ac:chgData name="Leonie Smith" userId="fed1330f33f5650e" providerId="LiveId" clId="{FD841784-C339-429E-B008-EADEFFA49FA5}" dt="2023-06-15T06:08:20.120" v="106"/>
          <ac:picMkLst>
            <pc:docMk/>
            <pc:sldMk cId="518585120" sldId="440"/>
            <ac:picMk id="44" creationId="{8A31B442-FC78-6B17-3CD2-4769A17F8B63}"/>
          </ac:picMkLst>
        </pc:picChg>
        <pc:picChg chg="add del mod ord">
          <ac:chgData name="Leonie Smith" userId="fed1330f33f5650e" providerId="LiveId" clId="{FD841784-C339-429E-B008-EADEFFA49FA5}" dt="2023-06-15T06:08:29.423" v="107"/>
          <ac:picMkLst>
            <pc:docMk/>
            <pc:sldMk cId="518585120" sldId="440"/>
            <ac:picMk id="48" creationId="{85D26CEF-218E-164D-EF09-3B8BBC7061F8}"/>
          </ac:picMkLst>
        </pc:picChg>
        <pc:picChg chg="add del mod">
          <ac:chgData name="Leonie Smith" userId="fed1330f33f5650e" providerId="LiveId" clId="{FD841784-C339-429E-B008-EADEFFA49FA5}" dt="2023-06-15T06:08:41.079" v="109"/>
          <ac:picMkLst>
            <pc:docMk/>
            <pc:sldMk cId="518585120" sldId="440"/>
            <ac:picMk id="49" creationId="{4A0B835A-FBEC-29F8-53AF-206040D5EDC9}"/>
          </ac:picMkLst>
        </pc:picChg>
        <pc:picChg chg="add del mod ord">
          <ac:chgData name="Leonie Smith" userId="fed1330f33f5650e" providerId="LiveId" clId="{FD841784-C339-429E-B008-EADEFFA49FA5}" dt="2023-06-15T06:08:50.577" v="110"/>
          <ac:picMkLst>
            <pc:docMk/>
            <pc:sldMk cId="518585120" sldId="440"/>
            <ac:picMk id="54" creationId="{7F77C066-FB6B-5079-4124-878ADACEFD1E}"/>
          </ac:picMkLst>
        </pc:picChg>
        <pc:picChg chg="add mod">
          <ac:chgData name="Leonie Smith" userId="fed1330f33f5650e" providerId="LiveId" clId="{FD841784-C339-429E-B008-EADEFFA49FA5}" dt="2023-06-15T06:08:50.577" v="110"/>
          <ac:picMkLst>
            <pc:docMk/>
            <pc:sldMk cId="518585120" sldId="440"/>
            <ac:picMk id="55" creationId="{5DA15A8C-E811-7FC9-0BA1-972F38691F9B}"/>
          </ac:picMkLst>
        </pc:picChg>
      </pc:sldChg>
      <pc:sldChg chg="addSp delSp modSp mod modTransition modAnim">
        <pc:chgData name="Leonie Smith" userId="fed1330f33f5650e" providerId="LiveId" clId="{FD841784-C339-429E-B008-EADEFFA49FA5}" dt="2023-06-15T06:14:02.592" v="137"/>
        <pc:sldMkLst>
          <pc:docMk/>
          <pc:sldMk cId="1583335574" sldId="441"/>
        </pc:sldMkLst>
        <pc:picChg chg="del">
          <ac:chgData name="Leonie Smith" userId="fed1330f33f5650e" providerId="LiveId" clId="{FD841784-C339-429E-B008-EADEFFA49FA5}" dt="2023-06-15T06:09:18.928" v="112"/>
          <ac:picMkLst>
            <pc:docMk/>
            <pc:sldMk cId="1583335574" sldId="441"/>
            <ac:picMk id="5" creationId="{FBAFC08B-29A0-1AF7-E391-B2CE06B749F1}"/>
          </ac:picMkLst>
        </pc:picChg>
        <pc:picChg chg="add del mod ord">
          <ac:chgData name="Leonie Smith" userId="fed1330f33f5650e" providerId="LiveId" clId="{FD841784-C339-429E-B008-EADEFFA49FA5}" dt="2023-06-15T06:09:36.222" v="113"/>
          <ac:picMkLst>
            <pc:docMk/>
            <pc:sldMk cId="1583335574" sldId="441"/>
            <ac:picMk id="7" creationId="{70BC59AC-DCCA-BD58-1B4E-FC1BA840384A}"/>
          </ac:picMkLst>
        </pc:picChg>
        <pc:picChg chg="add del mod">
          <ac:chgData name="Leonie Smith" userId="fed1330f33f5650e" providerId="LiveId" clId="{FD841784-C339-429E-B008-EADEFFA49FA5}" dt="2023-06-15T06:10:33.949" v="115"/>
          <ac:picMkLst>
            <pc:docMk/>
            <pc:sldMk cId="1583335574" sldId="441"/>
            <ac:picMk id="8" creationId="{4C7D71D6-B29C-1ADC-288A-097CBF31ECA7}"/>
          </ac:picMkLst>
        </pc:picChg>
        <pc:picChg chg="add del mod ord">
          <ac:chgData name="Leonie Smith" userId="fed1330f33f5650e" providerId="LiveId" clId="{FD841784-C339-429E-B008-EADEFFA49FA5}" dt="2023-06-15T06:10:49.855" v="116"/>
          <ac:picMkLst>
            <pc:docMk/>
            <pc:sldMk cId="1583335574" sldId="441"/>
            <ac:picMk id="12" creationId="{0707FBFB-0818-0418-0AA1-DE75F4FD7132}"/>
          </ac:picMkLst>
        </pc:picChg>
        <pc:picChg chg="add del mod">
          <ac:chgData name="Leonie Smith" userId="fed1330f33f5650e" providerId="LiveId" clId="{FD841784-C339-429E-B008-EADEFFA49FA5}" dt="2023-06-15T06:10:56.771" v="118"/>
          <ac:picMkLst>
            <pc:docMk/>
            <pc:sldMk cId="1583335574" sldId="441"/>
            <ac:picMk id="13" creationId="{94DAC3B2-A9B4-2E8A-356A-E2B0D6675A1C}"/>
          </ac:picMkLst>
        </pc:picChg>
        <pc:picChg chg="add del mod ord">
          <ac:chgData name="Leonie Smith" userId="fed1330f33f5650e" providerId="LiveId" clId="{FD841784-C339-429E-B008-EADEFFA49FA5}" dt="2023-06-15T06:11:14.152" v="119"/>
          <ac:picMkLst>
            <pc:docMk/>
            <pc:sldMk cId="1583335574" sldId="441"/>
            <ac:picMk id="16" creationId="{B07606B4-7B4C-66E8-8DC4-DDD7C6198D34}"/>
          </ac:picMkLst>
        </pc:picChg>
        <pc:picChg chg="add del mod">
          <ac:chgData name="Leonie Smith" userId="fed1330f33f5650e" providerId="LiveId" clId="{FD841784-C339-429E-B008-EADEFFA49FA5}" dt="2023-06-15T06:11:34.374" v="121"/>
          <ac:picMkLst>
            <pc:docMk/>
            <pc:sldMk cId="1583335574" sldId="441"/>
            <ac:picMk id="17" creationId="{D9062C6D-31C2-F930-2860-E8781A489781}"/>
          </ac:picMkLst>
        </pc:picChg>
        <pc:picChg chg="add del mod ord">
          <ac:chgData name="Leonie Smith" userId="fed1330f33f5650e" providerId="LiveId" clId="{FD841784-C339-429E-B008-EADEFFA49FA5}" dt="2023-06-15T06:11:52.214" v="122"/>
          <ac:picMkLst>
            <pc:docMk/>
            <pc:sldMk cId="1583335574" sldId="441"/>
            <ac:picMk id="21" creationId="{95C37EEC-A7BE-8F1D-3CD2-1484213A8C19}"/>
          </ac:picMkLst>
        </pc:picChg>
        <pc:picChg chg="add del mod">
          <ac:chgData name="Leonie Smith" userId="fed1330f33f5650e" providerId="LiveId" clId="{FD841784-C339-429E-B008-EADEFFA49FA5}" dt="2023-06-15T06:12:22.900" v="124"/>
          <ac:picMkLst>
            <pc:docMk/>
            <pc:sldMk cId="1583335574" sldId="441"/>
            <ac:picMk id="22" creationId="{DC47C27C-A227-408E-91F3-C0D0FFC01BBD}"/>
          </ac:picMkLst>
        </pc:picChg>
        <pc:picChg chg="add del mod ord">
          <ac:chgData name="Leonie Smith" userId="fed1330f33f5650e" providerId="LiveId" clId="{FD841784-C339-429E-B008-EADEFFA49FA5}" dt="2023-06-15T06:12:30.274" v="125"/>
          <ac:picMkLst>
            <pc:docMk/>
            <pc:sldMk cId="1583335574" sldId="441"/>
            <ac:picMk id="26" creationId="{95AADF5B-43FD-D5EB-F1E5-69F6D06F70EC}"/>
          </ac:picMkLst>
        </pc:picChg>
        <pc:picChg chg="add del mod">
          <ac:chgData name="Leonie Smith" userId="fed1330f33f5650e" providerId="LiveId" clId="{FD841784-C339-429E-B008-EADEFFA49FA5}" dt="2023-06-15T06:12:31.346" v="127"/>
          <ac:picMkLst>
            <pc:docMk/>
            <pc:sldMk cId="1583335574" sldId="441"/>
            <ac:picMk id="27" creationId="{3D29F724-F029-5E0F-AEC5-B58472D86E50}"/>
          </ac:picMkLst>
        </pc:picChg>
        <pc:picChg chg="add del mod ord">
          <ac:chgData name="Leonie Smith" userId="fed1330f33f5650e" providerId="LiveId" clId="{FD841784-C339-429E-B008-EADEFFA49FA5}" dt="2023-06-15T06:12:49.566" v="128"/>
          <ac:picMkLst>
            <pc:docMk/>
            <pc:sldMk cId="1583335574" sldId="441"/>
            <ac:picMk id="30" creationId="{F4EE24A1-F7DC-5DA9-2ECB-37FEF80D0858}"/>
          </ac:picMkLst>
        </pc:picChg>
        <pc:picChg chg="add del mod">
          <ac:chgData name="Leonie Smith" userId="fed1330f33f5650e" providerId="LiveId" clId="{FD841784-C339-429E-B008-EADEFFA49FA5}" dt="2023-06-15T06:13:24.442" v="130"/>
          <ac:picMkLst>
            <pc:docMk/>
            <pc:sldMk cId="1583335574" sldId="441"/>
            <ac:picMk id="31" creationId="{88BD416F-5592-D467-7054-39D848F9B875}"/>
          </ac:picMkLst>
        </pc:picChg>
        <pc:picChg chg="add del mod ord">
          <ac:chgData name="Leonie Smith" userId="fed1330f33f5650e" providerId="LiveId" clId="{FD841784-C339-429E-B008-EADEFFA49FA5}" dt="2023-06-15T06:13:30.615" v="131"/>
          <ac:picMkLst>
            <pc:docMk/>
            <pc:sldMk cId="1583335574" sldId="441"/>
            <ac:picMk id="35" creationId="{6685A051-CD16-32C4-2B4E-B6FE16F2B4C1}"/>
          </ac:picMkLst>
        </pc:picChg>
        <pc:picChg chg="add del mod">
          <ac:chgData name="Leonie Smith" userId="fed1330f33f5650e" providerId="LiveId" clId="{FD841784-C339-429E-B008-EADEFFA49FA5}" dt="2023-06-15T06:13:31.648" v="133"/>
          <ac:picMkLst>
            <pc:docMk/>
            <pc:sldMk cId="1583335574" sldId="441"/>
            <ac:picMk id="36" creationId="{05257D23-F95C-D8CA-F301-4AE68A733396}"/>
          </ac:picMkLst>
        </pc:picChg>
        <pc:picChg chg="add del mod ord">
          <ac:chgData name="Leonie Smith" userId="fed1330f33f5650e" providerId="LiveId" clId="{FD841784-C339-429E-B008-EADEFFA49FA5}" dt="2023-06-15T06:13:43.203" v="134"/>
          <ac:picMkLst>
            <pc:docMk/>
            <pc:sldMk cId="1583335574" sldId="441"/>
            <ac:picMk id="38" creationId="{25511DCA-1C3B-6774-EDE8-39E3EB6418EE}"/>
          </ac:picMkLst>
        </pc:picChg>
        <pc:picChg chg="add del mod">
          <ac:chgData name="Leonie Smith" userId="fed1330f33f5650e" providerId="LiveId" clId="{FD841784-C339-429E-B008-EADEFFA49FA5}" dt="2023-06-15T06:13:44.803" v="136"/>
          <ac:picMkLst>
            <pc:docMk/>
            <pc:sldMk cId="1583335574" sldId="441"/>
            <ac:picMk id="39" creationId="{1356A8AF-BAAB-CABD-F21C-F23E08689859}"/>
          </ac:picMkLst>
        </pc:picChg>
        <pc:picChg chg="add del mod ord">
          <ac:chgData name="Leonie Smith" userId="fed1330f33f5650e" providerId="LiveId" clId="{FD841784-C339-429E-B008-EADEFFA49FA5}" dt="2023-06-15T06:14:02.592" v="137"/>
          <ac:picMkLst>
            <pc:docMk/>
            <pc:sldMk cId="1583335574" sldId="441"/>
            <ac:picMk id="42" creationId="{53E47FCB-BCB8-B5AF-3AD0-C211CF6BE68B}"/>
          </ac:picMkLst>
        </pc:picChg>
        <pc:picChg chg="add mod">
          <ac:chgData name="Leonie Smith" userId="fed1330f33f5650e" providerId="LiveId" clId="{FD841784-C339-429E-B008-EADEFFA49FA5}" dt="2023-06-15T06:14:02.592" v="137"/>
          <ac:picMkLst>
            <pc:docMk/>
            <pc:sldMk cId="1583335574" sldId="441"/>
            <ac:picMk id="43" creationId="{96382005-5DC6-F691-C957-000C8BBEE0B7}"/>
          </ac:picMkLst>
        </pc:picChg>
      </pc:sldChg>
      <pc:sldChg chg="addSp delSp modSp mod modTransition modAnim">
        <pc:chgData name="Leonie Smith" userId="fed1330f33f5650e" providerId="LiveId" clId="{FD841784-C339-429E-B008-EADEFFA49FA5}" dt="2023-06-15T06:19:24.573" v="155"/>
        <pc:sldMkLst>
          <pc:docMk/>
          <pc:sldMk cId="2671355880" sldId="442"/>
        </pc:sldMkLst>
        <pc:picChg chg="del">
          <ac:chgData name="Leonie Smith" userId="fed1330f33f5650e" providerId="LiveId" clId="{FD841784-C339-429E-B008-EADEFFA49FA5}" dt="2023-06-15T06:16:11.678" v="139"/>
          <ac:picMkLst>
            <pc:docMk/>
            <pc:sldMk cId="2671355880" sldId="442"/>
            <ac:picMk id="5" creationId="{D29430DE-BF96-B647-014A-9E01E3014A98}"/>
          </ac:picMkLst>
        </pc:picChg>
        <pc:picChg chg="add del mod ord">
          <ac:chgData name="Leonie Smith" userId="fed1330f33f5650e" providerId="LiveId" clId="{FD841784-C339-429E-B008-EADEFFA49FA5}" dt="2023-06-15T06:16:33.273" v="140"/>
          <ac:picMkLst>
            <pc:docMk/>
            <pc:sldMk cId="2671355880" sldId="442"/>
            <ac:picMk id="8" creationId="{D8FF371C-E290-539C-EF0B-55814DD8EBAF}"/>
          </ac:picMkLst>
        </pc:picChg>
        <pc:picChg chg="add del mod">
          <ac:chgData name="Leonie Smith" userId="fed1330f33f5650e" providerId="LiveId" clId="{FD841784-C339-429E-B008-EADEFFA49FA5}" dt="2023-06-15T06:16:37.820" v="142"/>
          <ac:picMkLst>
            <pc:docMk/>
            <pc:sldMk cId="2671355880" sldId="442"/>
            <ac:picMk id="9" creationId="{EC9A84EA-FC50-0A92-538C-394FB535B9E1}"/>
          </ac:picMkLst>
        </pc:picChg>
        <pc:picChg chg="add del mod ord">
          <ac:chgData name="Leonie Smith" userId="fed1330f33f5650e" providerId="LiveId" clId="{FD841784-C339-429E-B008-EADEFFA49FA5}" dt="2023-06-15T06:16:43.438" v="143"/>
          <ac:picMkLst>
            <pc:docMk/>
            <pc:sldMk cId="2671355880" sldId="442"/>
            <ac:picMk id="12" creationId="{8BA3071E-3FE0-57CA-D35D-9172BC23D691}"/>
          </ac:picMkLst>
        </pc:picChg>
        <pc:picChg chg="add del mod">
          <ac:chgData name="Leonie Smith" userId="fed1330f33f5650e" providerId="LiveId" clId="{FD841784-C339-429E-B008-EADEFFA49FA5}" dt="2023-06-15T06:16:44.546" v="145"/>
          <ac:picMkLst>
            <pc:docMk/>
            <pc:sldMk cId="2671355880" sldId="442"/>
            <ac:picMk id="13" creationId="{FF07AA8B-973A-8450-3839-65645CFC8AA7}"/>
          </ac:picMkLst>
        </pc:picChg>
        <pc:picChg chg="add del mod ord">
          <ac:chgData name="Leonie Smith" userId="fed1330f33f5650e" providerId="LiveId" clId="{FD841784-C339-429E-B008-EADEFFA49FA5}" dt="2023-06-15T06:17:07.635" v="146"/>
          <ac:picMkLst>
            <pc:docMk/>
            <pc:sldMk cId="2671355880" sldId="442"/>
            <ac:picMk id="16" creationId="{24D0684B-765E-3E64-7A3E-3999FE07CE90}"/>
          </ac:picMkLst>
        </pc:picChg>
        <pc:picChg chg="add del mod">
          <ac:chgData name="Leonie Smith" userId="fed1330f33f5650e" providerId="LiveId" clId="{FD841784-C339-429E-B008-EADEFFA49FA5}" dt="2023-06-15T06:17:24.833" v="148"/>
          <ac:picMkLst>
            <pc:docMk/>
            <pc:sldMk cId="2671355880" sldId="442"/>
            <ac:picMk id="17" creationId="{32361583-09A3-4944-8EE1-E5A0497EEE16}"/>
          </ac:picMkLst>
        </pc:picChg>
        <pc:picChg chg="add del mod ord">
          <ac:chgData name="Leonie Smith" userId="fed1330f33f5650e" providerId="LiveId" clId="{FD841784-C339-429E-B008-EADEFFA49FA5}" dt="2023-06-15T06:17:48.881" v="149"/>
          <ac:picMkLst>
            <pc:docMk/>
            <pc:sldMk cId="2671355880" sldId="442"/>
            <ac:picMk id="21" creationId="{04A7C4CA-ACFF-FBB9-DF55-CA5D7ED18E80}"/>
          </ac:picMkLst>
        </pc:picChg>
        <pc:picChg chg="add del mod">
          <ac:chgData name="Leonie Smith" userId="fed1330f33f5650e" providerId="LiveId" clId="{FD841784-C339-429E-B008-EADEFFA49FA5}" dt="2023-06-15T06:17:50.167" v="151"/>
          <ac:picMkLst>
            <pc:docMk/>
            <pc:sldMk cId="2671355880" sldId="442"/>
            <ac:picMk id="22" creationId="{6509B122-2FDC-0E46-C5F0-2D0A517D5692}"/>
          </ac:picMkLst>
        </pc:picChg>
        <pc:picChg chg="add del mod ord">
          <ac:chgData name="Leonie Smith" userId="fed1330f33f5650e" providerId="LiveId" clId="{FD841784-C339-429E-B008-EADEFFA49FA5}" dt="2023-06-15T06:18:13.652" v="152"/>
          <ac:picMkLst>
            <pc:docMk/>
            <pc:sldMk cId="2671355880" sldId="442"/>
            <ac:picMk id="25" creationId="{60134796-8B42-D763-2919-427CED38BF4C}"/>
          </ac:picMkLst>
        </pc:picChg>
        <pc:picChg chg="add del mod">
          <ac:chgData name="Leonie Smith" userId="fed1330f33f5650e" providerId="LiveId" clId="{FD841784-C339-429E-B008-EADEFFA49FA5}" dt="2023-06-15T06:19:00.401" v="154"/>
          <ac:picMkLst>
            <pc:docMk/>
            <pc:sldMk cId="2671355880" sldId="442"/>
            <ac:picMk id="26" creationId="{48043D3C-4A06-A71D-6232-AA5D4F3EB6B3}"/>
          </ac:picMkLst>
        </pc:picChg>
        <pc:picChg chg="add del mod ord">
          <ac:chgData name="Leonie Smith" userId="fed1330f33f5650e" providerId="LiveId" clId="{FD841784-C339-429E-B008-EADEFFA49FA5}" dt="2023-06-15T06:19:24.573" v="155"/>
          <ac:picMkLst>
            <pc:docMk/>
            <pc:sldMk cId="2671355880" sldId="442"/>
            <ac:picMk id="33" creationId="{25D09EB3-28D3-189F-2FA4-E8BB0D24FC75}"/>
          </ac:picMkLst>
        </pc:picChg>
        <pc:picChg chg="add mod">
          <ac:chgData name="Leonie Smith" userId="fed1330f33f5650e" providerId="LiveId" clId="{FD841784-C339-429E-B008-EADEFFA49FA5}" dt="2023-06-15T06:19:24.573" v="155"/>
          <ac:picMkLst>
            <pc:docMk/>
            <pc:sldMk cId="2671355880" sldId="442"/>
            <ac:picMk id="34" creationId="{F24CE1E0-C6E4-BDF0-CB86-79752D93C0E4}"/>
          </ac:picMkLst>
        </pc:picChg>
      </pc:sldChg>
      <pc:sldChg chg="addSp delSp modSp mod modTransition modAnim">
        <pc:chgData name="Leonie Smith" userId="fed1330f33f5650e" providerId="LiveId" clId="{FD841784-C339-429E-B008-EADEFFA49FA5}" dt="2023-06-15T06:22:07.729" v="167"/>
        <pc:sldMkLst>
          <pc:docMk/>
          <pc:sldMk cId="2063583859" sldId="443"/>
        </pc:sldMkLst>
        <pc:picChg chg="del">
          <ac:chgData name="Leonie Smith" userId="fed1330f33f5650e" providerId="LiveId" clId="{FD841784-C339-429E-B008-EADEFFA49FA5}" dt="2023-06-15T06:20:19.442" v="157"/>
          <ac:picMkLst>
            <pc:docMk/>
            <pc:sldMk cId="2063583859" sldId="443"/>
            <ac:picMk id="5" creationId="{742470C8-6947-FC8B-9ECF-53216256B981}"/>
          </ac:picMkLst>
        </pc:picChg>
        <pc:picChg chg="add del mod ord">
          <ac:chgData name="Leonie Smith" userId="fed1330f33f5650e" providerId="LiveId" clId="{FD841784-C339-429E-B008-EADEFFA49FA5}" dt="2023-06-15T06:20:34.793" v="158"/>
          <ac:picMkLst>
            <pc:docMk/>
            <pc:sldMk cId="2063583859" sldId="443"/>
            <ac:picMk id="8" creationId="{AAADC3AE-77FE-BE4D-DA3B-4A91C23E3550}"/>
          </ac:picMkLst>
        </pc:picChg>
        <pc:picChg chg="add del mod">
          <ac:chgData name="Leonie Smith" userId="fed1330f33f5650e" providerId="LiveId" clId="{FD841784-C339-429E-B008-EADEFFA49FA5}" dt="2023-06-15T06:20:45.222" v="160"/>
          <ac:picMkLst>
            <pc:docMk/>
            <pc:sldMk cId="2063583859" sldId="443"/>
            <ac:picMk id="9" creationId="{6E7B3E52-6AA9-FE5B-9220-BCF17EB22036}"/>
          </ac:picMkLst>
        </pc:picChg>
        <pc:picChg chg="add del mod ord">
          <ac:chgData name="Leonie Smith" userId="fed1330f33f5650e" providerId="LiveId" clId="{FD841784-C339-429E-B008-EADEFFA49FA5}" dt="2023-06-15T06:21:02.467" v="161"/>
          <ac:picMkLst>
            <pc:docMk/>
            <pc:sldMk cId="2063583859" sldId="443"/>
            <ac:picMk id="13" creationId="{5E9E5147-FBCB-1D05-A56C-0826647A5DB1}"/>
          </ac:picMkLst>
        </pc:picChg>
        <pc:picChg chg="add del mod">
          <ac:chgData name="Leonie Smith" userId="fed1330f33f5650e" providerId="LiveId" clId="{FD841784-C339-429E-B008-EADEFFA49FA5}" dt="2023-06-15T06:21:16.231" v="163"/>
          <ac:picMkLst>
            <pc:docMk/>
            <pc:sldMk cId="2063583859" sldId="443"/>
            <ac:picMk id="14" creationId="{B241E589-9899-A1E9-9800-40C78B03F7B1}"/>
          </ac:picMkLst>
        </pc:picChg>
        <pc:picChg chg="add del mod ord">
          <ac:chgData name="Leonie Smith" userId="fed1330f33f5650e" providerId="LiveId" clId="{FD841784-C339-429E-B008-EADEFFA49FA5}" dt="2023-06-15T06:21:33.097" v="164"/>
          <ac:picMkLst>
            <pc:docMk/>
            <pc:sldMk cId="2063583859" sldId="443"/>
            <ac:picMk id="18" creationId="{F736636B-F1F5-6A9B-D26D-BA7C0C284649}"/>
          </ac:picMkLst>
        </pc:picChg>
        <pc:picChg chg="add del mod">
          <ac:chgData name="Leonie Smith" userId="fed1330f33f5650e" providerId="LiveId" clId="{FD841784-C339-429E-B008-EADEFFA49FA5}" dt="2023-06-15T06:21:50.666" v="166"/>
          <ac:picMkLst>
            <pc:docMk/>
            <pc:sldMk cId="2063583859" sldId="443"/>
            <ac:picMk id="19" creationId="{0D668A2B-A250-9ED1-3198-64164590F315}"/>
          </ac:picMkLst>
        </pc:picChg>
        <pc:picChg chg="add del mod ord">
          <ac:chgData name="Leonie Smith" userId="fed1330f33f5650e" providerId="LiveId" clId="{FD841784-C339-429E-B008-EADEFFA49FA5}" dt="2023-06-15T06:22:07.729" v="167"/>
          <ac:picMkLst>
            <pc:docMk/>
            <pc:sldMk cId="2063583859" sldId="443"/>
            <ac:picMk id="23" creationId="{E66C10DA-46B9-83D8-93DE-CC520BB333AD}"/>
          </ac:picMkLst>
        </pc:picChg>
        <pc:picChg chg="add mod">
          <ac:chgData name="Leonie Smith" userId="fed1330f33f5650e" providerId="LiveId" clId="{FD841784-C339-429E-B008-EADEFFA49FA5}" dt="2023-06-15T06:22:07.729" v="167"/>
          <ac:picMkLst>
            <pc:docMk/>
            <pc:sldMk cId="2063583859" sldId="443"/>
            <ac:picMk id="24" creationId="{9CE48A78-E09A-AD89-5F79-03A611181E39}"/>
          </ac:picMkLst>
        </pc:picChg>
      </pc:sldChg>
      <pc:sldChg chg="addSp delSp modSp mod modTransition modAnim">
        <pc:chgData name="Leonie Smith" userId="fed1330f33f5650e" providerId="LiveId" clId="{FD841784-C339-429E-B008-EADEFFA49FA5}" dt="2023-06-15T06:28:54.524" v="197"/>
        <pc:sldMkLst>
          <pc:docMk/>
          <pc:sldMk cId="1432890018" sldId="444"/>
        </pc:sldMkLst>
        <pc:picChg chg="del">
          <ac:chgData name="Leonie Smith" userId="fed1330f33f5650e" providerId="LiveId" clId="{FD841784-C339-429E-B008-EADEFFA49FA5}" dt="2023-06-15T06:24:55.714" v="169"/>
          <ac:picMkLst>
            <pc:docMk/>
            <pc:sldMk cId="1432890018" sldId="444"/>
            <ac:picMk id="3" creationId="{5AE6D987-99D2-4219-46E2-2DF38185F67C}"/>
          </ac:picMkLst>
        </pc:picChg>
        <pc:picChg chg="add del mod ord">
          <ac:chgData name="Leonie Smith" userId="fed1330f33f5650e" providerId="LiveId" clId="{FD841784-C339-429E-B008-EADEFFA49FA5}" dt="2023-06-15T06:24:59.379" v="170"/>
          <ac:picMkLst>
            <pc:docMk/>
            <pc:sldMk cId="1432890018" sldId="444"/>
            <ac:picMk id="8" creationId="{0263F381-7046-3512-0DC4-AD538C54D7F5}"/>
          </ac:picMkLst>
        </pc:picChg>
        <pc:picChg chg="add del mod">
          <ac:chgData name="Leonie Smith" userId="fed1330f33f5650e" providerId="LiveId" clId="{FD841784-C339-429E-B008-EADEFFA49FA5}" dt="2023-06-15T06:25:22.739" v="172"/>
          <ac:picMkLst>
            <pc:docMk/>
            <pc:sldMk cId="1432890018" sldId="444"/>
            <ac:picMk id="9" creationId="{29F61DE6-1FEE-FFEF-6B6D-C4F11693A8C6}"/>
          </ac:picMkLst>
        </pc:picChg>
        <pc:picChg chg="add del mod ord">
          <ac:chgData name="Leonie Smith" userId="fed1330f33f5650e" providerId="LiveId" clId="{FD841784-C339-429E-B008-EADEFFA49FA5}" dt="2023-06-15T06:25:29.514" v="173"/>
          <ac:picMkLst>
            <pc:docMk/>
            <pc:sldMk cId="1432890018" sldId="444"/>
            <ac:picMk id="12" creationId="{0A3DE139-7043-0A49-1E9E-CF2D701C84DD}"/>
          </ac:picMkLst>
        </pc:picChg>
        <pc:picChg chg="add del mod">
          <ac:chgData name="Leonie Smith" userId="fed1330f33f5650e" providerId="LiveId" clId="{FD841784-C339-429E-B008-EADEFFA49FA5}" dt="2023-06-15T06:25:40.661" v="175"/>
          <ac:picMkLst>
            <pc:docMk/>
            <pc:sldMk cId="1432890018" sldId="444"/>
            <ac:picMk id="13" creationId="{65A63A95-8AD6-63E2-AA6F-1D6D7702B126}"/>
          </ac:picMkLst>
        </pc:picChg>
        <pc:picChg chg="add del mod ord">
          <ac:chgData name="Leonie Smith" userId="fed1330f33f5650e" providerId="LiveId" clId="{FD841784-C339-429E-B008-EADEFFA49FA5}" dt="2023-06-15T06:25:54.243" v="176"/>
          <ac:picMkLst>
            <pc:docMk/>
            <pc:sldMk cId="1432890018" sldId="444"/>
            <ac:picMk id="16" creationId="{AD5E3356-D22F-04A4-CBF7-EB115503445A}"/>
          </ac:picMkLst>
        </pc:picChg>
        <pc:picChg chg="add del mod">
          <ac:chgData name="Leonie Smith" userId="fed1330f33f5650e" providerId="LiveId" clId="{FD841784-C339-429E-B008-EADEFFA49FA5}" dt="2023-06-15T06:26:03.206" v="178"/>
          <ac:picMkLst>
            <pc:docMk/>
            <pc:sldMk cId="1432890018" sldId="444"/>
            <ac:picMk id="17" creationId="{1A2C8937-2F04-8D0A-684A-BBB57C7AABAA}"/>
          </ac:picMkLst>
        </pc:picChg>
        <pc:picChg chg="add del mod ord">
          <ac:chgData name="Leonie Smith" userId="fed1330f33f5650e" providerId="LiveId" clId="{FD841784-C339-429E-B008-EADEFFA49FA5}" dt="2023-06-15T06:26:17.533" v="179"/>
          <ac:picMkLst>
            <pc:docMk/>
            <pc:sldMk cId="1432890018" sldId="444"/>
            <ac:picMk id="21" creationId="{63BEEAE0-AA7E-2345-9772-3CCF8726EA1B}"/>
          </ac:picMkLst>
        </pc:picChg>
        <pc:picChg chg="add del mod">
          <ac:chgData name="Leonie Smith" userId="fed1330f33f5650e" providerId="LiveId" clId="{FD841784-C339-429E-B008-EADEFFA49FA5}" dt="2023-06-15T06:26:36.382" v="181"/>
          <ac:picMkLst>
            <pc:docMk/>
            <pc:sldMk cId="1432890018" sldId="444"/>
            <ac:picMk id="22" creationId="{CD776232-5D2D-8B95-550C-69F9B742118D}"/>
          </ac:picMkLst>
        </pc:picChg>
        <pc:picChg chg="add del mod ord">
          <ac:chgData name="Leonie Smith" userId="fed1330f33f5650e" providerId="LiveId" clId="{FD841784-C339-429E-B008-EADEFFA49FA5}" dt="2023-06-15T06:26:50.427" v="182"/>
          <ac:picMkLst>
            <pc:docMk/>
            <pc:sldMk cId="1432890018" sldId="444"/>
            <ac:picMk id="26" creationId="{2E712B2B-92CE-A89F-5363-34746B338890}"/>
          </ac:picMkLst>
        </pc:picChg>
        <pc:picChg chg="add del mod">
          <ac:chgData name="Leonie Smith" userId="fed1330f33f5650e" providerId="LiveId" clId="{FD841784-C339-429E-B008-EADEFFA49FA5}" dt="2023-06-15T06:27:07.410" v="184"/>
          <ac:picMkLst>
            <pc:docMk/>
            <pc:sldMk cId="1432890018" sldId="444"/>
            <ac:picMk id="27" creationId="{95BB95AA-745E-59DA-4BEC-F37208599CA7}"/>
          </ac:picMkLst>
        </pc:picChg>
        <pc:picChg chg="add del mod ord">
          <ac:chgData name="Leonie Smith" userId="fed1330f33f5650e" providerId="LiveId" clId="{FD841784-C339-429E-B008-EADEFFA49FA5}" dt="2023-06-15T06:27:21.151" v="185"/>
          <ac:picMkLst>
            <pc:docMk/>
            <pc:sldMk cId="1432890018" sldId="444"/>
            <ac:picMk id="31" creationId="{7FEF03C2-465D-45ED-5BD4-AE08B7495B5F}"/>
          </ac:picMkLst>
        </pc:picChg>
        <pc:picChg chg="add del mod">
          <ac:chgData name="Leonie Smith" userId="fed1330f33f5650e" providerId="LiveId" clId="{FD841784-C339-429E-B008-EADEFFA49FA5}" dt="2023-06-15T06:27:35.590" v="187"/>
          <ac:picMkLst>
            <pc:docMk/>
            <pc:sldMk cId="1432890018" sldId="444"/>
            <ac:picMk id="32" creationId="{D10BE0DB-FF05-2FDF-8F4E-2C75714A4801}"/>
          </ac:picMkLst>
        </pc:picChg>
        <pc:picChg chg="add del mod ord">
          <ac:chgData name="Leonie Smith" userId="fed1330f33f5650e" providerId="LiveId" clId="{FD841784-C339-429E-B008-EADEFFA49FA5}" dt="2023-06-15T06:27:49.926" v="188"/>
          <ac:picMkLst>
            <pc:docMk/>
            <pc:sldMk cId="1432890018" sldId="444"/>
            <ac:picMk id="36" creationId="{0D8DB18F-A6B7-4549-C13A-D3A2835C6551}"/>
          </ac:picMkLst>
        </pc:picChg>
        <pc:picChg chg="add del mod">
          <ac:chgData name="Leonie Smith" userId="fed1330f33f5650e" providerId="LiveId" clId="{FD841784-C339-429E-B008-EADEFFA49FA5}" dt="2023-06-15T06:28:02.795" v="190"/>
          <ac:picMkLst>
            <pc:docMk/>
            <pc:sldMk cId="1432890018" sldId="444"/>
            <ac:picMk id="37" creationId="{7A6F7704-37BC-417F-ECCD-9371CED52683}"/>
          </ac:picMkLst>
        </pc:picChg>
        <pc:picChg chg="add del mod ord">
          <ac:chgData name="Leonie Smith" userId="fed1330f33f5650e" providerId="LiveId" clId="{FD841784-C339-429E-B008-EADEFFA49FA5}" dt="2023-06-15T06:28:09.329" v="191"/>
          <ac:picMkLst>
            <pc:docMk/>
            <pc:sldMk cId="1432890018" sldId="444"/>
            <ac:picMk id="41" creationId="{9330B368-BEC9-BE1F-150F-37C026BDD02E}"/>
          </ac:picMkLst>
        </pc:picChg>
        <pc:picChg chg="add del mod">
          <ac:chgData name="Leonie Smith" userId="fed1330f33f5650e" providerId="LiveId" clId="{FD841784-C339-429E-B008-EADEFFA49FA5}" dt="2023-06-15T06:28:10.578" v="193"/>
          <ac:picMkLst>
            <pc:docMk/>
            <pc:sldMk cId="1432890018" sldId="444"/>
            <ac:picMk id="42" creationId="{5BD98EA2-0BD1-3474-8A01-8C0552A3E334}"/>
          </ac:picMkLst>
        </pc:picChg>
        <pc:picChg chg="add del mod ord">
          <ac:chgData name="Leonie Smith" userId="fed1330f33f5650e" providerId="LiveId" clId="{FD841784-C339-429E-B008-EADEFFA49FA5}" dt="2023-06-15T06:28:24.119" v="194"/>
          <ac:picMkLst>
            <pc:docMk/>
            <pc:sldMk cId="1432890018" sldId="444"/>
            <ac:picMk id="45" creationId="{DB691ECE-706C-EC51-7842-63B623278CD9}"/>
          </ac:picMkLst>
        </pc:picChg>
        <pc:picChg chg="add del mod">
          <ac:chgData name="Leonie Smith" userId="fed1330f33f5650e" providerId="LiveId" clId="{FD841784-C339-429E-B008-EADEFFA49FA5}" dt="2023-06-15T06:28:40.516" v="196"/>
          <ac:picMkLst>
            <pc:docMk/>
            <pc:sldMk cId="1432890018" sldId="444"/>
            <ac:picMk id="46" creationId="{4510AA6C-2F01-6880-A536-EADD3D0BD3ED}"/>
          </ac:picMkLst>
        </pc:picChg>
        <pc:picChg chg="add del mod ord">
          <ac:chgData name="Leonie Smith" userId="fed1330f33f5650e" providerId="LiveId" clId="{FD841784-C339-429E-B008-EADEFFA49FA5}" dt="2023-06-15T06:28:54.524" v="197"/>
          <ac:picMkLst>
            <pc:docMk/>
            <pc:sldMk cId="1432890018" sldId="444"/>
            <ac:picMk id="51" creationId="{25BAED5D-E09D-5E80-8B56-FEA0A74F9695}"/>
          </ac:picMkLst>
        </pc:picChg>
        <pc:picChg chg="add mod">
          <ac:chgData name="Leonie Smith" userId="fed1330f33f5650e" providerId="LiveId" clId="{FD841784-C339-429E-B008-EADEFFA49FA5}" dt="2023-06-15T06:28:54.524" v="197"/>
          <ac:picMkLst>
            <pc:docMk/>
            <pc:sldMk cId="1432890018" sldId="444"/>
            <ac:picMk id="52" creationId="{DF573EAD-A06B-4322-A743-651F0C60194A}"/>
          </ac:picMkLst>
        </pc:picChg>
      </pc:sldChg>
      <pc:sldChg chg="addSp delSp modSp mod modTransition modAnim">
        <pc:chgData name="Leonie Smith" userId="fed1330f33f5650e" providerId="LiveId" clId="{FD841784-C339-429E-B008-EADEFFA49FA5}" dt="2023-06-15T06:32:45.797" v="203"/>
        <pc:sldMkLst>
          <pc:docMk/>
          <pc:sldMk cId="191432489" sldId="445"/>
        </pc:sldMkLst>
        <pc:picChg chg="del">
          <ac:chgData name="Leonie Smith" userId="fed1330f33f5650e" providerId="LiveId" clId="{FD841784-C339-429E-B008-EADEFFA49FA5}" dt="2023-06-15T06:31:46.118" v="199"/>
          <ac:picMkLst>
            <pc:docMk/>
            <pc:sldMk cId="191432489" sldId="445"/>
            <ac:picMk id="5" creationId="{C88390BA-ACA4-C6C6-5583-B0C2BBDE8C8D}"/>
          </ac:picMkLst>
        </pc:picChg>
        <pc:picChg chg="add del mod ord">
          <ac:chgData name="Leonie Smith" userId="fed1330f33f5650e" providerId="LiveId" clId="{FD841784-C339-429E-B008-EADEFFA49FA5}" dt="2023-06-15T06:31:59.561" v="200"/>
          <ac:picMkLst>
            <pc:docMk/>
            <pc:sldMk cId="191432489" sldId="445"/>
            <ac:picMk id="7" creationId="{FC0E5C5E-F024-5D59-BD64-F5DA89212728}"/>
          </ac:picMkLst>
        </pc:picChg>
        <pc:picChg chg="add del mod">
          <ac:chgData name="Leonie Smith" userId="fed1330f33f5650e" providerId="LiveId" clId="{FD841784-C339-429E-B008-EADEFFA49FA5}" dt="2023-06-15T06:32:34.913" v="202"/>
          <ac:picMkLst>
            <pc:docMk/>
            <pc:sldMk cId="191432489" sldId="445"/>
            <ac:picMk id="8" creationId="{F1DB1325-37DB-EF7B-83EF-CC7C597A615D}"/>
          </ac:picMkLst>
        </pc:picChg>
        <pc:picChg chg="add del mod ord">
          <ac:chgData name="Leonie Smith" userId="fed1330f33f5650e" providerId="LiveId" clId="{FD841784-C339-429E-B008-EADEFFA49FA5}" dt="2023-06-15T06:32:45.797" v="203"/>
          <ac:picMkLst>
            <pc:docMk/>
            <pc:sldMk cId="191432489" sldId="445"/>
            <ac:picMk id="13" creationId="{D5C2CB0D-CD54-649D-EDB2-1764FC720FCE}"/>
          </ac:picMkLst>
        </pc:picChg>
        <pc:picChg chg="add mod">
          <ac:chgData name="Leonie Smith" userId="fed1330f33f5650e" providerId="LiveId" clId="{FD841784-C339-429E-B008-EADEFFA49FA5}" dt="2023-06-15T06:32:45.797" v="203"/>
          <ac:picMkLst>
            <pc:docMk/>
            <pc:sldMk cId="191432489" sldId="445"/>
            <ac:picMk id="14" creationId="{7F2BAF72-0E6E-657B-84B9-3621A6D70F6B}"/>
          </ac:picMkLst>
        </pc:picChg>
      </pc:sldChg>
      <pc:sldChg chg="addSp delSp modSp mod modTransition modAnim">
        <pc:chgData name="Leonie Smith" userId="fed1330f33f5650e" providerId="LiveId" clId="{FD841784-C339-429E-B008-EADEFFA49FA5}" dt="2023-06-15T06:34:06.309" v="215"/>
        <pc:sldMkLst>
          <pc:docMk/>
          <pc:sldMk cId="573851693" sldId="446"/>
        </pc:sldMkLst>
        <pc:picChg chg="del">
          <ac:chgData name="Leonie Smith" userId="fed1330f33f5650e" providerId="LiveId" clId="{FD841784-C339-429E-B008-EADEFFA49FA5}" dt="2023-06-15T06:33:06.103" v="205"/>
          <ac:picMkLst>
            <pc:docMk/>
            <pc:sldMk cId="573851693" sldId="446"/>
            <ac:picMk id="3" creationId="{5AA5B03F-D6F1-A7D2-0FB0-879AFA683628}"/>
          </ac:picMkLst>
        </pc:picChg>
        <pc:picChg chg="add del mod ord">
          <ac:chgData name="Leonie Smith" userId="fed1330f33f5650e" providerId="LiveId" clId="{FD841784-C339-429E-B008-EADEFFA49FA5}" dt="2023-06-15T06:33:11.911" v="206"/>
          <ac:picMkLst>
            <pc:docMk/>
            <pc:sldMk cId="573851693" sldId="446"/>
            <ac:picMk id="8" creationId="{48EFC2C2-E0BA-D1E2-5CB3-293A243256C3}"/>
          </ac:picMkLst>
        </pc:picChg>
        <pc:picChg chg="add del mod">
          <ac:chgData name="Leonie Smith" userId="fed1330f33f5650e" providerId="LiveId" clId="{FD841784-C339-429E-B008-EADEFFA49FA5}" dt="2023-06-15T06:33:26.649" v="208"/>
          <ac:picMkLst>
            <pc:docMk/>
            <pc:sldMk cId="573851693" sldId="446"/>
            <ac:picMk id="9" creationId="{25CEEAB7-CF71-B70B-2C7B-14421D8B5C94}"/>
          </ac:picMkLst>
        </pc:picChg>
        <pc:picChg chg="add del mod ord">
          <ac:chgData name="Leonie Smith" userId="fed1330f33f5650e" providerId="LiveId" clId="{FD841784-C339-429E-B008-EADEFFA49FA5}" dt="2023-06-15T06:33:34.629" v="209"/>
          <ac:picMkLst>
            <pc:docMk/>
            <pc:sldMk cId="573851693" sldId="446"/>
            <ac:picMk id="12" creationId="{55DFB553-B30E-87E8-17F1-BC5A968E7D11}"/>
          </ac:picMkLst>
        </pc:picChg>
        <pc:picChg chg="add del mod">
          <ac:chgData name="Leonie Smith" userId="fed1330f33f5650e" providerId="LiveId" clId="{FD841784-C339-429E-B008-EADEFFA49FA5}" dt="2023-06-15T06:33:42.327" v="211"/>
          <ac:picMkLst>
            <pc:docMk/>
            <pc:sldMk cId="573851693" sldId="446"/>
            <ac:picMk id="13" creationId="{69825420-4015-746A-5C92-06CE05348E78}"/>
          </ac:picMkLst>
        </pc:picChg>
        <pc:picChg chg="add del mod ord">
          <ac:chgData name="Leonie Smith" userId="fed1330f33f5650e" providerId="LiveId" clId="{FD841784-C339-429E-B008-EADEFFA49FA5}" dt="2023-06-15T06:33:50.694" v="212"/>
          <ac:picMkLst>
            <pc:docMk/>
            <pc:sldMk cId="573851693" sldId="446"/>
            <ac:picMk id="17" creationId="{B4E233A4-0CA5-9BAE-8682-C099FCB392BB}"/>
          </ac:picMkLst>
        </pc:picChg>
        <pc:picChg chg="add del mod">
          <ac:chgData name="Leonie Smith" userId="fed1330f33f5650e" providerId="LiveId" clId="{FD841784-C339-429E-B008-EADEFFA49FA5}" dt="2023-06-15T06:33:58.415" v="214"/>
          <ac:picMkLst>
            <pc:docMk/>
            <pc:sldMk cId="573851693" sldId="446"/>
            <ac:picMk id="18" creationId="{01790E37-AEA4-B000-0ADD-4C1F26F6089E}"/>
          </ac:picMkLst>
        </pc:picChg>
        <pc:picChg chg="add del mod ord">
          <ac:chgData name="Leonie Smith" userId="fed1330f33f5650e" providerId="LiveId" clId="{FD841784-C339-429E-B008-EADEFFA49FA5}" dt="2023-06-15T06:34:06.309" v="215"/>
          <ac:picMkLst>
            <pc:docMk/>
            <pc:sldMk cId="573851693" sldId="446"/>
            <ac:picMk id="22" creationId="{30CA5BB6-5CC3-5B89-12DD-7056EC9FEB0D}"/>
          </ac:picMkLst>
        </pc:picChg>
        <pc:picChg chg="add mod">
          <ac:chgData name="Leonie Smith" userId="fed1330f33f5650e" providerId="LiveId" clId="{FD841784-C339-429E-B008-EADEFFA49FA5}" dt="2023-06-15T06:34:06.309" v="215"/>
          <ac:picMkLst>
            <pc:docMk/>
            <pc:sldMk cId="573851693" sldId="446"/>
            <ac:picMk id="23" creationId="{E6E6D968-3D7F-98BA-C9EE-2094E1B3BB08}"/>
          </ac:picMkLst>
        </pc:picChg>
      </pc:sldChg>
      <pc:sldChg chg="addSp delSp modSp mod modTransition modAnim">
        <pc:chgData name="Leonie Smith" userId="fed1330f33f5650e" providerId="LiveId" clId="{FD841784-C339-429E-B008-EADEFFA49FA5}" dt="2023-06-15T06:40:17.840" v="233"/>
        <pc:sldMkLst>
          <pc:docMk/>
          <pc:sldMk cId="725664494" sldId="447"/>
        </pc:sldMkLst>
        <pc:picChg chg="del">
          <ac:chgData name="Leonie Smith" userId="fed1330f33f5650e" providerId="LiveId" clId="{FD841784-C339-429E-B008-EADEFFA49FA5}" dt="2023-06-15T06:35:19.232" v="217"/>
          <ac:picMkLst>
            <pc:docMk/>
            <pc:sldMk cId="725664494" sldId="447"/>
            <ac:picMk id="3" creationId="{82EBE3C4-4B17-04AF-8681-B3D3202B7B1E}"/>
          </ac:picMkLst>
        </pc:picChg>
        <pc:picChg chg="add del mod ord">
          <ac:chgData name="Leonie Smith" userId="fed1330f33f5650e" providerId="LiveId" clId="{FD841784-C339-429E-B008-EADEFFA49FA5}" dt="2023-06-15T06:35:29.948" v="218"/>
          <ac:picMkLst>
            <pc:docMk/>
            <pc:sldMk cId="725664494" sldId="447"/>
            <ac:picMk id="9" creationId="{2DC74A74-E6EA-7D05-6E03-579CE003C3C1}"/>
          </ac:picMkLst>
        </pc:picChg>
        <pc:picChg chg="add del mod">
          <ac:chgData name="Leonie Smith" userId="fed1330f33f5650e" providerId="LiveId" clId="{FD841784-C339-429E-B008-EADEFFA49FA5}" dt="2023-06-15T06:36:12.903" v="220"/>
          <ac:picMkLst>
            <pc:docMk/>
            <pc:sldMk cId="725664494" sldId="447"/>
            <ac:picMk id="10" creationId="{FABB5E7E-FC72-C026-7205-A0C469BB5241}"/>
          </ac:picMkLst>
        </pc:picChg>
        <pc:picChg chg="add del mod ord">
          <ac:chgData name="Leonie Smith" userId="fed1330f33f5650e" providerId="LiveId" clId="{FD841784-C339-429E-B008-EADEFFA49FA5}" dt="2023-06-15T06:36:22.989" v="221"/>
          <ac:picMkLst>
            <pc:docMk/>
            <pc:sldMk cId="725664494" sldId="447"/>
            <ac:picMk id="14" creationId="{A9A87A93-23B8-2A2E-3BB3-7FDC110162A5}"/>
          </ac:picMkLst>
        </pc:picChg>
        <pc:picChg chg="add del mod">
          <ac:chgData name="Leonie Smith" userId="fed1330f33f5650e" providerId="LiveId" clId="{FD841784-C339-429E-B008-EADEFFA49FA5}" dt="2023-06-15T06:36:38.189" v="223"/>
          <ac:picMkLst>
            <pc:docMk/>
            <pc:sldMk cId="725664494" sldId="447"/>
            <ac:picMk id="15" creationId="{A94ECF9A-3887-00BB-A990-507C612A0668}"/>
          </ac:picMkLst>
        </pc:picChg>
        <pc:picChg chg="add del mod ord">
          <ac:chgData name="Leonie Smith" userId="fed1330f33f5650e" providerId="LiveId" clId="{FD841784-C339-429E-B008-EADEFFA49FA5}" dt="2023-06-15T06:36:47.894" v="224"/>
          <ac:picMkLst>
            <pc:docMk/>
            <pc:sldMk cId="725664494" sldId="447"/>
            <ac:picMk id="20" creationId="{8DA7EB40-1F7A-A2A4-8EEF-C71AD4F92C72}"/>
          </ac:picMkLst>
        </pc:picChg>
        <pc:picChg chg="add del mod">
          <ac:chgData name="Leonie Smith" userId="fed1330f33f5650e" providerId="LiveId" clId="{FD841784-C339-429E-B008-EADEFFA49FA5}" dt="2023-06-15T06:37:24.393" v="226"/>
          <ac:picMkLst>
            <pc:docMk/>
            <pc:sldMk cId="725664494" sldId="447"/>
            <ac:picMk id="21" creationId="{ADFB1990-82B0-FEC4-7DA4-DF920BE57591}"/>
          </ac:picMkLst>
        </pc:picChg>
        <pc:picChg chg="add del mod ord">
          <ac:chgData name="Leonie Smith" userId="fed1330f33f5650e" providerId="LiveId" clId="{FD841784-C339-429E-B008-EADEFFA49FA5}" dt="2023-06-15T06:37:28.083" v="227"/>
          <ac:picMkLst>
            <pc:docMk/>
            <pc:sldMk cId="725664494" sldId="447"/>
            <ac:picMk id="25" creationId="{CC607B72-1748-AB3A-3460-166944C07813}"/>
          </ac:picMkLst>
        </pc:picChg>
        <pc:picChg chg="add del mod">
          <ac:chgData name="Leonie Smith" userId="fed1330f33f5650e" providerId="LiveId" clId="{FD841784-C339-429E-B008-EADEFFA49FA5}" dt="2023-06-15T06:38:20.013" v="229"/>
          <ac:picMkLst>
            <pc:docMk/>
            <pc:sldMk cId="725664494" sldId="447"/>
            <ac:picMk id="26" creationId="{426F35EF-2758-A28B-681B-906DC99F3376}"/>
          </ac:picMkLst>
        </pc:picChg>
        <pc:picChg chg="add del mod ord">
          <ac:chgData name="Leonie Smith" userId="fed1330f33f5650e" providerId="LiveId" clId="{FD841784-C339-429E-B008-EADEFFA49FA5}" dt="2023-06-15T06:38:33.169" v="230"/>
          <ac:picMkLst>
            <pc:docMk/>
            <pc:sldMk cId="725664494" sldId="447"/>
            <ac:picMk id="32" creationId="{D4074D72-8BEA-10BC-95BF-18847D1EFCF2}"/>
          </ac:picMkLst>
        </pc:picChg>
        <pc:picChg chg="add del mod">
          <ac:chgData name="Leonie Smith" userId="fed1330f33f5650e" providerId="LiveId" clId="{FD841784-C339-429E-B008-EADEFFA49FA5}" dt="2023-06-15T06:40:04.422" v="232"/>
          <ac:picMkLst>
            <pc:docMk/>
            <pc:sldMk cId="725664494" sldId="447"/>
            <ac:picMk id="33" creationId="{96BE9ECC-A7F0-0B5B-791E-037FF20C5021}"/>
          </ac:picMkLst>
        </pc:picChg>
        <pc:picChg chg="add del mod ord">
          <ac:chgData name="Leonie Smith" userId="fed1330f33f5650e" providerId="LiveId" clId="{FD841784-C339-429E-B008-EADEFFA49FA5}" dt="2023-06-15T06:40:17.840" v="233"/>
          <ac:picMkLst>
            <pc:docMk/>
            <pc:sldMk cId="725664494" sldId="447"/>
            <ac:picMk id="40" creationId="{CB55AD8A-E006-F318-9307-919324372644}"/>
          </ac:picMkLst>
        </pc:picChg>
        <pc:picChg chg="add mod">
          <ac:chgData name="Leonie Smith" userId="fed1330f33f5650e" providerId="LiveId" clId="{FD841784-C339-429E-B008-EADEFFA49FA5}" dt="2023-06-15T06:40:17.840" v="233"/>
          <ac:picMkLst>
            <pc:docMk/>
            <pc:sldMk cId="725664494" sldId="447"/>
            <ac:picMk id="41" creationId="{699760F5-0E8A-EC5F-ECC6-DBDA44367175}"/>
          </ac:picMkLst>
        </pc:picChg>
      </pc:sldChg>
      <pc:sldChg chg="addSp delSp modSp mod modTransition modAnim">
        <pc:chgData name="Leonie Smith" userId="fed1330f33f5650e" providerId="LiveId" clId="{FD841784-C339-429E-B008-EADEFFA49FA5}" dt="2023-06-15T06:44:14.333" v="248"/>
        <pc:sldMkLst>
          <pc:docMk/>
          <pc:sldMk cId="2650156392" sldId="448"/>
        </pc:sldMkLst>
        <pc:picChg chg="del">
          <ac:chgData name="Leonie Smith" userId="fed1330f33f5650e" providerId="LiveId" clId="{FD841784-C339-429E-B008-EADEFFA49FA5}" dt="2023-06-15T06:41:22.652" v="235"/>
          <ac:picMkLst>
            <pc:docMk/>
            <pc:sldMk cId="2650156392" sldId="448"/>
            <ac:picMk id="5" creationId="{AE8CC0E9-6F78-C51C-39DC-12BEB5295438}"/>
          </ac:picMkLst>
        </pc:picChg>
        <pc:picChg chg="add del mod ord">
          <ac:chgData name="Leonie Smith" userId="fed1330f33f5650e" providerId="LiveId" clId="{FD841784-C339-429E-B008-EADEFFA49FA5}" dt="2023-06-15T06:41:39.070" v="236"/>
          <ac:picMkLst>
            <pc:docMk/>
            <pc:sldMk cId="2650156392" sldId="448"/>
            <ac:picMk id="12" creationId="{2319B800-8B49-BC7E-5E59-C2A9BD2D0655}"/>
          </ac:picMkLst>
        </pc:picChg>
        <pc:picChg chg="add del mod">
          <ac:chgData name="Leonie Smith" userId="fed1330f33f5650e" providerId="LiveId" clId="{FD841784-C339-429E-B008-EADEFFA49FA5}" dt="2023-06-15T06:42:26.898" v="238"/>
          <ac:picMkLst>
            <pc:docMk/>
            <pc:sldMk cId="2650156392" sldId="448"/>
            <ac:picMk id="13" creationId="{59E54F10-A442-2255-3CC4-A6F3EC00DA29}"/>
          </ac:picMkLst>
        </pc:picChg>
        <pc:picChg chg="add del mod ord">
          <ac:chgData name="Leonie Smith" userId="fed1330f33f5650e" providerId="LiveId" clId="{FD841784-C339-429E-B008-EADEFFA49FA5}" dt="2023-06-15T06:42:42.667" v="239"/>
          <ac:picMkLst>
            <pc:docMk/>
            <pc:sldMk cId="2650156392" sldId="448"/>
            <ac:picMk id="20" creationId="{304F558F-BD20-A24C-46FD-F0988FFB7073}"/>
          </ac:picMkLst>
        </pc:picChg>
        <pc:picChg chg="add del mod">
          <ac:chgData name="Leonie Smith" userId="fed1330f33f5650e" providerId="LiveId" clId="{FD841784-C339-429E-B008-EADEFFA49FA5}" dt="2023-06-15T06:42:58.683" v="241"/>
          <ac:picMkLst>
            <pc:docMk/>
            <pc:sldMk cId="2650156392" sldId="448"/>
            <ac:picMk id="21" creationId="{6C16CD4A-F323-DFA8-8E4E-16EA8D3E5970}"/>
          </ac:picMkLst>
        </pc:picChg>
        <pc:picChg chg="add del mod ord">
          <ac:chgData name="Leonie Smith" userId="fed1330f33f5650e" providerId="LiveId" clId="{FD841784-C339-429E-B008-EADEFFA49FA5}" dt="2023-06-15T06:43:13.815" v="242"/>
          <ac:picMkLst>
            <pc:docMk/>
            <pc:sldMk cId="2650156392" sldId="448"/>
            <ac:picMk id="25" creationId="{4A6CDEA7-A148-B134-15C3-CA26FBA382CF}"/>
          </ac:picMkLst>
        </pc:picChg>
        <pc:picChg chg="add del mod">
          <ac:chgData name="Leonie Smith" userId="fed1330f33f5650e" providerId="LiveId" clId="{FD841784-C339-429E-B008-EADEFFA49FA5}" dt="2023-06-15T06:43:29.694" v="244"/>
          <ac:picMkLst>
            <pc:docMk/>
            <pc:sldMk cId="2650156392" sldId="448"/>
            <ac:picMk id="26" creationId="{E5F793D0-005F-79F6-662E-332E93539110}"/>
          </ac:picMkLst>
        </pc:picChg>
        <pc:picChg chg="add del mod ord">
          <ac:chgData name="Leonie Smith" userId="fed1330f33f5650e" providerId="LiveId" clId="{FD841784-C339-429E-B008-EADEFFA49FA5}" dt="2023-06-15T06:43:42.850" v="245"/>
          <ac:picMkLst>
            <pc:docMk/>
            <pc:sldMk cId="2650156392" sldId="448"/>
            <ac:picMk id="30" creationId="{C5AB7FB1-E32C-643E-75DD-76B4695438A4}"/>
          </ac:picMkLst>
        </pc:picChg>
        <pc:picChg chg="add del mod">
          <ac:chgData name="Leonie Smith" userId="fed1330f33f5650e" providerId="LiveId" clId="{FD841784-C339-429E-B008-EADEFFA49FA5}" dt="2023-06-15T06:43:59.811" v="247"/>
          <ac:picMkLst>
            <pc:docMk/>
            <pc:sldMk cId="2650156392" sldId="448"/>
            <ac:picMk id="31" creationId="{55C29FD6-3071-B906-748E-DD5561097E73}"/>
          </ac:picMkLst>
        </pc:picChg>
        <pc:picChg chg="add del mod ord">
          <ac:chgData name="Leonie Smith" userId="fed1330f33f5650e" providerId="LiveId" clId="{FD841784-C339-429E-B008-EADEFFA49FA5}" dt="2023-06-15T06:44:14.333" v="248"/>
          <ac:picMkLst>
            <pc:docMk/>
            <pc:sldMk cId="2650156392" sldId="448"/>
            <ac:picMk id="35" creationId="{22F9FB1D-95EF-7FCB-EF2D-0D44A0F844F4}"/>
          </ac:picMkLst>
        </pc:picChg>
        <pc:picChg chg="add mod">
          <ac:chgData name="Leonie Smith" userId="fed1330f33f5650e" providerId="LiveId" clId="{FD841784-C339-429E-B008-EADEFFA49FA5}" dt="2023-06-15T06:44:14.333" v="248"/>
          <ac:picMkLst>
            <pc:docMk/>
            <pc:sldMk cId="2650156392" sldId="448"/>
            <ac:picMk id="36" creationId="{ACD8DB5E-B9DB-8348-3A2C-CEC057964AF5}"/>
          </ac:picMkLst>
        </pc:picChg>
      </pc:sldChg>
      <pc:sldChg chg="addSp delSp modSp mod modTransition modAnim">
        <pc:chgData name="Leonie Smith" userId="fed1330f33f5650e" providerId="LiveId" clId="{FD841784-C339-429E-B008-EADEFFA49FA5}" dt="2023-06-15T06:47:30.396" v="266"/>
        <pc:sldMkLst>
          <pc:docMk/>
          <pc:sldMk cId="3297134496" sldId="449"/>
        </pc:sldMkLst>
        <pc:picChg chg="add del mod ord">
          <ac:chgData name="Leonie Smith" userId="fed1330f33f5650e" providerId="LiveId" clId="{FD841784-C339-429E-B008-EADEFFA49FA5}" dt="2023-06-15T06:45:24.017" v="251"/>
          <ac:picMkLst>
            <pc:docMk/>
            <pc:sldMk cId="3297134496" sldId="449"/>
            <ac:picMk id="5" creationId="{753EF35A-59B2-156D-7451-97E2F69B26C7}"/>
          </ac:picMkLst>
        </pc:picChg>
        <pc:picChg chg="del">
          <ac:chgData name="Leonie Smith" userId="fed1330f33f5650e" providerId="LiveId" clId="{FD841784-C339-429E-B008-EADEFFA49FA5}" dt="2023-06-15T06:45:18.071" v="250"/>
          <ac:picMkLst>
            <pc:docMk/>
            <pc:sldMk cId="3297134496" sldId="449"/>
            <ac:picMk id="7" creationId="{813E2656-274F-B32B-C827-07ABEBE61075}"/>
          </ac:picMkLst>
        </pc:picChg>
        <pc:picChg chg="add del mod">
          <ac:chgData name="Leonie Smith" userId="fed1330f33f5650e" providerId="LiveId" clId="{FD841784-C339-429E-B008-EADEFFA49FA5}" dt="2023-06-15T06:45:25.795" v="253"/>
          <ac:picMkLst>
            <pc:docMk/>
            <pc:sldMk cId="3297134496" sldId="449"/>
            <ac:picMk id="8" creationId="{A0BFFE6E-680C-88A4-6AE3-5104BE18074D}"/>
          </ac:picMkLst>
        </pc:picChg>
        <pc:picChg chg="add del mod ord">
          <ac:chgData name="Leonie Smith" userId="fed1330f33f5650e" providerId="LiveId" clId="{FD841784-C339-429E-B008-EADEFFA49FA5}" dt="2023-06-15T06:45:37.633" v="254"/>
          <ac:picMkLst>
            <pc:docMk/>
            <pc:sldMk cId="3297134496" sldId="449"/>
            <ac:picMk id="11" creationId="{6448AFA2-9088-6F18-4C97-7368C5FF6294}"/>
          </ac:picMkLst>
        </pc:picChg>
        <pc:picChg chg="add del mod">
          <ac:chgData name="Leonie Smith" userId="fed1330f33f5650e" providerId="LiveId" clId="{FD841784-C339-429E-B008-EADEFFA49FA5}" dt="2023-06-15T06:45:48.162" v="256"/>
          <ac:picMkLst>
            <pc:docMk/>
            <pc:sldMk cId="3297134496" sldId="449"/>
            <ac:picMk id="12" creationId="{D3B56658-4242-E083-8423-5F0EF24FC599}"/>
          </ac:picMkLst>
        </pc:picChg>
        <pc:picChg chg="add del mod ord">
          <ac:chgData name="Leonie Smith" userId="fed1330f33f5650e" providerId="LiveId" clId="{FD841784-C339-429E-B008-EADEFFA49FA5}" dt="2023-06-15T06:45:58.701" v="257"/>
          <ac:picMkLst>
            <pc:docMk/>
            <pc:sldMk cId="3297134496" sldId="449"/>
            <ac:picMk id="16" creationId="{60FE2D81-BFE4-E144-7A69-42DD8290F418}"/>
          </ac:picMkLst>
        </pc:picChg>
        <pc:picChg chg="add del mod">
          <ac:chgData name="Leonie Smith" userId="fed1330f33f5650e" providerId="LiveId" clId="{FD841784-C339-429E-B008-EADEFFA49FA5}" dt="2023-06-15T06:46:11.309" v="259"/>
          <ac:picMkLst>
            <pc:docMk/>
            <pc:sldMk cId="3297134496" sldId="449"/>
            <ac:picMk id="17" creationId="{EF5CE162-5BB6-8595-6A3E-CC6F21A6537B}"/>
          </ac:picMkLst>
        </pc:picChg>
        <pc:picChg chg="add del mod ord">
          <ac:chgData name="Leonie Smith" userId="fed1330f33f5650e" providerId="LiveId" clId="{FD841784-C339-429E-B008-EADEFFA49FA5}" dt="2023-06-15T06:46:22.753" v="260"/>
          <ac:picMkLst>
            <pc:docMk/>
            <pc:sldMk cId="3297134496" sldId="449"/>
            <ac:picMk id="22" creationId="{D1FEAF6F-7967-6577-3940-B98B5CFAB23E}"/>
          </ac:picMkLst>
        </pc:picChg>
        <pc:picChg chg="add del mod">
          <ac:chgData name="Leonie Smith" userId="fed1330f33f5650e" providerId="LiveId" clId="{FD841784-C339-429E-B008-EADEFFA49FA5}" dt="2023-06-15T06:46:38.331" v="262"/>
          <ac:picMkLst>
            <pc:docMk/>
            <pc:sldMk cId="3297134496" sldId="449"/>
            <ac:picMk id="23" creationId="{D5B6008B-03B8-507F-A7AB-31023479A058}"/>
          </ac:picMkLst>
        </pc:picChg>
        <pc:picChg chg="add del mod ord">
          <ac:chgData name="Leonie Smith" userId="fed1330f33f5650e" providerId="LiveId" clId="{FD841784-C339-429E-B008-EADEFFA49FA5}" dt="2023-06-15T06:46:50.288" v="263"/>
          <ac:picMkLst>
            <pc:docMk/>
            <pc:sldMk cId="3297134496" sldId="449"/>
            <ac:picMk id="28" creationId="{7D7E8537-00E0-8470-D5F9-CDDD26A7F3BD}"/>
          </ac:picMkLst>
        </pc:picChg>
        <pc:picChg chg="add del mod">
          <ac:chgData name="Leonie Smith" userId="fed1330f33f5650e" providerId="LiveId" clId="{FD841784-C339-429E-B008-EADEFFA49FA5}" dt="2023-06-15T06:47:18.169" v="265"/>
          <ac:picMkLst>
            <pc:docMk/>
            <pc:sldMk cId="3297134496" sldId="449"/>
            <ac:picMk id="29" creationId="{5B1C685C-81F6-9603-1D88-C942A3CCCB22}"/>
          </ac:picMkLst>
        </pc:picChg>
        <pc:picChg chg="add del mod ord">
          <ac:chgData name="Leonie Smith" userId="fed1330f33f5650e" providerId="LiveId" clId="{FD841784-C339-429E-B008-EADEFFA49FA5}" dt="2023-06-15T06:47:30.396" v="266"/>
          <ac:picMkLst>
            <pc:docMk/>
            <pc:sldMk cId="3297134496" sldId="449"/>
            <ac:picMk id="36" creationId="{86483F16-AD99-6DE5-DEC6-AA24EBCBBDD6}"/>
          </ac:picMkLst>
        </pc:picChg>
        <pc:picChg chg="add mod">
          <ac:chgData name="Leonie Smith" userId="fed1330f33f5650e" providerId="LiveId" clId="{FD841784-C339-429E-B008-EADEFFA49FA5}" dt="2023-06-15T06:47:30.396" v="266"/>
          <ac:picMkLst>
            <pc:docMk/>
            <pc:sldMk cId="3297134496" sldId="449"/>
            <ac:picMk id="37" creationId="{ACFF8635-D836-85B6-3213-D3D298CEE440}"/>
          </ac:picMkLst>
        </pc:picChg>
      </pc:sldChg>
      <pc:sldChg chg="addSp delSp modSp mod modTransition modAnim">
        <pc:chgData name="Leonie Smith" userId="fed1330f33f5650e" providerId="LiveId" clId="{FD841784-C339-429E-B008-EADEFFA49FA5}" dt="2023-06-15T06:51:08.274" v="290"/>
        <pc:sldMkLst>
          <pc:docMk/>
          <pc:sldMk cId="915266138" sldId="450"/>
        </pc:sldMkLst>
        <pc:picChg chg="del">
          <ac:chgData name="Leonie Smith" userId="fed1330f33f5650e" providerId="LiveId" clId="{FD841784-C339-429E-B008-EADEFFA49FA5}" dt="2023-06-15T06:48:00.799" v="268"/>
          <ac:picMkLst>
            <pc:docMk/>
            <pc:sldMk cId="915266138" sldId="450"/>
            <ac:picMk id="5" creationId="{41F4D620-B817-0B53-D353-0AC3E15202BE}"/>
          </ac:picMkLst>
        </pc:picChg>
        <pc:picChg chg="add del mod ord">
          <ac:chgData name="Leonie Smith" userId="fed1330f33f5650e" providerId="LiveId" clId="{FD841784-C339-429E-B008-EADEFFA49FA5}" dt="2023-06-15T06:48:20.168" v="269"/>
          <ac:picMkLst>
            <pc:docMk/>
            <pc:sldMk cId="915266138" sldId="450"/>
            <ac:picMk id="8" creationId="{5D3132E1-32A9-E4A3-5777-5A48E2849C34}"/>
          </ac:picMkLst>
        </pc:picChg>
        <pc:picChg chg="add del mod">
          <ac:chgData name="Leonie Smith" userId="fed1330f33f5650e" providerId="LiveId" clId="{FD841784-C339-429E-B008-EADEFFA49FA5}" dt="2023-06-15T06:48:38.172" v="271"/>
          <ac:picMkLst>
            <pc:docMk/>
            <pc:sldMk cId="915266138" sldId="450"/>
            <ac:picMk id="9" creationId="{03EB8473-FABB-BC0E-44D4-36C46C9DC658}"/>
          </ac:picMkLst>
        </pc:picChg>
        <pc:picChg chg="add del mod ord">
          <ac:chgData name="Leonie Smith" userId="fed1330f33f5650e" providerId="LiveId" clId="{FD841784-C339-429E-B008-EADEFFA49FA5}" dt="2023-06-15T06:48:53.233" v="272"/>
          <ac:picMkLst>
            <pc:docMk/>
            <pc:sldMk cId="915266138" sldId="450"/>
            <ac:picMk id="14" creationId="{F60FC449-E80D-B0DD-DA40-BCBFAB7ED766}"/>
          </ac:picMkLst>
        </pc:picChg>
        <pc:picChg chg="add del mod">
          <ac:chgData name="Leonie Smith" userId="fed1330f33f5650e" providerId="LiveId" clId="{FD841784-C339-429E-B008-EADEFFA49FA5}" dt="2023-06-15T06:48:54.539" v="274"/>
          <ac:picMkLst>
            <pc:docMk/>
            <pc:sldMk cId="915266138" sldId="450"/>
            <ac:picMk id="15" creationId="{A8935263-0D6D-02FD-478F-0A4D34F2D2D0}"/>
          </ac:picMkLst>
        </pc:picChg>
        <pc:picChg chg="add del mod ord">
          <ac:chgData name="Leonie Smith" userId="fed1330f33f5650e" providerId="LiveId" clId="{FD841784-C339-429E-B008-EADEFFA49FA5}" dt="2023-06-15T06:49:07.176" v="275"/>
          <ac:picMkLst>
            <pc:docMk/>
            <pc:sldMk cId="915266138" sldId="450"/>
            <ac:picMk id="18" creationId="{0E2E584C-F0C7-2D25-5067-BC3199EE2181}"/>
          </ac:picMkLst>
        </pc:picChg>
        <pc:picChg chg="add del mod">
          <ac:chgData name="Leonie Smith" userId="fed1330f33f5650e" providerId="LiveId" clId="{FD841784-C339-429E-B008-EADEFFA49FA5}" dt="2023-06-15T06:49:09.859" v="277"/>
          <ac:picMkLst>
            <pc:docMk/>
            <pc:sldMk cId="915266138" sldId="450"/>
            <ac:picMk id="19" creationId="{761CB56C-4631-1FC0-C836-5283FBB87A61}"/>
          </ac:picMkLst>
        </pc:picChg>
        <pc:picChg chg="add del mod ord">
          <ac:chgData name="Leonie Smith" userId="fed1330f33f5650e" providerId="LiveId" clId="{FD841784-C339-429E-B008-EADEFFA49FA5}" dt="2023-06-15T06:49:25.848" v="278"/>
          <ac:picMkLst>
            <pc:docMk/>
            <pc:sldMk cId="915266138" sldId="450"/>
            <ac:picMk id="22" creationId="{790C02FD-6795-6FA2-D3EE-1E52240F7187}"/>
          </ac:picMkLst>
        </pc:picChg>
        <pc:picChg chg="add del mod">
          <ac:chgData name="Leonie Smith" userId="fed1330f33f5650e" providerId="LiveId" clId="{FD841784-C339-429E-B008-EADEFFA49FA5}" dt="2023-06-15T06:49:27.253" v="280"/>
          <ac:picMkLst>
            <pc:docMk/>
            <pc:sldMk cId="915266138" sldId="450"/>
            <ac:picMk id="23" creationId="{58B5BD14-5C67-2EBB-8273-7D9D2C10EB95}"/>
          </ac:picMkLst>
        </pc:picChg>
        <pc:picChg chg="add del mod ord">
          <ac:chgData name="Leonie Smith" userId="fed1330f33f5650e" providerId="LiveId" clId="{FD841784-C339-429E-B008-EADEFFA49FA5}" dt="2023-06-15T06:49:39.146" v="281"/>
          <ac:picMkLst>
            <pc:docMk/>
            <pc:sldMk cId="915266138" sldId="450"/>
            <ac:picMk id="26" creationId="{A2FFC3F0-0854-42F4-36EC-FB6636EE467F}"/>
          </ac:picMkLst>
        </pc:picChg>
        <pc:picChg chg="add del mod">
          <ac:chgData name="Leonie Smith" userId="fed1330f33f5650e" providerId="LiveId" clId="{FD841784-C339-429E-B008-EADEFFA49FA5}" dt="2023-06-15T06:49:40.412" v="283"/>
          <ac:picMkLst>
            <pc:docMk/>
            <pc:sldMk cId="915266138" sldId="450"/>
            <ac:picMk id="27" creationId="{744250DA-BE31-86B8-8033-EBF80FF11F9D}"/>
          </ac:picMkLst>
        </pc:picChg>
        <pc:picChg chg="add del mod ord">
          <ac:chgData name="Leonie Smith" userId="fed1330f33f5650e" providerId="LiveId" clId="{FD841784-C339-429E-B008-EADEFFA49FA5}" dt="2023-06-15T06:49:52.340" v="284"/>
          <ac:picMkLst>
            <pc:docMk/>
            <pc:sldMk cId="915266138" sldId="450"/>
            <ac:picMk id="30" creationId="{85DB96EB-9912-95B0-F23F-2D944C8DE733}"/>
          </ac:picMkLst>
        </pc:picChg>
        <pc:picChg chg="add del mod">
          <ac:chgData name="Leonie Smith" userId="fed1330f33f5650e" providerId="LiveId" clId="{FD841784-C339-429E-B008-EADEFFA49FA5}" dt="2023-06-15T06:49:56.110" v="286"/>
          <ac:picMkLst>
            <pc:docMk/>
            <pc:sldMk cId="915266138" sldId="450"/>
            <ac:picMk id="31" creationId="{C7578D7D-47A7-D49E-E752-2F830CB16C5F}"/>
          </ac:picMkLst>
        </pc:picChg>
        <pc:picChg chg="add del mod ord">
          <ac:chgData name="Leonie Smith" userId="fed1330f33f5650e" providerId="LiveId" clId="{FD841784-C339-429E-B008-EADEFFA49FA5}" dt="2023-06-15T06:50:16.207" v="287"/>
          <ac:picMkLst>
            <pc:docMk/>
            <pc:sldMk cId="915266138" sldId="450"/>
            <ac:picMk id="34" creationId="{0D14C6F4-140A-2C3D-8466-88132D5B489D}"/>
          </ac:picMkLst>
        </pc:picChg>
        <pc:picChg chg="add del mod">
          <ac:chgData name="Leonie Smith" userId="fed1330f33f5650e" providerId="LiveId" clId="{FD841784-C339-429E-B008-EADEFFA49FA5}" dt="2023-06-15T06:50:48.421" v="289"/>
          <ac:picMkLst>
            <pc:docMk/>
            <pc:sldMk cId="915266138" sldId="450"/>
            <ac:picMk id="35" creationId="{530F27EE-D825-7B57-6BA6-C52968ACCBAD}"/>
          </ac:picMkLst>
        </pc:picChg>
        <pc:picChg chg="add del mod ord">
          <ac:chgData name="Leonie Smith" userId="fed1330f33f5650e" providerId="LiveId" clId="{FD841784-C339-429E-B008-EADEFFA49FA5}" dt="2023-06-15T06:51:08.274" v="290"/>
          <ac:picMkLst>
            <pc:docMk/>
            <pc:sldMk cId="915266138" sldId="450"/>
            <ac:picMk id="41" creationId="{75DDCA67-6B01-0638-FFF3-FC4831E1C896}"/>
          </ac:picMkLst>
        </pc:picChg>
        <pc:picChg chg="add mod">
          <ac:chgData name="Leonie Smith" userId="fed1330f33f5650e" providerId="LiveId" clId="{FD841784-C339-429E-B008-EADEFFA49FA5}" dt="2023-06-15T06:51:08.274" v="290"/>
          <ac:picMkLst>
            <pc:docMk/>
            <pc:sldMk cId="915266138" sldId="450"/>
            <ac:picMk id="42" creationId="{E6FBAA47-A3DE-EAE1-38FB-0B2BB19334DF}"/>
          </ac:picMkLst>
        </pc:picChg>
      </pc:sldChg>
      <pc:sldChg chg="addSp delSp modSp mod modTransition modAnim">
        <pc:chgData name="Leonie Smith" userId="fed1330f33f5650e" providerId="LiveId" clId="{FD841784-C339-429E-B008-EADEFFA49FA5}" dt="2023-06-15T06:55:23.483" v="326"/>
        <pc:sldMkLst>
          <pc:docMk/>
          <pc:sldMk cId="3015657965" sldId="451"/>
        </pc:sldMkLst>
        <pc:picChg chg="del">
          <ac:chgData name="Leonie Smith" userId="fed1330f33f5650e" providerId="LiveId" clId="{FD841784-C339-429E-B008-EADEFFA49FA5}" dt="2023-06-15T06:51:36.575" v="292"/>
          <ac:picMkLst>
            <pc:docMk/>
            <pc:sldMk cId="3015657965" sldId="451"/>
            <ac:picMk id="3" creationId="{C6A4F642-9A61-7031-3911-261DA55BBF45}"/>
          </ac:picMkLst>
        </pc:picChg>
        <pc:picChg chg="add del mod ord">
          <ac:chgData name="Leonie Smith" userId="fed1330f33f5650e" providerId="LiveId" clId="{FD841784-C339-429E-B008-EADEFFA49FA5}" dt="2023-06-15T06:51:51.380" v="293"/>
          <ac:picMkLst>
            <pc:docMk/>
            <pc:sldMk cId="3015657965" sldId="451"/>
            <ac:picMk id="8" creationId="{1D5E487A-C1D3-5F49-16D2-2D8FEE022B52}"/>
          </ac:picMkLst>
        </pc:picChg>
        <pc:picChg chg="add del mod">
          <ac:chgData name="Leonie Smith" userId="fed1330f33f5650e" providerId="LiveId" clId="{FD841784-C339-429E-B008-EADEFFA49FA5}" dt="2023-06-15T06:51:58.463" v="295"/>
          <ac:picMkLst>
            <pc:docMk/>
            <pc:sldMk cId="3015657965" sldId="451"/>
            <ac:picMk id="9" creationId="{16011A96-17D4-2FD9-FF01-B61D9AB62EE6}"/>
          </ac:picMkLst>
        </pc:picChg>
        <pc:picChg chg="add del mod ord">
          <ac:chgData name="Leonie Smith" userId="fed1330f33f5650e" providerId="LiveId" clId="{FD841784-C339-429E-B008-EADEFFA49FA5}" dt="2023-06-15T06:52:13.208" v="296"/>
          <ac:picMkLst>
            <pc:docMk/>
            <pc:sldMk cId="3015657965" sldId="451"/>
            <ac:picMk id="13" creationId="{FB6911F7-1DD9-25A9-8289-95003D845B1E}"/>
          </ac:picMkLst>
        </pc:picChg>
        <pc:picChg chg="add del mod">
          <ac:chgData name="Leonie Smith" userId="fed1330f33f5650e" providerId="LiveId" clId="{FD841784-C339-429E-B008-EADEFFA49FA5}" dt="2023-06-15T06:52:25.507" v="298"/>
          <ac:picMkLst>
            <pc:docMk/>
            <pc:sldMk cId="3015657965" sldId="451"/>
            <ac:picMk id="14" creationId="{DBF96900-ECC9-A730-7EBD-9FD39B1B302C}"/>
          </ac:picMkLst>
        </pc:picChg>
        <pc:picChg chg="add del mod ord">
          <ac:chgData name="Leonie Smith" userId="fed1330f33f5650e" providerId="LiveId" clId="{FD841784-C339-429E-B008-EADEFFA49FA5}" dt="2023-06-15T06:52:39.349" v="299"/>
          <ac:picMkLst>
            <pc:docMk/>
            <pc:sldMk cId="3015657965" sldId="451"/>
            <ac:picMk id="18" creationId="{BA9C4461-A4A9-B240-A623-9672088C7A98}"/>
          </ac:picMkLst>
        </pc:picChg>
        <pc:picChg chg="add del mod">
          <ac:chgData name="Leonie Smith" userId="fed1330f33f5650e" providerId="LiveId" clId="{FD841784-C339-429E-B008-EADEFFA49FA5}" dt="2023-06-15T06:52:40.602" v="301"/>
          <ac:picMkLst>
            <pc:docMk/>
            <pc:sldMk cId="3015657965" sldId="451"/>
            <ac:picMk id="19" creationId="{06A69A7B-EBAA-7E7F-C9B5-7EEC18FE9D42}"/>
          </ac:picMkLst>
        </pc:picChg>
        <pc:picChg chg="add del mod ord">
          <ac:chgData name="Leonie Smith" userId="fed1330f33f5650e" providerId="LiveId" clId="{FD841784-C339-429E-B008-EADEFFA49FA5}" dt="2023-06-15T06:52:56.656" v="302"/>
          <ac:picMkLst>
            <pc:docMk/>
            <pc:sldMk cId="3015657965" sldId="451"/>
            <ac:picMk id="22" creationId="{32E5E89D-DC22-0ABC-EB4A-F0B23DF9652C}"/>
          </ac:picMkLst>
        </pc:picChg>
        <pc:picChg chg="add del mod">
          <ac:chgData name="Leonie Smith" userId="fed1330f33f5650e" providerId="LiveId" clId="{FD841784-C339-429E-B008-EADEFFA49FA5}" dt="2023-06-15T06:53:10.742" v="304"/>
          <ac:picMkLst>
            <pc:docMk/>
            <pc:sldMk cId="3015657965" sldId="451"/>
            <ac:picMk id="23" creationId="{6C023608-2173-DEE0-F279-8C4B0127FB10}"/>
          </ac:picMkLst>
        </pc:picChg>
        <pc:picChg chg="add del mod ord">
          <ac:chgData name="Leonie Smith" userId="fed1330f33f5650e" providerId="LiveId" clId="{FD841784-C339-429E-B008-EADEFFA49FA5}" dt="2023-06-15T06:53:25.976" v="305"/>
          <ac:picMkLst>
            <pc:docMk/>
            <pc:sldMk cId="3015657965" sldId="451"/>
            <ac:picMk id="27" creationId="{5A16270C-00BC-A80D-EDC1-4733B70EDE54}"/>
          </ac:picMkLst>
        </pc:picChg>
        <pc:picChg chg="add del mod">
          <ac:chgData name="Leonie Smith" userId="fed1330f33f5650e" providerId="LiveId" clId="{FD841784-C339-429E-B008-EADEFFA49FA5}" dt="2023-06-15T06:53:39.627" v="307"/>
          <ac:picMkLst>
            <pc:docMk/>
            <pc:sldMk cId="3015657965" sldId="451"/>
            <ac:picMk id="28" creationId="{0288B3B2-1BFA-E9B5-1420-D38E33BF344C}"/>
          </ac:picMkLst>
        </pc:picChg>
        <pc:picChg chg="add del mod ord">
          <ac:chgData name="Leonie Smith" userId="fed1330f33f5650e" providerId="LiveId" clId="{FD841784-C339-429E-B008-EADEFFA49FA5}" dt="2023-06-15T06:53:50.200" v="308"/>
          <ac:picMkLst>
            <pc:docMk/>
            <pc:sldMk cId="3015657965" sldId="451"/>
            <ac:picMk id="32" creationId="{B09F74FA-2456-57D4-DC2E-5BCE733A243F}"/>
          </ac:picMkLst>
        </pc:picChg>
        <pc:picChg chg="add del mod">
          <ac:chgData name="Leonie Smith" userId="fed1330f33f5650e" providerId="LiveId" clId="{FD841784-C339-429E-B008-EADEFFA49FA5}" dt="2023-06-15T06:53:51.517" v="310"/>
          <ac:picMkLst>
            <pc:docMk/>
            <pc:sldMk cId="3015657965" sldId="451"/>
            <ac:picMk id="33" creationId="{F28F8798-52B9-569E-CB05-57A99D37E0C8}"/>
          </ac:picMkLst>
        </pc:picChg>
        <pc:picChg chg="add del mod ord">
          <ac:chgData name="Leonie Smith" userId="fed1330f33f5650e" providerId="LiveId" clId="{FD841784-C339-429E-B008-EADEFFA49FA5}" dt="2023-06-15T06:54:06.011" v="311"/>
          <ac:picMkLst>
            <pc:docMk/>
            <pc:sldMk cId="3015657965" sldId="451"/>
            <ac:picMk id="36" creationId="{4A835D85-8CD2-94A5-5215-5E2F95BB5533}"/>
          </ac:picMkLst>
        </pc:picChg>
        <pc:picChg chg="add del mod">
          <ac:chgData name="Leonie Smith" userId="fed1330f33f5650e" providerId="LiveId" clId="{FD841784-C339-429E-B008-EADEFFA49FA5}" dt="2023-06-15T06:54:07.236" v="313"/>
          <ac:picMkLst>
            <pc:docMk/>
            <pc:sldMk cId="3015657965" sldId="451"/>
            <ac:picMk id="37" creationId="{10AF4FEC-1914-90E9-CEAA-2227D8123516}"/>
          </ac:picMkLst>
        </pc:picChg>
        <pc:picChg chg="add del mod ord">
          <ac:chgData name="Leonie Smith" userId="fed1330f33f5650e" providerId="LiveId" clId="{FD841784-C339-429E-B008-EADEFFA49FA5}" dt="2023-06-15T06:54:23.333" v="314"/>
          <ac:picMkLst>
            <pc:docMk/>
            <pc:sldMk cId="3015657965" sldId="451"/>
            <ac:picMk id="40" creationId="{A90B848A-C618-5CEB-9D4F-4CD2E485AA17}"/>
          </ac:picMkLst>
        </pc:picChg>
        <pc:picChg chg="add del mod">
          <ac:chgData name="Leonie Smith" userId="fed1330f33f5650e" providerId="LiveId" clId="{FD841784-C339-429E-B008-EADEFFA49FA5}" dt="2023-06-15T06:54:35.012" v="316"/>
          <ac:picMkLst>
            <pc:docMk/>
            <pc:sldMk cId="3015657965" sldId="451"/>
            <ac:picMk id="41" creationId="{96E96E66-E1FB-7C42-C9AA-3E2D675FFB42}"/>
          </ac:picMkLst>
        </pc:picChg>
        <pc:picChg chg="add del mod ord">
          <ac:chgData name="Leonie Smith" userId="fed1330f33f5650e" providerId="LiveId" clId="{FD841784-C339-429E-B008-EADEFFA49FA5}" dt="2023-06-15T06:54:40.460" v="317"/>
          <ac:picMkLst>
            <pc:docMk/>
            <pc:sldMk cId="3015657965" sldId="451"/>
            <ac:picMk id="45" creationId="{9D7FECA1-F9A2-11FE-67EF-A9F16390DBC1}"/>
          </ac:picMkLst>
        </pc:picChg>
        <pc:picChg chg="add del mod">
          <ac:chgData name="Leonie Smith" userId="fed1330f33f5650e" providerId="LiveId" clId="{FD841784-C339-429E-B008-EADEFFA49FA5}" dt="2023-06-15T06:54:41.525" v="319"/>
          <ac:picMkLst>
            <pc:docMk/>
            <pc:sldMk cId="3015657965" sldId="451"/>
            <ac:picMk id="46" creationId="{C663C6D2-6093-A412-9C0D-ACB6DA6FF57F}"/>
          </ac:picMkLst>
        </pc:picChg>
        <pc:picChg chg="add del mod ord">
          <ac:chgData name="Leonie Smith" userId="fed1330f33f5650e" providerId="LiveId" clId="{FD841784-C339-429E-B008-EADEFFA49FA5}" dt="2023-06-15T06:54:47.373" v="320"/>
          <ac:picMkLst>
            <pc:docMk/>
            <pc:sldMk cId="3015657965" sldId="451"/>
            <ac:picMk id="49" creationId="{CC187FB5-AA33-E771-D972-6A64DFBA6C72}"/>
          </ac:picMkLst>
        </pc:picChg>
        <pc:picChg chg="add del mod">
          <ac:chgData name="Leonie Smith" userId="fed1330f33f5650e" providerId="LiveId" clId="{FD841784-C339-429E-B008-EADEFFA49FA5}" dt="2023-06-15T06:54:48.538" v="322"/>
          <ac:picMkLst>
            <pc:docMk/>
            <pc:sldMk cId="3015657965" sldId="451"/>
            <ac:picMk id="50" creationId="{1846DB4C-8139-6943-A1C1-91EF213F4723}"/>
          </ac:picMkLst>
        </pc:picChg>
        <pc:picChg chg="add del mod ord">
          <ac:chgData name="Leonie Smith" userId="fed1330f33f5650e" providerId="LiveId" clId="{FD841784-C339-429E-B008-EADEFFA49FA5}" dt="2023-06-15T06:55:02.128" v="323"/>
          <ac:picMkLst>
            <pc:docMk/>
            <pc:sldMk cId="3015657965" sldId="451"/>
            <ac:picMk id="53" creationId="{FBF22054-9F35-CDB4-7186-B8CDD06AB8CF}"/>
          </ac:picMkLst>
        </pc:picChg>
        <pc:picChg chg="add del mod">
          <ac:chgData name="Leonie Smith" userId="fed1330f33f5650e" providerId="LiveId" clId="{FD841784-C339-429E-B008-EADEFFA49FA5}" dt="2023-06-15T06:55:08.415" v="325"/>
          <ac:picMkLst>
            <pc:docMk/>
            <pc:sldMk cId="3015657965" sldId="451"/>
            <ac:picMk id="54" creationId="{F98EBC5C-4078-2AE5-355C-B5007FB90C07}"/>
          </ac:picMkLst>
        </pc:picChg>
        <pc:picChg chg="add del mod ord">
          <ac:chgData name="Leonie Smith" userId="fed1330f33f5650e" providerId="LiveId" clId="{FD841784-C339-429E-B008-EADEFFA49FA5}" dt="2023-06-15T06:55:23.483" v="326"/>
          <ac:picMkLst>
            <pc:docMk/>
            <pc:sldMk cId="3015657965" sldId="451"/>
            <ac:picMk id="57" creationId="{ABD412D5-C50F-7A69-D68E-C6F4E2FB4250}"/>
          </ac:picMkLst>
        </pc:picChg>
        <pc:picChg chg="add mod">
          <ac:chgData name="Leonie Smith" userId="fed1330f33f5650e" providerId="LiveId" clId="{FD841784-C339-429E-B008-EADEFFA49FA5}" dt="2023-06-15T06:55:23.483" v="326"/>
          <ac:picMkLst>
            <pc:docMk/>
            <pc:sldMk cId="3015657965" sldId="451"/>
            <ac:picMk id="58" creationId="{351CA5E5-2FF8-A21F-E879-D3C72C7CC4D0}"/>
          </ac:picMkLst>
        </pc:picChg>
      </pc:sldChg>
      <pc:sldChg chg="addSp delSp modSp mod modTransition modAnim">
        <pc:chgData name="Leonie Smith" userId="fed1330f33f5650e" providerId="LiveId" clId="{FD841784-C339-429E-B008-EADEFFA49FA5}" dt="2023-06-15T06:56:53.621" v="335"/>
        <pc:sldMkLst>
          <pc:docMk/>
          <pc:sldMk cId="1782956175" sldId="452"/>
        </pc:sldMkLst>
        <pc:picChg chg="add del mod ord">
          <ac:chgData name="Leonie Smith" userId="fed1330f33f5650e" providerId="LiveId" clId="{FD841784-C339-429E-B008-EADEFFA49FA5}" dt="2023-06-15T06:55:54.182" v="329"/>
          <ac:picMkLst>
            <pc:docMk/>
            <pc:sldMk cId="1782956175" sldId="452"/>
            <ac:picMk id="5" creationId="{DF97776E-7571-5DFF-FFBF-858813545E40}"/>
          </ac:picMkLst>
        </pc:picChg>
        <pc:picChg chg="del">
          <ac:chgData name="Leonie Smith" userId="fed1330f33f5650e" providerId="LiveId" clId="{FD841784-C339-429E-B008-EADEFFA49FA5}" dt="2023-06-15T06:55:49.017" v="328"/>
          <ac:picMkLst>
            <pc:docMk/>
            <pc:sldMk cId="1782956175" sldId="452"/>
            <ac:picMk id="7" creationId="{625AFB1A-3686-04CE-85E7-117C43963E12}"/>
          </ac:picMkLst>
        </pc:picChg>
        <pc:picChg chg="add del mod">
          <ac:chgData name="Leonie Smith" userId="fed1330f33f5650e" providerId="LiveId" clId="{FD841784-C339-429E-B008-EADEFFA49FA5}" dt="2023-06-15T06:55:55.767" v="331"/>
          <ac:picMkLst>
            <pc:docMk/>
            <pc:sldMk cId="1782956175" sldId="452"/>
            <ac:picMk id="8" creationId="{BA21F5BB-71FD-EC2D-8BDB-7CA92E7739EB}"/>
          </ac:picMkLst>
        </pc:picChg>
        <pc:picChg chg="add del mod ord">
          <ac:chgData name="Leonie Smith" userId="fed1330f33f5650e" providerId="LiveId" clId="{FD841784-C339-429E-B008-EADEFFA49FA5}" dt="2023-06-15T06:56:18.520" v="332"/>
          <ac:picMkLst>
            <pc:docMk/>
            <pc:sldMk cId="1782956175" sldId="452"/>
            <ac:picMk id="11" creationId="{1363E9B5-3D88-FE51-B192-064C1DBB7006}"/>
          </ac:picMkLst>
        </pc:picChg>
        <pc:picChg chg="add del mod">
          <ac:chgData name="Leonie Smith" userId="fed1330f33f5650e" providerId="LiveId" clId="{FD841784-C339-429E-B008-EADEFFA49FA5}" dt="2023-06-15T06:56:28.991" v="334"/>
          <ac:picMkLst>
            <pc:docMk/>
            <pc:sldMk cId="1782956175" sldId="452"/>
            <ac:picMk id="12" creationId="{54D7C840-1CE3-51BE-FABB-35440D8C8834}"/>
          </ac:picMkLst>
        </pc:picChg>
        <pc:picChg chg="add del mod ord">
          <ac:chgData name="Leonie Smith" userId="fed1330f33f5650e" providerId="LiveId" clId="{FD841784-C339-429E-B008-EADEFFA49FA5}" dt="2023-06-15T06:56:53.621" v="335"/>
          <ac:picMkLst>
            <pc:docMk/>
            <pc:sldMk cId="1782956175" sldId="452"/>
            <ac:picMk id="16" creationId="{965F2B3C-038D-40E9-3666-22C0BFED6E31}"/>
          </ac:picMkLst>
        </pc:picChg>
        <pc:picChg chg="add mod">
          <ac:chgData name="Leonie Smith" userId="fed1330f33f5650e" providerId="LiveId" clId="{FD841784-C339-429E-B008-EADEFFA49FA5}" dt="2023-06-15T06:56:53.621" v="335"/>
          <ac:picMkLst>
            <pc:docMk/>
            <pc:sldMk cId="1782956175" sldId="452"/>
            <ac:picMk id="17" creationId="{B3191C65-914E-A05F-CDB2-0AB467B48563}"/>
          </ac:picMkLst>
        </pc:picChg>
      </pc:sldChg>
      <pc:sldChg chg="addSp delSp modSp mod modTransition modAnim">
        <pc:chgData name="Leonie Smith" userId="fed1330f33f5650e" providerId="LiveId" clId="{FD841784-C339-429E-B008-EADEFFA49FA5}" dt="2023-06-15T05:48:13.013" v="5"/>
        <pc:sldMkLst>
          <pc:docMk/>
          <pc:sldMk cId="1714745110" sldId="454"/>
        </pc:sldMkLst>
        <pc:picChg chg="add del mod ord">
          <ac:chgData name="Leonie Smith" userId="fed1330f33f5650e" providerId="LiveId" clId="{FD841784-C339-429E-B008-EADEFFA49FA5}" dt="2023-06-15T05:47:56.994" v="2"/>
          <ac:picMkLst>
            <pc:docMk/>
            <pc:sldMk cId="1714745110" sldId="454"/>
            <ac:picMk id="6" creationId="{5E80DB1D-C6FE-FC48-6613-30A0027B55AD}"/>
          </ac:picMkLst>
        </pc:picChg>
        <pc:picChg chg="del">
          <ac:chgData name="Leonie Smith" userId="fed1330f33f5650e" providerId="LiveId" clId="{FD841784-C339-429E-B008-EADEFFA49FA5}" dt="2023-06-15T05:47:50.712" v="1"/>
          <ac:picMkLst>
            <pc:docMk/>
            <pc:sldMk cId="1714745110" sldId="454"/>
            <ac:picMk id="7" creationId="{555C057C-28A1-390B-D2CE-4C809596893C}"/>
          </ac:picMkLst>
        </pc:picChg>
        <pc:picChg chg="add del mod">
          <ac:chgData name="Leonie Smith" userId="fed1330f33f5650e" providerId="LiveId" clId="{FD841784-C339-429E-B008-EADEFFA49FA5}" dt="2023-06-15T05:48:06.743" v="4"/>
          <ac:picMkLst>
            <pc:docMk/>
            <pc:sldMk cId="1714745110" sldId="454"/>
            <ac:picMk id="8" creationId="{6EE3BEE9-5B55-6C40-D4B3-C7EB640F9D03}"/>
          </ac:picMkLst>
        </pc:picChg>
        <pc:picChg chg="add del mod ord">
          <ac:chgData name="Leonie Smith" userId="fed1330f33f5650e" providerId="LiveId" clId="{FD841784-C339-429E-B008-EADEFFA49FA5}" dt="2023-06-15T05:48:13.013" v="5"/>
          <ac:picMkLst>
            <pc:docMk/>
            <pc:sldMk cId="1714745110" sldId="454"/>
            <ac:picMk id="13" creationId="{1C9B02C0-E187-60F9-02E2-7EC5C99294D2}"/>
          </ac:picMkLst>
        </pc:picChg>
        <pc:picChg chg="add mod">
          <ac:chgData name="Leonie Smith" userId="fed1330f33f5650e" providerId="LiveId" clId="{FD841784-C339-429E-B008-EADEFFA49FA5}" dt="2023-06-15T05:48:13.013" v="5"/>
          <ac:picMkLst>
            <pc:docMk/>
            <pc:sldMk cId="1714745110" sldId="454"/>
            <ac:picMk id="14" creationId="{22FA4446-8F0A-B3D3-9525-6810C07D6AB1}"/>
          </ac:picMkLst>
        </pc:picChg>
      </pc:sldChg>
      <pc:sldChg chg="addSp delSp modSp mod modTransition modAnim">
        <pc:chgData name="Leonie Smith" userId="fed1330f33f5650e" providerId="LiveId" clId="{FD841784-C339-429E-B008-EADEFFA49FA5}" dt="2023-06-15T06:04:55.508" v="80"/>
        <pc:sldMkLst>
          <pc:docMk/>
          <pc:sldMk cId="3403773202" sldId="456"/>
        </pc:sldMkLst>
        <pc:picChg chg="del">
          <ac:chgData name="Leonie Smith" userId="fed1330f33f5650e" providerId="LiveId" clId="{FD841784-C339-429E-B008-EADEFFA49FA5}" dt="2023-06-15T06:01:51.554" v="61"/>
          <ac:picMkLst>
            <pc:docMk/>
            <pc:sldMk cId="3403773202" sldId="456"/>
            <ac:picMk id="5" creationId="{2436C90F-C885-1E0C-2266-E8DBD2F362FB}"/>
          </ac:picMkLst>
        </pc:picChg>
        <pc:picChg chg="add del mod ord">
          <ac:chgData name="Leonie Smith" userId="fed1330f33f5650e" providerId="LiveId" clId="{FD841784-C339-429E-B008-EADEFFA49FA5}" dt="2023-06-15T06:01:58.583" v="62"/>
          <ac:picMkLst>
            <pc:docMk/>
            <pc:sldMk cId="3403773202" sldId="456"/>
            <ac:picMk id="9" creationId="{EDD7889B-61F1-A325-2C26-19F4CEA86584}"/>
          </ac:picMkLst>
        </pc:picChg>
        <pc:picChg chg="add del mod">
          <ac:chgData name="Leonie Smith" userId="fed1330f33f5650e" providerId="LiveId" clId="{FD841784-C339-429E-B008-EADEFFA49FA5}" dt="2023-06-15T06:01:59.735" v="64"/>
          <ac:picMkLst>
            <pc:docMk/>
            <pc:sldMk cId="3403773202" sldId="456"/>
            <ac:picMk id="10" creationId="{91ACEAE4-3A80-566B-8428-0C981C28F7F7}"/>
          </ac:picMkLst>
        </pc:picChg>
        <pc:picChg chg="add del mod ord">
          <ac:chgData name="Leonie Smith" userId="fed1330f33f5650e" providerId="LiveId" clId="{FD841784-C339-429E-B008-EADEFFA49FA5}" dt="2023-06-15T06:02:16.499" v="65"/>
          <ac:picMkLst>
            <pc:docMk/>
            <pc:sldMk cId="3403773202" sldId="456"/>
            <ac:picMk id="12" creationId="{8D5818CB-0F25-4673-0415-6DDAE5D43A6C}"/>
          </ac:picMkLst>
        </pc:picChg>
        <pc:picChg chg="add del mod">
          <ac:chgData name="Leonie Smith" userId="fed1330f33f5650e" providerId="LiveId" clId="{FD841784-C339-429E-B008-EADEFFA49FA5}" dt="2023-06-15T06:02:41.395" v="67"/>
          <ac:picMkLst>
            <pc:docMk/>
            <pc:sldMk cId="3403773202" sldId="456"/>
            <ac:picMk id="13" creationId="{25CDFEB6-93CD-5C81-F5E6-E14DB97EB012}"/>
          </ac:picMkLst>
        </pc:picChg>
        <pc:picChg chg="add del mod ord">
          <ac:chgData name="Leonie Smith" userId="fed1330f33f5650e" providerId="LiveId" clId="{FD841784-C339-429E-B008-EADEFFA49FA5}" dt="2023-06-15T06:02:58.251" v="68"/>
          <ac:picMkLst>
            <pc:docMk/>
            <pc:sldMk cId="3403773202" sldId="456"/>
            <ac:picMk id="19" creationId="{C60622FC-01D9-A32E-6D74-8D2054119531}"/>
          </ac:picMkLst>
        </pc:picChg>
        <pc:picChg chg="add del mod">
          <ac:chgData name="Leonie Smith" userId="fed1330f33f5650e" providerId="LiveId" clId="{FD841784-C339-429E-B008-EADEFFA49FA5}" dt="2023-06-15T06:03:17.471" v="70"/>
          <ac:picMkLst>
            <pc:docMk/>
            <pc:sldMk cId="3403773202" sldId="456"/>
            <ac:picMk id="20" creationId="{A19ED7CC-13BE-8213-AB6D-A9CF2890FB4D}"/>
          </ac:picMkLst>
        </pc:picChg>
        <pc:picChg chg="add del mod ord">
          <ac:chgData name="Leonie Smith" userId="fed1330f33f5650e" providerId="LiveId" clId="{FD841784-C339-429E-B008-EADEFFA49FA5}" dt="2023-06-15T06:03:34.947" v="71"/>
          <ac:picMkLst>
            <pc:docMk/>
            <pc:sldMk cId="3403773202" sldId="456"/>
            <ac:picMk id="25" creationId="{1DC84897-A317-0359-0E48-8FFA898E7A3A}"/>
          </ac:picMkLst>
        </pc:picChg>
        <pc:picChg chg="add del mod">
          <ac:chgData name="Leonie Smith" userId="fed1330f33f5650e" providerId="LiveId" clId="{FD841784-C339-429E-B008-EADEFFA49FA5}" dt="2023-06-15T06:03:47.680" v="73"/>
          <ac:picMkLst>
            <pc:docMk/>
            <pc:sldMk cId="3403773202" sldId="456"/>
            <ac:picMk id="26" creationId="{55F9F148-E56D-3D95-0DFB-D0031495A82C}"/>
          </ac:picMkLst>
        </pc:picChg>
        <pc:picChg chg="add del mod ord">
          <ac:chgData name="Leonie Smith" userId="fed1330f33f5650e" providerId="LiveId" clId="{FD841784-C339-429E-B008-EADEFFA49FA5}" dt="2023-06-15T06:04:01.649" v="74"/>
          <ac:picMkLst>
            <pc:docMk/>
            <pc:sldMk cId="3403773202" sldId="456"/>
            <ac:picMk id="30" creationId="{9661F4E8-80D8-032F-3A01-3BD5534A62EA}"/>
          </ac:picMkLst>
        </pc:picChg>
        <pc:picChg chg="add del mod">
          <ac:chgData name="Leonie Smith" userId="fed1330f33f5650e" providerId="LiveId" clId="{FD841784-C339-429E-B008-EADEFFA49FA5}" dt="2023-06-15T06:04:02.991" v="76"/>
          <ac:picMkLst>
            <pc:docMk/>
            <pc:sldMk cId="3403773202" sldId="456"/>
            <ac:picMk id="31" creationId="{DBA35717-A2AD-EDE6-D4DC-B0306BDC7B0A}"/>
          </ac:picMkLst>
        </pc:picChg>
        <pc:picChg chg="add del mod ord">
          <ac:chgData name="Leonie Smith" userId="fed1330f33f5650e" providerId="LiveId" clId="{FD841784-C339-429E-B008-EADEFFA49FA5}" dt="2023-06-15T06:04:20.632" v="77"/>
          <ac:picMkLst>
            <pc:docMk/>
            <pc:sldMk cId="3403773202" sldId="456"/>
            <ac:picMk id="33" creationId="{B4FD528F-A97C-2A85-AE23-84A5B7F87F0A}"/>
          </ac:picMkLst>
        </pc:picChg>
        <pc:picChg chg="add del mod">
          <ac:chgData name="Leonie Smith" userId="fed1330f33f5650e" providerId="LiveId" clId="{FD841784-C339-429E-B008-EADEFFA49FA5}" dt="2023-06-15T06:04:37.709" v="79"/>
          <ac:picMkLst>
            <pc:docMk/>
            <pc:sldMk cId="3403773202" sldId="456"/>
            <ac:picMk id="34" creationId="{F8B6C010-2A2B-3F2F-FC83-CBEA79032955}"/>
          </ac:picMkLst>
        </pc:picChg>
        <pc:picChg chg="add del mod ord">
          <ac:chgData name="Leonie Smith" userId="fed1330f33f5650e" providerId="LiveId" clId="{FD841784-C339-429E-B008-EADEFFA49FA5}" dt="2023-06-15T06:04:55.508" v="80"/>
          <ac:picMkLst>
            <pc:docMk/>
            <pc:sldMk cId="3403773202" sldId="456"/>
            <ac:picMk id="38" creationId="{490A76F3-A782-C660-6652-46E98B940CD4}"/>
          </ac:picMkLst>
        </pc:picChg>
        <pc:picChg chg="add mod">
          <ac:chgData name="Leonie Smith" userId="fed1330f33f5650e" providerId="LiveId" clId="{FD841784-C339-429E-B008-EADEFFA49FA5}" dt="2023-06-15T06:04:55.508" v="80"/>
          <ac:picMkLst>
            <pc:docMk/>
            <pc:sldMk cId="3403773202" sldId="456"/>
            <ac:picMk id="39" creationId="{171933A3-23EF-C708-FF32-20FABB4DF2C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79B64-9F84-41E3-90FE-A46AFEB0B312}" type="datetimeFigureOut">
              <a:rPr lang="en-ZA" smtClean="0"/>
              <a:t>2024/07/18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771E49-FE3B-48E8-AF4B-C4250064BE26}" type="slidenum">
              <a:rPr lang="en-ZA" smtClean="0"/>
              <a:t>‹#›</a:t>
            </a:fld>
            <a:endParaRPr lang="en-ZA"/>
          </a:p>
        </p:txBody>
      </p:sp>
    </p:spTree>
    <p:extLst>
      <p:ext uri="{BB962C8B-B14F-4D97-AF65-F5344CB8AC3E}">
        <p14:creationId xmlns:p14="http://schemas.microsoft.com/office/powerpoint/2010/main" val="4054667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The Fall</a:t>
            </a:r>
          </a:p>
          <a:p>
            <a:pPr algn="l"/>
            <a:r>
              <a:rPr lang="en-US" sz="1800" b="0" i="0" u="none" strike="noStrike" baseline="0" dirty="0">
                <a:latin typeface="TimesNewRomanPSMT"/>
              </a:rPr>
              <a:t>1. Fall of Satan - Ezekiel 28:11-19; Isaiah 14:12-15 (Top)</a:t>
            </a:r>
          </a:p>
          <a:p>
            <a:pPr algn="l"/>
            <a:r>
              <a:rPr lang="nl-NL" sz="1800" b="0" i="0" u="none" strike="noStrike" baseline="0" dirty="0">
                <a:latin typeface="TimesNewRomanPSMT"/>
              </a:rPr>
              <a:t>2. Serpent </a:t>
            </a:r>
            <a:r>
              <a:rPr lang="nl-NL" sz="1800" b="0" i="0" u="none" strike="noStrike" baseline="0" dirty="0" err="1">
                <a:latin typeface="TimesNewRomanPSMT"/>
              </a:rPr>
              <a:t>tempts</a:t>
            </a:r>
            <a:r>
              <a:rPr lang="nl-NL" sz="1800" b="0" i="0" u="none" strike="noStrike" baseline="0" dirty="0">
                <a:latin typeface="TimesNewRomanPSMT"/>
              </a:rPr>
              <a:t> Eve - Gen 3:1-5 (Center)</a:t>
            </a:r>
          </a:p>
          <a:p>
            <a:pPr algn="l"/>
            <a:r>
              <a:rPr lang="en-US" sz="1800" b="0" i="0" u="none" strike="noStrike" baseline="0" dirty="0">
                <a:latin typeface="TimesNewRomanPSMT"/>
              </a:rPr>
              <a:t>3. Eve gives to Adam - Gen 3:6 (Right Center)</a:t>
            </a:r>
          </a:p>
          <a:p>
            <a:pPr algn="l"/>
            <a:r>
              <a:rPr lang="en-US" sz="1800" b="0" i="0" u="none" strike="noStrike" baseline="0" dirty="0">
                <a:latin typeface="TimesNewRomanPSMT"/>
              </a:rPr>
              <a:t>4. They hide from God - Gen 3:7-13 (Right Bottom)</a:t>
            </a:r>
          </a:p>
          <a:p>
            <a:pPr algn="l"/>
            <a:r>
              <a:rPr lang="en-US" sz="1800" b="0" i="0" u="none" strike="noStrike" baseline="0" dirty="0">
                <a:latin typeface="TimesNewRomanPSMT"/>
              </a:rPr>
              <a:t>5. God punishes their sin but also clothes them – Gen 3:14-21 (Left Bottom)</a:t>
            </a:r>
          </a:p>
          <a:p>
            <a:pPr algn="l"/>
            <a:r>
              <a:rPr lang="en-US" sz="1800" b="0" i="0" u="none" strike="noStrike" baseline="0" dirty="0">
                <a:latin typeface="TimesNewRomanPSMT"/>
              </a:rPr>
              <a:t>6. Cast out – Gen 3:22-24 (Left Center)</a:t>
            </a:r>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4</a:t>
            </a:fld>
            <a:endParaRPr lang="en-ZA"/>
          </a:p>
        </p:txBody>
      </p:sp>
    </p:spTree>
    <p:extLst>
      <p:ext uri="{BB962C8B-B14F-4D97-AF65-F5344CB8AC3E}">
        <p14:creationId xmlns:p14="http://schemas.microsoft.com/office/powerpoint/2010/main" val="4140644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22</a:t>
            </a:fld>
            <a:endParaRPr lang="en-ZA"/>
          </a:p>
        </p:txBody>
      </p:sp>
    </p:spTree>
    <p:extLst>
      <p:ext uri="{BB962C8B-B14F-4D97-AF65-F5344CB8AC3E}">
        <p14:creationId xmlns:p14="http://schemas.microsoft.com/office/powerpoint/2010/main" val="200496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24</a:t>
            </a:fld>
            <a:endParaRPr lang="en-ZA"/>
          </a:p>
        </p:txBody>
      </p:sp>
    </p:spTree>
    <p:extLst>
      <p:ext uri="{BB962C8B-B14F-4D97-AF65-F5344CB8AC3E}">
        <p14:creationId xmlns:p14="http://schemas.microsoft.com/office/powerpoint/2010/main" val="279558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26</a:t>
            </a:fld>
            <a:endParaRPr lang="en-ZA"/>
          </a:p>
        </p:txBody>
      </p:sp>
    </p:spTree>
    <p:extLst>
      <p:ext uri="{BB962C8B-B14F-4D97-AF65-F5344CB8AC3E}">
        <p14:creationId xmlns:p14="http://schemas.microsoft.com/office/powerpoint/2010/main" val="3297808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28</a:t>
            </a:fld>
            <a:endParaRPr lang="en-ZA"/>
          </a:p>
        </p:txBody>
      </p:sp>
    </p:spTree>
    <p:extLst>
      <p:ext uri="{BB962C8B-B14F-4D97-AF65-F5344CB8AC3E}">
        <p14:creationId xmlns:p14="http://schemas.microsoft.com/office/powerpoint/2010/main" val="35301431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30</a:t>
            </a:fld>
            <a:endParaRPr lang="en-ZA"/>
          </a:p>
        </p:txBody>
      </p:sp>
    </p:spTree>
    <p:extLst>
      <p:ext uri="{BB962C8B-B14F-4D97-AF65-F5344CB8AC3E}">
        <p14:creationId xmlns:p14="http://schemas.microsoft.com/office/powerpoint/2010/main" val="3823184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32</a:t>
            </a:fld>
            <a:endParaRPr lang="en-ZA"/>
          </a:p>
        </p:txBody>
      </p:sp>
    </p:spTree>
    <p:extLst>
      <p:ext uri="{BB962C8B-B14F-4D97-AF65-F5344CB8AC3E}">
        <p14:creationId xmlns:p14="http://schemas.microsoft.com/office/powerpoint/2010/main" val="984493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6</a:t>
            </a:fld>
            <a:endParaRPr lang="en-ZA"/>
          </a:p>
        </p:txBody>
      </p:sp>
    </p:spTree>
    <p:extLst>
      <p:ext uri="{BB962C8B-B14F-4D97-AF65-F5344CB8AC3E}">
        <p14:creationId xmlns:p14="http://schemas.microsoft.com/office/powerpoint/2010/main" val="2734134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8</a:t>
            </a:fld>
            <a:endParaRPr lang="en-ZA"/>
          </a:p>
        </p:txBody>
      </p:sp>
    </p:spTree>
    <p:extLst>
      <p:ext uri="{BB962C8B-B14F-4D97-AF65-F5344CB8AC3E}">
        <p14:creationId xmlns:p14="http://schemas.microsoft.com/office/powerpoint/2010/main" val="3224386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10</a:t>
            </a:fld>
            <a:endParaRPr lang="en-ZA"/>
          </a:p>
        </p:txBody>
      </p:sp>
    </p:spTree>
    <p:extLst>
      <p:ext uri="{BB962C8B-B14F-4D97-AF65-F5344CB8AC3E}">
        <p14:creationId xmlns:p14="http://schemas.microsoft.com/office/powerpoint/2010/main" val="2561283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12</a:t>
            </a:fld>
            <a:endParaRPr lang="en-ZA"/>
          </a:p>
        </p:txBody>
      </p:sp>
    </p:spTree>
    <p:extLst>
      <p:ext uri="{BB962C8B-B14F-4D97-AF65-F5344CB8AC3E}">
        <p14:creationId xmlns:p14="http://schemas.microsoft.com/office/powerpoint/2010/main" val="2634904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14</a:t>
            </a:fld>
            <a:endParaRPr lang="en-ZA"/>
          </a:p>
        </p:txBody>
      </p:sp>
    </p:spTree>
    <p:extLst>
      <p:ext uri="{BB962C8B-B14F-4D97-AF65-F5344CB8AC3E}">
        <p14:creationId xmlns:p14="http://schemas.microsoft.com/office/powerpoint/2010/main" val="788973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16</a:t>
            </a:fld>
            <a:endParaRPr lang="en-ZA"/>
          </a:p>
        </p:txBody>
      </p:sp>
    </p:spTree>
    <p:extLst>
      <p:ext uri="{BB962C8B-B14F-4D97-AF65-F5344CB8AC3E}">
        <p14:creationId xmlns:p14="http://schemas.microsoft.com/office/powerpoint/2010/main" val="3901642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18</a:t>
            </a:fld>
            <a:endParaRPr lang="en-ZA"/>
          </a:p>
        </p:txBody>
      </p:sp>
    </p:spTree>
    <p:extLst>
      <p:ext uri="{BB962C8B-B14F-4D97-AF65-F5344CB8AC3E}">
        <p14:creationId xmlns:p14="http://schemas.microsoft.com/office/powerpoint/2010/main" val="1329639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ZA" sz="1800" dirty="0">
                <a:solidFill>
                  <a:srgbClr val="000000"/>
                </a:solidFill>
                <a:effectLst/>
                <a:latin typeface="Segoe UI" panose="020B0502040204020203" pitchFamily="34" charset="0"/>
                <a:ea typeface="Calibri" panose="020F0502020204030204" pitchFamily="34" charset="0"/>
              </a:rPr>
            </a:br>
            <a:endParaRPr lang="en-ZA" dirty="0"/>
          </a:p>
        </p:txBody>
      </p:sp>
      <p:sp>
        <p:nvSpPr>
          <p:cNvPr id="4" name="Slide Number Placeholder 3"/>
          <p:cNvSpPr>
            <a:spLocks noGrp="1"/>
          </p:cNvSpPr>
          <p:nvPr>
            <p:ph type="sldNum" sz="quarter" idx="5"/>
          </p:nvPr>
        </p:nvSpPr>
        <p:spPr/>
        <p:txBody>
          <a:bodyPr/>
          <a:lstStyle/>
          <a:p>
            <a:fld id="{F1771E49-FE3B-48E8-AF4B-C4250064BE26}" type="slidenum">
              <a:rPr lang="en-ZA" smtClean="0"/>
              <a:t>20</a:t>
            </a:fld>
            <a:endParaRPr lang="en-ZA"/>
          </a:p>
        </p:txBody>
      </p:sp>
    </p:spTree>
    <p:extLst>
      <p:ext uri="{BB962C8B-B14F-4D97-AF65-F5344CB8AC3E}">
        <p14:creationId xmlns:p14="http://schemas.microsoft.com/office/powerpoint/2010/main" val="1416747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D2BE1-2FF2-4BB9-A4CD-2B46C64CF8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28AA728E-86D6-4D68-A388-36CA06D238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F43058BC-01CC-4D90-8654-30EDB7BFEBE5}"/>
              </a:ext>
            </a:extLst>
          </p:cNvPr>
          <p:cNvSpPr>
            <a:spLocks noGrp="1"/>
          </p:cNvSpPr>
          <p:nvPr>
            <p:ph type="dt" sz="half" idx="10"/>
          </p:nvPr>
        </p:nvSpPr>
        <p:spPr/>
        <p:txBody>
          <a:bodyPr/>
          <a:lstStyle/>
          <a:p>
            <a:fld id="{261FEBC1-DE7F-46A3-92F7-0DB866FE21AC}" type="datetimeFigureOut">
              <a:rPr lang="en-ZA" smtClean="0"/>
              <a:t>2024/07/18</a:t>
            </a:fld>
            <a:endParaRPr lang="en-ZA"/>
          </a:p>
        </p:txBody>
      </p:sp>
      <p:sp>
        <p:nvSpPr>
          <p:cNvPr id="5" name="Footer Placeholder 4">
            <a:extLst>
              <a:ext uri="{FF2B5EF4-FFF2-40B4-BE49-F238E27FC236}">
                <a16:creationId xmlns:a16="http://schemas.microsoft.com/office/drawing/2014/main" id="{404A4F56-41F8-4338-8047-0828F92AAC76}"/>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3F99A-A8E9-4F53-B942-2D2FBF394F1B}"/>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3426082321"/>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66A49-EAE4-4A63-8518-410D0CEB8649}"/>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6B768F8F-0081-4B30-9FD3-B4C26F3FC3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924C8481-4BB6-4E14-A786-68D3ED506A9F}"/>
              </a:ext>
            </a:extLst>
          </p:cNvPr>
          <p:cNvSpPr>
            <a:spLocks noGrp="1"/>
          </p:cNvSpPr>
          <p:nvPr>
            <p:ph type="dt" sz="half" idx="10"/>
          </p:nvPr>
        </p:nvSpPr>
        <p:spPr/>
        <p:txBody>
          <a:bodyPr/>
          <a:lstStyle/>
          <a:p>
            <a:fld id="{261FEBC1-DE7F-46A3-92F7-0DB866FE21AC}" type="datetimeFigureOut">
              <a:rPr lang="en-ZA" smtClean="0"/>
              <a:t>2024/07/18</a:t>
            </a:fld>
            <a:endParaRPr lang="en-ZA"/>
          </a:p>
        </p:txBody>
      </p:sp>
      <p:sp>
        <p:nvSpPr>
          <p:cNvPr id="5" name="Footer Placeholder 4">
            <a:extLst>
              <a:ext uri="{FF2B5EF4-FFF2-40B4-BE49-F238E27FC236}">
                <a16:creationId xmlns:a16="http://schemas.microsoft.com/office/drawing/2014/main" id="{81821FAC-C676-4606-9D24-F45B2337C81A}"/>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93033BD-6C75-491F-9F49-FF0053917521}"/>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2840171282"/>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969B42-F55C-4742-AAFB-6B703464D53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EAC1C472-3B57-4A9A-9778-AA4389E4ACE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D9C8511A-1613-41DA-8F7E-E07D55DA7B11}"/>
              </a:ext>
            </a:extLst>
          </p:cNvPr>
          <p:cNvSpPr>
            <a:spLocks noGrp="1"/>
          </p:cNvSpPr>
          <p:nvPr>
            <p:ph type="dt" sz="half" idx="10"/>
          </p:nvPr>
        </p:nvSpPr>
        <p:spPr/>
        <p:txBody>
          <a:bodyPr/>
          <a:lstStyle/>
          <a:p>
            <a:fld id="{261FEBC1-DE7F-46A3-92F7-0DB866FE21AC}" type="datetimeFigureOut">
              <a:rPr lang="en-ZA" smtClean="0"/>
              <a:t>2024/07/18</a:t>
            </a:fld>
            <a:endParaRPr lang="en-ZA"/>
          </a:p>
        </p:txBody>
      </p:sp>
      <p:sp>
        <p:nvSpPr>
          <p:cNvPr id="5" name="Footer Placeholder 4">
            <a:extLst>
              <a:ext uri="{FF2B5EF4-FFF2-40B4-BE49-F238E27FC236}">
                <a16:creationId xmlns:a16="http://schemas.microsoft.com/office/drawing/2014/main" id="{37406908-323D-403D-BB6F-7A95EE8149E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9AF6D-7F61-403A-B31F-3C940D01632A}"/>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3528922853"/>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42673-1C10-4839-9B28-B62F43F8E1E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4A3CC44-B4F7-4BB8-AE7C-0E08F7A48E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35C1304-44F2-44CF-BF06-0142A3B9F7DE}"/>
              </a:ext>
            </a:extLst>
          </p:cNvPr>
          <p:cNvSpPr>
            <a:spLocks noGrp="1"/>
          </p:cNvSpPr>
          <p:nvPr>
            <p:ph type="dt" sz="half" idx="10"/>
          </p:nvPr>
        </p:nvSpPr>
        <p:spPr/>
        <p:txBody>
          <a:bodyPr/>
          <a:lstStyle/>
          <a:p>
            <a:fld id="{261FEBC1-DE7F-46A3-92F7-0DB866FE21AC}" type="datetimeFigureOut">
              <a:rPr lang="en-ZA" smtClean="0"/>
              <a:t>2024/07/18</a:t>
            </a:fld>
            <a:endParaRPr lang="en-ZA"/>
          </a:p>
        </p:txBody>
      </p:sp>
      <p:sp>
        <p:nvSpPr>
          <p:cNvPr id="5" name="Footer Placeholder 4">
            <a:extLst>
              <a:ext uri="{FF2B5EF4-FFF2-40B4-BE49-F238E27FC236}">
                <a16:creationId xmlns:a16="http://schemas.microsoft.com/office/drawing/2014/main" id="{9F2F248C-3818-485D-886A-18F97AA0CAB7}"/>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9E952EF2-B5E6-4168-A9C5-9418EC825B95}"/>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3649972519"/>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8FB9D-C701-4269-A578-788C4064FE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E2084C6E-9AEC-40F3-8D85-CB00ACAD5CF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9EBB42-405E-439B-A510-7190032AF396}"/>
              </a:ext>
            </a:extLst>
          </p:cNvPr>
          <p:cNvSpPr>
            <a:spLocks noGrp="1"/>
          </p:cNvSpPr>
          <p:nvPr>
            <p:ph type="dt" sz="half" idx="10"/>
          </p:nvPr>
        </p:nvSpPr>
        <p:spPr/>
        <p:txBody>
          <a:bodyPr/>
          <a:lstStyle/>
          <a:p>
            <a:fld id="{261FEBC1-DE7F-46A3-92F7-0DB866FE21AC}" type="datetimeFigureOut">
              <a:rPr lang="en-ZA" smtClean="0"/>
              <a:t>2024/07/18</a:t>
            </a:fld>
            <a:endParaRPr lang="en-ZA"/>
          </a:p>
        </p:txBody>
      </p:sp>
      <p:sp>
        <p:nvSpPr>
          <p:cNvPr id="5" name="Footer Placeholder 4">
            <a:extLst>
              <a:ext uri="{FF2B5EF4-FFF2-40B4-BE49-F238E27FC236}">
                <a16:creationId xmlns:a16="http://schemas.microsoft.com/office/drawing/2014/main" id="{1EC3FCAC-1841-4361-B351-8F6D1622D00C}"/>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DD7B06CA-8F75-46FB-9BCE-E1F30AD93C0A}"/>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1719568136"/>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4690C-391C-440E-9EB9-033FAC335282}"/>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CCB9A1D7-14CE-4D74-8044-1C70E0ADC0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3A2E7118-46DE-46A7-A564-61CDA95C71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162C42C-BB9D-4406-9777-8CD0B701D7A2}"/>
              </a:ext>
            </a:extLst>
          </p:cNvPr>
          <p:cNvSpPr>
            <a:spLocks noGrp="1"/>
          </p:cNvSpPr>
          <p:nvPr>
            <p:ph type="dt" sz="half" idx="10"/>
          </p:nvPr>
        </p:nvSpPr>
        <p:spPr/>
        <p:txBody>
          <a:bodyPr/>
          <a:lstStyle/>
          <a:p>
            <a:fld id="{261FEBC1-DE7F-46A3-92F7-0DB866FE21AC}" type="datetimeFigureOut">
              <a:rPr lang="en-ZA" smtClean="0"/>
              <a:t>2024/07/18</a:t>
            </a:fld>
            <a:endParaRPr lang="en-ZA"/>
          </a:p>
        </p:txBody>
      </p:sp>
      <p:sp>
        <p:nvSpPr>
          <p:cNvPr id="6" name="Footer Placeholder 5">
            <a:extLst>
              <a:ext uri="{FF2B5EF4-FFF2-40B4-BE49-F238E27FC236}">
                <a16:creationId xmlns:a16="http://schemas.microsoft.com/office/drawing/2014/main" id="{4A245A19-5329-4538-B662-F4C782DF898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7B3CABE6-0442-45DF-9F2C-E6F9B04DF57B}"/>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428294074"/>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76B17-EE05-4F97-B85D-BD93C7B33680}"/>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1E722282-84B3-47B9-9216-A1EC853C5F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C12DDB-0381-40A3-BD89-6D7A6DAF0D5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D033E17A-CF7E-4534-9CCA-C8C6F8E01A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715E17-A783-481C-A126-334D7C7008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4DA06DC1-13C7-404F-8A05-2500EED981B0}"/>
              </a:ext>
            </a:extLst>
          </p:cNvPr>
          <p:cNvSpPr>
            <a:spLocks noGrp="1"/>
          </p:cNvSpPr>
          <p:nvPr>
            <p:ph type="dt" sz="half" idx="10"/>
          </p:nvPr>
        </p:nvSpPr>
        <p:spPr/>
        <p:txBody>
          <a:bodyPr/>
          <a:lstStyle/>
          <a:p>
            <a:fld id="{261FEBC1-DE7F-46A3-92F7-0DB866FE21AC}" type="datetimeFigureOut">
              <a:rPr lang="en-ZA" smtClean="0"/>
              <a:t>2024/07/18</a:t>
            </a:fld>
            <a:endParaRPr lang="en-ZA"/>
          </a:p>
        </p:txBody>
      </p:sp>
      <p:sp>
        <p:nvSpPr>
          <p:cNvPr id="8" name="Footer Placeholder 7">
            <a:extLst>
              <a:ext uri="{FF2B5EF4-FFF2-40B4-BE49-F238E27FC236}">
                <a16:creationId xmlns:a16="http://schemas.microsoft.com/office/drawing/2014/main" id="{3CE6A478-8BA2-4FBF-ADBA-45431A241C5B}"/>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B689F774-9EAC-4B10-B8ED-7588664C4678}"/>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1371062513"/>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87788-692F-464E-877F-C7EE53F92AF8}"/>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2D5CDB86-BE93-4C5A-A0E6-85C37C58EB1F}"/>
              </a:ext>
            </a:extLst>
          </p:cNvPr>
          <p:cNvSpPr>
            <a:spLocks noGrp="1"/>
          </p:cNvSpPr>
          <p:nvPr>
            <p:ph type="dt" sz="half" idx="10"/>
          </p:nvPr>
        </p:nvSpPr>
        <p:spPr/>
        <p:txBody>
          <a:bodyPr/>
          <a:lstStyle/>
          <a:p>
            <a:fld id="{261FEBC1-DE7F-46A3-92F7-0DB866FE21AC}" type="datetimeFigureOut">
              <a:rPr lang="en-ZA" smtClean="0"/>
              <a:t>2024/07/18</a:t>
            </a:fld>
            <a:endParaRPr lang="en-ZA"/>
          </a:p>
        </p:txBody>
      </p:sp>
      <p:sp>
        <p:nvSpPr>
          <p:cNvPr id="4" name="Footer Placeholder 3">
            <a:extLst>
              <a:ext uri="{FF2B5EF4-FFF2-40B4-BE49-F238E27FC236}">
                <a16:creationId xmlns:a16="http://schemas.microsoft.com/office/drawing/2014/main" id="{42E0CAC7-B42E-4E65-9044-B60A6D784F0E}"/>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7DE296BD-D915-47E8-9152-D0E477D34115}"/>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3265126759"/>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0DBA2D-2338-4C05-B1E5-8166A964B604}"/>
              </a:ext>
            </a:extLst>
          </p:cNvPr>
          <p:cNvSpPr>
            <a:spLocks noGrp="1"/>
          </p:cNvSpPr>
          <p:nvPr>
            <p:ph type="dt" sz="half" idx="10"/>
          </p:nvPr>
        </p:nvSpPr>
        <p:spPr/>
        <p:txBody>
          <a:bodyPr/>
          <a:lstStyle/>
          <a:p>
            <a:fld id="{261FEBC1-DE7F-46A3-92F7-0DB866FE21AC}" type="datetimeFigureOut">
              <a:rPr lang="en-ZA" smtClean="0"/>
              <a:t>2024/07/18</a:t>
            </a:fld>
            <a:endParaRPr lang="en-ZA"/>
          </a:p>
        </p:txBody>
      </p:sp>
      <p:sp>
        <p:nvSpPr>
          <p:cNvPr id="3" name="Footer Placeholder 2">
            <a:extLst>
              <a:ext uri="{FF2B5EF4-FFF2-40B4-BE49-F238E27FC236}">
                <a16:creationId xmlns:a16="http://schemas.microsoft.com/office/drawing/2014/main" id="{6654103E-D41E-4BE7-9883-35575D45E0EA}"/>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1C6F2004-9787-4300-8460-15066839F9FC}"/>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72089162"/>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660F0-7E61-4A20-9437-9D25406F30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38090FAB-3639-4E67-A04E-D319AB0AD3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09D516AA-5010-415F-A001-5BF646E557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C690B0-B774-4A13-BEDC-A87C53607825}"/>
              </a:ext>
            </a:extLst>
          </p:cNvPr>
          <p:cNvSpPr>
            <a:spLocks noGrp="1"/>
          </p:cNvSpPr>
          <p:nvPr>
            <p:ph type="dt" sz="half" idx="10"/>
          </p:nvPr>
        </p:nvSpPr>
        <p:spPr/>
        <p:txBody>
          <a:bodyPr/>
          <a:lstStyle/>
          <a:p>
            <a:fld id="{261FEBC1-DE7F-46A3-92F7-0DB866FE21AC}" type="datetimeFigureOut">
              <a:rPr lang="en-ZA" smtClean="0"/>
              <a:t>2024/07/18</a:t>
            </a:fld>
            <a:endParaRPr lang="en-ZA"/>
          </a:p>
        </p:txBody>
      </p:sp>
      <p:sp>
        <p:nvSpPr>
          <p:cNvPr id="6" name="Footer Placeholder 5">
            <a:extLst>
              <a:ext uri="{FF2B5EF4-FFF2-40B4-BE49-F238E27FC236}">
                <a16:creationId xmlns:a16="http://schemas.microsoft.com/office/drawing/2014/main" id="{852F34D4-2AB7-42A6-972F-CFAD3E1DB4C5}"/>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4A359B5C-791D-45EF-BFE3-1182723AFFE3}"/>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3894974413"/>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6EE79-CFD2-492C-A88D-65A61FAD75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9B9A635F-1621-47B6-B8C9-0242CA49CF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E954AEEE-E9CC-4678-9B1B-DF8BE00F66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56EFBB-A8E4-4B38-B65B-CE1EF569787D}"/>
              </a:ext>
            </a:extLst>
          </p:cNvPr>
          <p:cNvSpPr>
            <a:spLocks noGrp="1"/>
          </p:cNvSpPr>
          <p:nvPr>
            <p:ph type="dt" sz="half" idx="10"/>
          </p:nvPr>
        </p:nvSpPr>
        <p:spPr/>
        <p:txBody>
          <a:bodyPr/>
          <a:lstStyle/>
          <a:p>
            <a:fld id="{261FEBC1-DE7F-46A3-92F7-0DB866FE21AC}" type="datetimeFigureOut">
              <a:rPr lang="en-ZA" smtClean="0"/>
              <a:t>2024/07/18</a:t>
            </a:fld>
            <a:endParaRPr lang="en-ZA"/>
          </a:p>
        </p:txBody>
      </p:sp>
      <p:sp>
        <p:nvSpPr>
          <p:cNvPr id="6" name="Footer Placeholder 5">
            <a:extLst>
              <a:ext uri="{FF2B5EF4-FFF2-40B4-BE49-F238E27FC236}">
                <a16:creationId xmlns:a16="http://schemas.microsoft.com/office/drawing/2014/main" id="{66283F32-B37C-48B0-A2F4-E66E46D11D9E}"/>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11C2593D-DF54-4A9F-BB41-A7DA81DCE99C}"/>
              </a:ext>
            </a:extLst>
          </p:cNvPr>
          <p:cNvSpPr>
            <a:spLocks noGrp="1"/>
          </p:cNvSpPr>
          <p:nvPr>
            <p:ph type="sldNum" sz="quarter" idx="12"/>
          </p:nvPr>
        </p:nvSpPr>
        <p:spPr/>
        <p:txBody>
          <a:bodyPr/>
          <a:lstStyle/>
          <a:p>
            <a:fld id="{877C8904-92A0-4261-A682-46BB70BED763}" type="slidenum">
              <a:rPr lang="en-ZA" smtClean="0"/>
              <a:t>‹#›</a:t>
            </a:fld>
            <a:endParaRPr lang="en-ZA"/>
          </a:p>
        </p:txBody>
      </p:sp>
    </p:spTree>
    <p:extLst>
      <p:ext uri="{BB962C8B-B14F-4D97-AF65-F5344CB8AC3E}">
        <p14:creationId xmlns:p14="http://schemas.microsoft.com/office/powerpoint/2010/main" val="2030209730"/>
      </p:ext>
    </p:extLst>
  </p:cSld>
  <p:clrMapOvr>
    <a:masterClrMapping/>
  </p:clrMapOvr>
  <mc:AlternateContent xmlns:mc="http://schemas.openxmlformats.org/markup-compatibility/2006" xmlns:p14="http://schemas.microsoft.com/office/powerpoint/2010/main">
    <mc:Choice Requires="p14">
      <p:transition p14:dur="0" advTm="8578"/>
    </mc:Choice>
    <mc:Fallback xmlns="">
      <p:transition advTm="8578"/>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7FA89C-12F7-472D-A6EB-B00253C862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EBBB121A-4BE5-42EB-B251-2E1DDE1410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FEA4A761-92F4-4333-B23F-1C1AC6B17F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FEBC1-DE7F-46A3-92F7-0DB866FE21AC}" type="datetimeFigureOut">
              <a:rPr lang="en-ZA" smtClean="0"/>
              <a:t>2024/07/18</a:t>
            </a:fld>
            <a:endParaRPr lang="en-ZA"/>
          </a:p>
        </p:txBody>
      </p:sp>
      <p:sp>
        <p:nvSpPr>
          <p:cNvPr id="5" name="Footer Placeholder 4">
            <a:extLst>
              <a:ext uri="{FF2B5EF4-FFF2-40B4-BE49-F238E27FC236}">
                <a16:creationId xmlns:a16="http://schemas.microsoft.com/office/drawing/2014/main" id="{9288F151-6675-4F37-B1F4-9A8F899D58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49590AFC-7EE1-4EC6-B036-A9A2191455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C8904-92A0-4261-A682-46BB70BED763}" type="slidenum">
              <a:rPr lang="en-ZA" smtClean="0"/>
              <a:t>‹#›</a:t>
            </a:fld>
            <a:endParaRPr lang="en-ZA"/>
          </a:p>
        </p:txBody>
      </p:sp>
    </p:spTree>
    <p:extLst>
      <p:ext uri="{BB962C8B-B14F-4D97-AF65-F5344CB8AC3E}">
        <p14:creationId xmlns:p14="http://schemas.microsoft.com/office/powerpoint/2010/main" val="1984018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Tm="8578"/>
    </mc:Choice>
    <mc:Fallback xmlns="">
      <p:transition advTm="8578"/>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creativecommons.org/licenses/by-sa/4.0/" TargetMode="External"/><Relationship Id="rId3" Type="http://schemas.openxmlformats.org/officeDocument/2006/relationships/slideLayout" Target="../slideLayouts/slideLayout2.xml"/><Relationship Id="rId7" Type="http://schemas.openxmlformats.org/officeDocument/2006/relationships/hyperlink" Target="https://creativecommons.org/publicdomain/zero/1.0/"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openbible.com/" TargetMode="External"/><Relationship Id="rId5" Type="http://schemas.openxmlformats.org/officeDocument/2006/relationships/hyperlink" Target="https://discoverybible.com/" TargetMode="External"/><Relationship Id="rId4" Type="http://schemas.openxmlformats.org/officeDocument/2006/relationships/hyperlink" Target="https://biblehub.com/" TargetMode="Externa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47CF2-F7D7-8C77-D8E4-0AA6ED56E6C9}"/>
              </a:ext>
            </a:extLst>
          </p:cNvPr>
          <p:cNvSpPr>
            <a:spLocks noGrp="1"/>
          </p:cNvSpPr>
          <p:nvPr>
            <p:ph type="title"/>
          </p:nvPr>
        </p:nvSpPr>
        <p:spPr/>
        <p:txBody>
          <a:bodyPr/>
          <a:lstStyle/>
          <a:p>
            <a:r>
              <a:rPr lang="en-IN" dirty="0"/>
              <a:t>02-4</a:t>
            </a:r>
          </a:p>
        </p:txBody>
      </p:sp>
      <p:sp>
        <p:nvSpPr>
          <p:cNvPr id="3" name="Content Placeholder 2">
            <a:extLst>
              <a:ext uri="{FF2B5EF4-FFF2-40B4-BE49-F238E27FC236}">
                <a16:creationId xmlns:a16="http://schemas.microsoft.com/office/drawing/2014/main" id="{4AEADE0F-954B-DFC7-B56F-1BCDA19D32BC}"/>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4"/>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8"/>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8"/>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4" name="Audio 13">
            <a:hlinkClick r:id="" action="ppaction://media"/>
            <a:extLst>
              <a:ext uri="{FF2B5EF4-FFF2-40B4-BE49-F238E27FC236}">
                <a16:creationId xmlns:a16="http://schemas.microsoft.com/office/drawing/2014/main" id="{22FA4446-8F0A-B3D3-9525-6810C07D6AB1}"/>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14745110"/>
      </p:ext>
    </p:extLst>
  </p:cSld>
  <p:clrMapOvr>
    <a:masterClrMapping/>
  </p:clrMapOvr>
  <mc:AlternateContent xmlns:mc="http://schemas.openxmlformats.org/markup-compatibility/2006" xmlns:p14="http://schemas.microsoft.com/office/powerpoint/2010/main">
    <mc:Choice Requires="p14">
      <p:transition p14:dur="0" advTm="2981"/>
    </mc:Choice>
    <mc:Fallback xmlns="">
      <p:transition advTm="2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83E3A3-3F4B-41E6-BD37-178571A6CCFB}"/>
              </a:ext>
            </a:extLst>
          </p:cNvPr>
          <p:cNvPicPr>
            <a:picLocks noChangeAspect="1"/>
          </p:cNvPicPr>
          <p:nvPr/>
        </p:nvPicPr>
        <p:blipFill>
          <a:blip r:embed="rId3"/>
          <a:stretch>
            <a:fillRect/>
          </a:stretch>
        </p:blipFill>
        <p:spPr>
          <a:xfrm>
            <a:off x="0" y="0"/>
            <a:ext cx="12192000" cy="7038284"/>
          </a:xfrm>
          <a:prstGeom prst="rect">
            <a:avLst/>
          </a:prstGeom>
        </p:spPr>
      </p:pic>
      <p:sp>
        <p:nvSpPr>
          <p:cNvPr id="2" name="TextBox 1">
            <a:extLst>
              <a:ext uri="{FF2B5EF4-FFF2-40B4-BE49-F238E27FC236}">
                <a16:creationId xmlns:a16="http://schemas.microsoft.com/office/drawing/2014/main" id="{296F7151-A87C-F175-B1AA-A6C96AB5EE5E}"/>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3:15</a:t>
            </a:r>
          </a:p>
        </p:txBody>
      </p:sp>
    </p:spTree>
    <p:extLst>
      <p:ext uri="{BB962C8B-B14F-4D97-AF65-F5344CB8AC3E}">
        <p14:creationId xmlns:p14="http://schemas.microsoft.com/office/powerpoint/2010/main" val="138638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panose="020B0502030000000004" pitchFamily="34" charset="0"/>
              </a:rPr>
              <a:t>16</a:t>
            </a:r>
            <a:r>
              <a:rPr lang="en-US" sz="3600" b="0" i="0" dirty="0">
                <a:solidFill>
                  <a:srgbClr val="121212"/>
                </a:solidFill>
                <a:effectLst/>
                <a:highlight>
                  <a:srgbClr val="FFFFFF"/>
                </a:highlight>
                <a:latin typeface="Inter" panose="020B0502030000000004" pitchFamily="34" charset="0"/>
              </a:rPr>
              <a:t>To the woman He said:</a:t>
            </a:r>
          </a:p>
          <a:p>
            <a:pPr algn="l"/>
            <a:r>
              <a:rPr lang="en-US" sz="3600" b="0" i="0" dirty="0">
                <a:solidFill>
                  <a:srgbClr val="121212"/>
                </a:solidFill>
                <a:effectLst/>
                <a:highlight>
                  <a:srgbClr val="FFFFFF"/>
                </a:highlight>
                <a:latin typeface="Inter" panose="020B0502030000000004" pitchFamily="34" charset="0"/>
              </a:rPr>
              <a:t>“I will sharply increase your pain in childbirth;</a:t>
            </a:r>
          </a:p>
          <a:p>
            <a:pPr algn="l"/>
            <a:r>
              <a:rPr lang="en-US" sz="3600" b="0" i="0" dirty="0">
                <a:solidFill>
                  <a:srgbClr val="121212"/>
                </a:solidFill>
                <a:effectLst/>
                <a:highlight>
                  <a:srgbClr val="FFFFFF"/>
                </a:highlight>
                <a:latin typeface="Inter" panose="020B0502030000000004" pitchFamily="34" charset="0"/>
              </a:rPr>
              <a:t>in pain you will bring forth children.</a:t>
            </a:r>
          </a:p>
          <a:p>
            <a:pPr algn="l"/>
            <a:r>
              <a:rPr lang="en-US" sz="3600" b="0" i="0" dirty="0">
                <a:solidFill>
                  <a:srgbClr val="121212"/>
                </a:solidFill>
                <a:effectLst/>
                <a:highlight>
                  <a:srgbClr val="FFFFFF"/>
                </a:highlight>
                <a:latin typeface="Inter" panose="020B0502030000000004" pitchFamily="34" charset="0"/>
              </a:rPr>
              <a:t>Your desire will be for your husband,</a:t>
            </a:r>
          </a:p>
          <a:p>
            <a:pPr algn="l"/>
            <a:r>
              <a:rPr lang="en-US" sz="3600" b="0" i="0" dirty="0">
                <a:solidFill>
                  <a:srgbClr val="121212"/>
                </a:solidFill>
                <a:effectLst/>
                <a:highlight>
                  <a:srgbClr val="FFFFFF"/>
                </a:highlight>
                <a:latin typeface="Inter" panose="020B0502030000000004" pitchFamily="34" charset="0"/>
              </a:rPr>
              <a:t>and he will rule over you.”</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896DEF1-F715-BF80-656D-DCDF7CDC6845}"/>
              </a:ext>
            </a:extLst>
          </p:cNvPr>
          <p:cNvSpPr txBox="1"/>
          <p:nvPr/>
        </p:nvSpPr>
        <p:spPr>
          <a:xfrm>
            <a:off x="6096000" y="0"/>
            <a:ext cx="6096000" cy="6858000"/>
          </a:xfrm>
          <a:prstGeom prst="rect">
            <a:avLst/>
          </a:prstGeom>
          <a:noFill/>
        </p:spPr>
        <p:txBody>
          <a:bodyPr wrap="square" rtlCol="0">
            <a:noAutofit/>
          </a:bodyPr>
          <a:lstStyle/>
          <a:p>
            <a:pPr algn="l"/>
            <a:r>
              <a:rPr lang="hi-IN" sz="3600" dirty="0"/>
              <a:t>16 फिर स्त्री से उसने कहा, “मैं तेरी पीड़ा और तेरे गर्भवती होने के दुःख को बहुत बढ़ाऊँगा; तू पीड़ित होकर बच्चे उत्पन्न करेगी; और तेरी लालसा तेरे पति की ओर होगी, और वह तुझ पर प्रभुता करेगा।”</a:t>
            </a:r>
            <a:endParaRPr lang="en-IN" sz="3600" dirty="0"/>
          </a:p>
        </p:txBody>
      </p:sp>
      <p:pic>
        <p:nvPicPr>
          <p:cNvPr id="34" name="Audio 33">
            <a:hlinkClick r:id="" action="ppaction://media"/>
            <a:extLst>
              <a:ext uri="{FF2B5EF4-FFF2-40B4-BE49-F238E27FC236}">
                <a16:creationId xmlns:a16="http://schemas.microsoft.com/office/drawing/2014/main" id="{F24CE1E0-C6E4-BDF0-CB86-79752D93C0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71355880"/>
      </p:ext>
    </p:extLst>
  </p:cSld>
  <p:clrMapOvr>
    <a:masterClrMapping/>
  </p:clrMapOvr>
  <mc:AlternateContent xmlns:mc="http://schemas.openxmlformats.org/markup-compatibility/2006" xmlns:p14="http://schemas.microsoft.com/office/powerpoint/2010/main">
    <mc:Choice Requires="p14">
      <p:transition p14:dur="0" advTm="20840"/>
    </mc:Choice>
    <mc:Fallback xmlns="">
      <p:transition advTm="20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6B36DC-8255-459C-B486-81304A9924EE}"/>
              </a:ext>
            </a:extLst>
          </p:cNvPr>
          <p:cNvPicPr>
            <a:picLocks noChangeAspect="1"/>
          </p:cNvPicPr>
          <p:nvPr/>
        </p:nvPicPr>
        <p:blipFill>
          <a:blip r:embed="rId3"/>
          <a:stretch>
            <a:fillRect/>
          </a:stretch>
        </p:blipFill>
        <p:spPr>
          <a:xfrm>
            <a:off x="0" y="0"/>
            <a:ext cx="12192000" cy="7011263"/>
          </a:xfrm>
          <a:prstGeom prst="rect">
            <a:avLst/>
          </a:prstGeom>
        </p:spPr>
      </p:pic>
      <p:sp>
        <p:nvSpPr>
          <p:cNvPr id="2" name="TextBox 1">
            <a:extLst>
              <a:ext uri="{FF2B5EF4-FFF2-40B4-BE49-F238E27FC236}">
                <a16:creationId xmlns:a16="http://schemas.microsoft.com/office/drawing/2014/main" id="{3833902E-7F23-89A2-7954-212FFC1CE84C}"/>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3:16</a:t>
            </a:r>
          </a:p>
        </p:txBody>
      </p:sp>
    </p:spTree>
    <p:extLst>
      <p:ext uri="{BB962C8B-B14F-4D97-AF65-F5344CB8AC3E}">
        <p14:creationId xmlns:p14="http://schemas.microsoft.com/office/powerpoint/2010/main" val="25980025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panose="020B0502030000000004" pitchFamily="34" charset="0"/>
              </a:rPr>
              <a:t>17</a:t>
            </a:r>
            <a:r>
              <a:rPr lang="en-US" sz="4000" b="0" i="0" dirty="0">
                <a:solidFill>
                  <a:srgbClr val="121212"/>
                </a:solidFill>
                <a:effectLst/>
                <a:highlight>
                  <a:srgbClr val="FFFFFF"/>
                </a:highlight>
                <a:latin typeface="Inter" panose="020B0502030000000004" pitchFamily="34" charset="0"/>
              </a:rPr>
              <a:t>And to Adam He said:</a:t>
            </a:r>
          </a:p>
          <a:p>
            <a:pPr algn="l"/>
            <a:r>
              <a:rPr lang="en-US" sz="4000" b="0" i="0" dirty="0">
                <a:solidFill>
                  <a:srgbClr val="121212"/>
                </a:solidFill>
                <a:effectLst/>
                <a:highlight>
                  <a:srgbClr val="FFFFFF"/>
                </a:highlight>
                <a:latin typeface="Inter" panose="020B0502030000000004" pitchFamily="34" charset="0"/>
              </a:rPr>
              <a:t>“Because you have listened to the voice of your wife</a:t>
            </a:r>
          </a:p>
          <a:p>
            <a:pPr algn="l"/>
            <a:r>
              <a:rPr lang="en-US" sz="4000" b="0" i="0" dirty="0">
                <a:solidFill>
                  <a:srgbClr val="121212"/>
                </a:solidFill>
                <a:effectLst/>
                <a:highlight>
                  <a:srgbClr val="FFFFFF"/>
                </a:highlight>
                <a:latin typeface="Inter" panose="020B0502030000000004" pitchFamily="34" charset="0"/>
              </a:rPr>
              <a:t>and have eaten from the tree</a:t>
            </a:r>
          </a:p>
          <a:p>
            <a:pPr algn="l"/>
            <a:r>
              <a:rPr lang="en-US" sz="4000" b="0" i="0" dirty="0">
                <a:solidFill>
                  <a:srgbClr val="121212"/>
                </a:solidFill>
                <a:effectLst/>
                <a:highlight>
                  <a:srgbClr val="FFFFFF"/>
                </a:highlight>
                <a:latin typeface="Inter" panose="020B0502030000000004" pitchFamily="34" charset="0"/>
              </a:rPr>
              <a:t>of which I commanded you not to eat,</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CA4EA3CE-B58A-12E7-F642-3DC22255F1A0}"/>
              </a:ext>
            </a:extLst>
          </p:cNvPr>
          <p:cNvSpPr txBox="1"/>
          <p:nvPr/>
        </p:nvSpPr>
        <p:spPr>
          <a:xfrm>
            <a:off x="6096000" y="0"/>
            <a:ext cx="6096000" cy="6858000"/>
          </a:xfrm>
          <a:prstGeom prst="rect">
            <a:avLst/>
          </a:prstGeom>
          <a:noFill/>
        </p:spPr>
        <p:txBody>
          <a:bodyPr wrap="square" rtlCol="0">
            <a:noAutofit/>
          </a:bodyPr>
          <a:lstStyle/>
          <a:p>
            <a:pPr algn="l"/>
            <a:r>
              <a:rPr lang="hi-IN" sz="3600" dirty="0"/>
              <a:t>17 और आदम से उसने कहा, “तूने जो अपनी पत्नी की बात सुनी, और जिस वृक्ष के फल के विषय मैंने तुझे आज्ञा दी थी कि तू उसे न खाना,</a:t>
            </a:r>
            <a:endParaRPr lang="en-IN" sz="3600" dirty="0"/>
          </a:p>
        </p:txBody>
      </p:sp>
      <p:pic>
        <p:nvPicPr>
          <p:cNvPr id="24" name="Audio 23">
            <a:hlinkClick r:id="" action="ppaction://media"/>
            <a:extLst>
              <a:ext uri="{FF2B5EF4-FFF2-40B4-BE49-F238E27FC236}">
                <a16:creationId xmlns:a16="http://schemas.microsoft.com/office/drawing/2014/main" id="{9CE48A78-E09A-AD89-5F79-03A611181E3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063583859"/>
      </p:ext>
    </p:extLst>
  </p:cSld>
  <p:clrMapOvr>
    <a:masterClrMapping/>
  </p:clrMapOvr>
  <mc:AlternateContent xmlns:mc="http://schemas.openxmlformats.org/markup-compatibility/2006" xmlns:p14="http://schemas.microsoft.com/office/powerpoint/2010/main">
    <mc:Choice Requires="p14">
      <p:transition p14:dur="0" advTm="13764"/>
    </mc:Choice>
    <mc:Fallback xmlns="">
      <p:transition advTm="13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4EBEA6-8A65-4558-981A-5A13B99C6596}"/>
              </a:ext>
            </a:extLst>
          </p:cNvPr>
          <p:cNvPicPr>
            <a:picLocks noChangeAspect="1"/>
          </p:cNvPicPr>
          <p:nvPr/>
        </p:nvPicPr>
        <p:blipFill>
          <a:blip r:embed="rId3"/>
          <a:stretch>
            <a:fillRect/>
          </a:stretch>
        </p:blipFill>
        <p:spPr>
          <a:xfrm>
            <a:off x="0" y="-153737"/>
            <a:ext cx="12192000" cy="7165474"/>
          </a:xfrm>
          <a:prstGeom prst="rect">
            <a:avLst/>
          </a:prstGeom>
        </p:spPr>
      </p:pic>
      <p:sp>
        <p:nvSpPr>
          <p:cNvPr id="2" name="TextBox 1">
            <a:extLst>
              <a:ext uri="{FF2B5EF4-FFF2-40B4-BE49-F238E27FC236}">
                <a16:creationId xmlns:a16="http://schemas.microsoft.com/office/drawing/2014/main" id="{8BB83419-B2B6-5467-747A-7FCA8C0419C9}"/>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3:17</a:t>
            </a:r>
          </a:p>
        </p:txBody>
      </p:sp>
    </p:spTree>
    <p:extLst>
      <p:ext uri="{BB962C8B-B14F-4D97-AF65-F5344CB8AC3E}">
        <p14:creationId xmlns:p14="http://schemas.microsoft.com/office/powerpoint/2010/main" val="1428737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highlight>
                  <a:srgbClr val="FFFFFF"/>
                </a:highlight>
                <a:latin typeface="Inter" panose="020B0502030000000004" pitchFamily="34" charset="0"/>
              </a:rPr>
              <a:t>…cursed is the ground because of you;</a:t>
            </a:r>
          </a:p>
          <a:p>
            <a:pPr algn="l"/>
            <a:r>
              <a:rPr lang="en-US" sz="4400" b="0" i="0" dirty="0">
                <a:solidFill>
                  <a:srgbClr val="121212"/>
                </a:solidFill>
                <a:effectLst/>
                <a:highlight>
                  <a:srgbClr val="FFFFFF"/>
                </a:highlight>
                <a:latin typeface="Inter" panose="020B0502030000000004" pitchFamily="34" charset="0"/>
              </a:rPr>
              <a:t>through toil you will eat of it</a:t>
            </a:r>
          </a:p>
          <a:p>
            <a:pPr algn="l"/>
            <a:r>
              <a:rPr lang="en-US" sz="4400" b="0" i="0" dirty="0">
                <a:solidFill>
                  <a:srgbClr val="121212"/>
                </a:solidFill>
                <a:effectLst/>
                <a:highlight>
                  <a:srgbClr val="FFFFFF"/>
                </a:highlight>
                <a:latin typeface="Inter" panose="020B0502030000000004" pitchFamily="34" charset="0"/>
              </a:rPr>
              <a:t>all the days of your life.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2187860-6822-2F3B-1107-52BD8D399A5E}"/>
              </a:ext>
            </a:extLst>
          </p:cNvPr>
          <p:cNvSpPr txBox="1"/>
          <p:nvPr/>
        </p:nvSpPr>
        <p:spPr>
          <a:xfrm>
            <a:off x="6096000" y="0"/>
            <a:ext cx="6096000" cy="6858000"/>
          </a:xfrm>
          <a:prstGeom prst="rect">
            <a:avLst/>
          </a:prstGeom>
          <a:noFill/>
        </p:spPr>
        <p:txBody>
          <a:bodyPr wrap="square" rtlCol="0">
            <a:noAutofit/>
          </a:bodyPr>
          <a:lstStyle/>
          <a:p>
            <a:pPr algn="l"/>
            <a:r>
              <a:rPr lang="en-US" sz="3600" dirty="0"/>
              <a:t>…</a:t>
            </a:r>
            <a:r>
              <a:rPr lang="hi-IN" sz="3600" dirty="0"/>
              <a:t>उसको तूने खाया है, इसलिए भूमि तेरे कारण श्रापित है। तू उसकी उपज जीवन भर दुःख के साथ खाया करेगा;</a:t>
            </a:r>
            <a:endParaRPr lang="en-IN" sz="3600" dirty="0"/>
          </a:p>
        </p:txBody>
      </p:sp>
      <p:pic>
        <p:nvPicPr>
          <p:cNvPr id="52" name="Audio 51">
            <a:hlinkClick r:id="" action="ppaction://media"/>
            <a:extLst>
              <a:ext uri="{FF2B5EF4-FFF2-40B4-BE49-F238E27FC236}">
                <a16:creationId xmlns:a16="http://schemas.microsoft.com/office/drawing/2014/main" id="{DF573EAD-A06B-4322-A743-651F0C60194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432890018"/>
      </p:ext>
    </p:extLst>
  </p:cSld>
  <p:clrMapOvr>
    <a:masterClrMapping/>
  </p:clrMapOvr>
  <mc:AlternateContent xmlns:mc="http://schemas.openxmlformats.org/markup-compatibility/2006" xmlns:p14="http://schemas.microsoft.com/office/powerpoint/2010/main">
    <mc:Choice Requires="p14">
      <p:transition p14:dur="0" advTm="10667"/>
    </mc:Choice>
    <mc:Fallback xmlns="">
      <p:transition advTm="10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EF7561-DB34-4C34-AE9C-EB50A484C620}"/>
              </a:ext>
            </a:extLst>
          </p:cNvPr>
          <p:cNvPicPr>
            <a:picLocks noChangeAspect="1"/>
          </p:cNvPicPr>
          <p:nvPr/>
        </p:nvPicPr>
        <p:blipFill>
          <a:blip r:embed="rId3"/>
          <a:stretch>
            <a:fillRect/>
          </a:stretch>
        </p:blipFill>
        <p:spPr>
          <a:xfrm>
            <a:off x="0" y="-393713"/>
            <a:ext cx="12192000" cy="7645425"/>
          </a:xfrm>
          <a:prstGeom prst="rect">
            <a:avLst/>
          </a:prstGeom>
        </p:spPr>
      </p:pic>
      <p:sp>
        <p:nvSpPr>
          <p:cNvPr id="2" name="TextBox 1">
            <a:extLst>
              <a:ext uri="{FF2B5EF4-FFF2-40B4-BE49-F238E27FC236}">
                <a16:creationId xmlns:a16="http://schemas.microsoft.com/office/drawing/2014/main" id="{79CDD8B3-5AAC-2FF8-C79F-D7C97DA6C329}"/>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3:17</a:t>
            </a:r>
          </a:p>
        </p:txBody>
      </p:sp>
    </p:spTree>
    <p:extLst>
      <p:ext uri="{BB962C8B-B14F-4D97-AF65-F5344CB8AC3E}">
        <p14:creationId xmlns:p14="http://schemas.microsoft.com/office/powerpoint/2010/main" val="33080611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highlight>
                  <a:srgbClr val="FFFFFF"/>
                </a:highlight>
                <a:latin typeface="Inter" panose="020B0502030000000004" pitchFamily="34" charset="0"/>
              </a:rPr>
              <a:t>18</a:t>
            </a:r>
            <a:r>
              <a:rPr lang="en-US" sz="3600" b="0" i="0" dirty="0">
                <a:solidFill>
                  <a:srgbClr val="121212"/>
                </a:solidFill>
                <a:effectLst/>
                <a:highlight>
                  <a:srgbClr val="FFFFFF"/>
                </a:highlight>
                <a:latin typeface="Inter" panose="020B0502030000000004" pitchFamily="34" charset="0"/>
              </a:rPr>
              <a:t>Both thorns and thistles it will yield for you,</a:t>
            </a:r>
          </a:p>
          <a:p>
            <a:pPr algn="l"/>
            <a:r>
              <a:rPr lang="en-US" sz="3600" b="0" i="0" dirty="0">
                <a:solidFill>
                  <a:srgbClr val="121212"/>
                </a:solidFill>
                <a:effectLst/>
                <a:highlight>
                  <a:srgbClr val="FFFFFF"/>
                </a:highlight>
                <a:latin typeface="Inter" panose="020B0502030000000004" pitchFamily="34" charset="0"/>
              </a:rPr>
              <a:t>and you will eat the plants of the field.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F7EFB0AC-C247-085C-BA67-B0BED70F8BA7}"/>
              </a:ext>
            </a:extLst>
          </p:cNvPr>
          <p:cNvSpPr txBox="1"/>
          <p:nvPr/>
        </p:nvSpPr>
        <p:spPr>
          <a:xfrm>
            <a:off x="6096000" y="0"/>
            <a:ext cx="6096000" cy="6858000"/>
          </a:xfrm>
          <a:prstGeom prst="rect">
            <a:avLst/>
          </a:prstGeom>
          <a:noFill/>
        </p:spPr>
        <p:txBody>
          <a:bodyPr wrap="square" rtlCol="0">
            <a:noAutofit/>
          </a:bodyPr>
          <a:lstStyle/>
          <a:p>
            <a:pPr algn="l"/>
            <a:r>
              <a:rPr lang="hi-IN" sz="3600" dirty="0"/>
              <a:t>18 और वह तेरे लिये काँटे और ऊँटकटारे उगाएगी, और तू खेत की उपज खाएगा;</a:t>
            </a:r>
            <a:endParaRPr lang="en-IN" sz="3600" dirty="0"/>
          </a:p>
        </p:txBody>
      </p:sp>
      <p:pic>
        <p:nvPicPr>
          <p:cNvPr id="14" name="Audio 13">
            <a:hlinkClick r:id="" action="ppaction://media"/>
            <a:extLst>
              <a:ext uri="{FF2B5EF4-FFF2-40B4-BE49-F238E27FC236}">
                <a16:creationId xmlns:a16="http://schemas.microsoft.com/office/drawing/2014/main" id="{7F2BAF72-0E6E-657B-84B9-3621A6D70F6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91432489"/>
      </p:ext>
    </p:extLst>
  </p:cSld>
  <p:clrMapOvr>
    <a:masterClrMapping/>
  </p:clrMapOvr>
  <mc:AlternateContent xmlns:mc="http://schemas.openxmlformats.org/markup-compatibility/2006" xmlns:p14="http://schemas.microsoft.com/office/powerpoint/2010/main">
    <mc:Choice Requires="p14">
      <p:transition p14:dur="0" advTm="7443"/>
    </mc:Choice>
    <mc:Fallback xmlns="">
      <p:transition advTm="7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E7CCDBC-5630-4D42-9F68-1443E954C18D}"/>
              </a:ext>
            </a:extLst>
          </p:cNvPr>
          <p:cNvPicPr>
            <a:picLocks noChangeAspect="1"/>
          </p:cNvPicPr>
          <p:nvPr/>
        </p:nvPicPr>
        <p:blipFill>
          <a:blip r:embed="rId3"/>
          <a:stretch>
            <a:fillRect/>
          </a:stretch>
        </p:blipFill>
        <p:spPr>
          <a:xfrm>
            <a:off x="0" y="0"/>
            <a:ext cx="12192000" cy="7006262"/>
          </a:xfrm>
          <a:prstGeom prst="rect">
            <a:avLst/>
          </a:prstGeom>
        </p:spPr>
      </p:pic>
      <p:sp>
        <p:nvSpPr>
          <p:cNvPr id="2" name="TextBox 1">
            <a:extLst>
              <a:ext uri="{FF2B5EF4-FFF2-40B4-BE49-F238E27FC236}">
                <a16:creationId xmlns:a16="http://schemas.microsoft.com/office/drawing/2014/main" id="{5F2B46CD-22CF-366C-223A-EE0BDF50E84C}"/>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3:18</a:t>
            </a:r>
          </a:p>
        </p:txBody>
      </p:sp>
    </p:spTree>
    <p:extLst>
      <p:ext uri="{BB962C8B-B14F-4D97-AF65-F5344CB8AC3E}">
        <p14:creationId xmlns:p14="http://schemas.microsoft.com/office/powerpoint/2010/main" val="3977706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panose="020B0502030000000004" pitchFamily="34" charset="0"/>
              </a:rPr>
              <a:t>19</a:t>
            </a:r>
            <a:r>
              <a:rPr lang="en-US" sz="4000" b="0" i="0" dirty="0">
                <a:solidFill>
                  <a:srgbClr val="121212"/>
                </a:solidFill>
                <a:effectLst/>
                <a:highlight>
                  <a:srgbClr val="FFFFFF"/>
                </a:highlight>
                <a:latin typeface="Inter" panose="020B0502030000000004" pitchFamily="34" charset="0"/>
              </a:rPr>
              <a:t>By the sweat of your brow</a:t>
            </a:r>
          </a:p>
          <a:p>
            <a:pPr algn="l"/>
            <a:r>
              <a:rPr lang="en-US" sz="4000" b="0" i="0" dirty="0">
                <a:solidFill>
                  <a:srgbClr val="121212"/>
                </a:solidFill>
                <a:effectLst/>
                <a:highlight>
                  <a:srgbClr val="FFFFFF"/>
                </a:highlight>
                <a:latin typeface="Inter" panose="020B0502030000000004" pitchFamily="34" charset="0"/>
              </a:rPr>
              <a:t>you will eat your bread,</a:t>
            </a:r>
          </a:p>
          <a:p>
            <a:pPr algn="l"/>
            <a:r>
              <a:rPr lang="en-US" sz="4000" b="0" i="0" dirty="0">
                <a:solidFill>
                  <a:srgbClr val="121212"/>
                </a:solidFill>
                <a:effectLst/>
                <a:highlight>
                  <a:srgbClr val="FFFFFF"/>
                </a:highlight>
                <a:latin typeface="Inter" panose="020B0502030000000004" pitchFamily="34" charset="0"/>
              </a:rPr>
              <a:t>until you return to the ground—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982228B2-0850-D87D-393D-834BAD8BBA5F}"/>
              </a:ext>
            </a:extLst>
          </p:cNvPr>
          <p:cNvSpPr txBox="1"/>
          <p:nvPr/>
        </p:nvSpPr>
        <p:spPr>
          <a:xfrm>
            <a:off x="6096000" y="0"/>
            <a:ext cx="6096000" cy="6858000"/>
          </a:xfrm>
          <a:prstGeom prst="rect">
            <a:avLst/>
          </a:prstGeom>
          <a:noFill/>
        </p:spPr>
        <p:txBody>
          <a:bodyPr wrap="square" rtlCol="0">
            <a:noAutofit/>
          </a:bodyPr>
          <a:lstStyle/>
          <a:p>
            <a:pPr algn="l"/>
            <a:r>
              <a:rPr lang="hi-IN" sz="3600" dirty="0"/>
              <a:t>19 और अपने माथे के पसीने की रोटी खाया करेगा, और अन्त में मिट्टी में मिल जाएगा; </a:t>
            </a:r>
            <a:endParaRPr lang="en-IN" sz="3600" dirty="0"/>
          </a:p>
        </p:txBody>
      </p:sp>
      <p:pic>
        <p:nvPicPr>
          <p:cNvPr id="23" name="Audio 22">
            <a:hlinkClick r:id="" action="ppaction://media"/>
            <a:extLst>
              <a:ext uri="{FF2B5EF4-FFF2-40B4-BE49-F238E27FC236}">
                <a16:creationId xmlns:a16="http://schemas.microsoft.com/office/drawing/2014/main" id="{E6E6D968-3D7F-98BA-C9EE-2094E1B3BB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573851693"/>
      </p:ext>
    </p:extLst>
  </p:cSld>
  <p:clrMapOvr>
    <a:masterClrMapping/>
  </p:clrMapOvr>
  <mc:AlternateContent xmlns:mc="http://schemas.openxmlformats.org/markup-compatibility/2006" xmlns:p14="http://schemas.microsoft.com/office/powerpoint/2010/main">
    <mc:Choice Requires="p14">
      <p:transition p14:dur="0" advTm="4583"/>
    </mc:Choice>
    <mc:Fallback xmlns="">
      <p:transition advTm="4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8674A9-55D2-7B4F-CC4C-9DF241B7A71F}"/>
              </a:ext>
            </a:extLst>
          </p:cNvPr>
          <p:cNvPicPr>
            <a:picLocks noChangeAspect="1"/>
          </p:cNvPicPr>
          <p:nvPr/>
        </p:nvPicPr>
        <p:blipFill>
          <a:blip r:embed="rId2"/>
          <a:stretch>
            <a:fillRect/>
          </a:stretch>
        </p:blipFill>
        <p:spPr>
          <a:xfrm>
            <a:off x="-59472" y="0"/>
            <a:ext cx="12251472" cy="7383173"/>
          </a:xfrm>
          <a:prstGeom prst="rect">
            <a:avLst/>
          </a:prstGeom>
        </p:spPr>
      </p:pic>
      <p:sp>
        <p:nvSpPr>
          <p:cNvPr id="3" name="TextBox 2">
            <a:extLst>
              <a:ext uri="{FF2B5EF4-FFF2-40B4-BE49-F238E27FC236}">
                <a16:creationId xmlns:a16="http://schemas.microsoft.com/office/drawing/2014/main" id="{A1C6847B-4B2A-7EB0-FE96-EBA8F47E33D7}"/>
              </a:ext>
            </a:extLst>
          </p:cNvPr>
          <p:cNvSpPr txBox="1"/>
          <p:nvPr/>
        </p:nvSpPr>
        <p:spPr>
          <a:xfrm>
            <a:off x="4788131" y="4423106"/>
            <a:ext cx="7035695" cy="2308324"/>
          </a:xfrm>
          <a:prstGeom prst="rect">
            <a:avLst/>
          </a:prstGeom>
          <a:noFill/>
        </p:spPr>
        <p:txBody>
          <a:bodyPr wrap="square">
            <a:spAutoFit/>
          </a:bodyPr>
          <a:lstStyle/>
          <a:p>
            <a:r>
              <a:rPr lang="hi-IN" sz="4800" b="0" i="0" u="none" strike="noStrike" baseline="0" dirty="0">
                <a:solidFill>
                  <a:schemeClr val="bg1"/>
                </a:solidFill>
                <a:latin typeface="TimesNewRomanPSMT"/>
              </a:rPr>
              <a:t>आदम और औरत को परमेश्वर द्वारा दंड मिलना</a:t>
            </a:r>
            <a:r>
              <a:rPr lang="en-US" sz="4800" b="0" i="0" u="none" strike="noStrike" baseline="0" dirty="0">
                <a:solidFill>
                  <a:schemeClr val="bg1"/>
                </a:solidFill>
                <a:latin typeface="TimesNewRomanPSMT"/>
              </a:rPr>
              <a:t>- </a:t>
            </a:r>
          </a:p>
          <a:p>
            <a:r>
              <a:rPr lang="hi-IN" sz="4800" b="0" i="0" u="none" strike="noStrike" baseline="0" dirty="0">
                <a:solidFill>
                  <a:schemeClr val="bg1"/>
                </a:solidFill>
                <a:latin typeface="TimesNewRomanPSMT"/>
              </a:rPr>
              <a:t>उत्पत्ति</a:t>
            </a:r>
            <a:r>
              <a:rPr lang="en-US" sz="4800" b="0" i="0" u="none" strike="noStrike" baseline="0" dirty="0">
                <a:solidFill>
                  <a:schemeClr val="bg1"/>
                </a:solidFill>
                <a:latin typeface="TimesNewRomanPSMT"/>
              </a:rPr>
              <a:t> 3:14-21 </a:t>
            </a:r>
            <a:endParaRPr lang="en-ZA" sz="4800" dirty="0">
              <a:solidFill>
                <a:schemeClr val="bg1"/>
              </a:solidFill>
            </a:endParaRPr>
          </a:p>
        </p:txBody>
      </p:sp>
    </p:spTree>
    <p:extLst>
      <p:ext uri="{BB962C8B-B14F-4D97-AF65-F5344CB8AC3E}">
        <p14:creationId xmlns:p14="http://schemas.microsoft.com/office/powerpoint/2010/main" val="3754725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A94BB41-2E86-45BC-95F0-5632BBC11428}"/>
              </a:ext>
            </a:extLst>
          </p:cNvPr>
          <p:cNvPicPr>
            <a:picLocks noChangeAspect="1"/>
          </p:cNvPicPr>
          <p:nvPr/>
        </p:nvPicPr>
        <p:blipFill>
          <a:blip r:embed="rId3"/>
          <a:stretch>
            <a:fillRect/>
          </a:stretch>
        </p:blipFill>
        <p:spPr>
          <a:xfrm>
            <a:off x="0" y="0"/>
            <a:ext cx="12192000" cy="7343228"/>
          </a:xfrm>
          <a:prstGeom prst="rect">
            <a:avLst/>
          </a:prstGeom>
        </p:spPr>
      </p:pic>
      <p:sp>
        <p:nvSpPr>
          <p:cNvPr id="2" name="TextBox 1">
            <a:extLst>
              <a:ext uri="{FF2B5EF4-FFF2-40B4-BE49-F238E27FC236}">
                <a16:creationId xmlns:a16="http://schemas.microsoft.com/office/drawing/2014/main" id="{1F30D666-5F2C-AA95-FB60-9BCDFC6E269D}"/>
              </a:ext>
            </a:extLst>
          </p:cNvPr>
          <p:cNvSpPr txBox="1"/>
          <p:nvPr/>
        </p:nvSpPr>
        <p:spPr>
          <a:xfrm>
            <a:off x="8972609" y="330703"/>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3:19</a:t>
            </a:r>
          </a:p>
        </p:txBody>
      </p:sp>
    </p:spTree>
    <p:extLst>
      <p:ext uri="{BB962C8B-B14F-4D97-AF65-F5344CB8AC3E}">
        <p14:creationId xmlns:p14="http://schemas.microsoft.com/office/powerpoint/2010/main" val="26470216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121212"/>
                </a:solidFill>
                <a:effectLst/>
                <a:latin typeface="Arial" panose="020B0604020202020204" pitchFamily="34" charset="0"/>
              </a:rPr>
              <a:t>…</a:t>
            </a:r>
            <a:r>
              <a:rPr lang="en-US" sz="4400" b="0" i="0" dirty="0">
                <a:solidFill>
                  <a:srgbClr val="121212"/>
                </a:solidFill>
                <a:effectLst/>
                <a:highlight>
                  <a:srgbClr val="FFFFFF"/>
                </a:highlight>
                <a:latin typeface="Inter" panose="020B0502030000000004" pitchFamily="34" charset="0"/>
              </a:rPr>
              <a:t>because out of it were you taken.</a:t>
            </a:r>
          </a:p>
          <a:p>
            <a:pPr algn="l"/>
            <a:r>
              <a:rPr lang="en-US" sz="4400" b="0" i="0" dirty="0">
                <a:solidFill>
                  <a:srgbClr val="121212"/>
                </a:solidFill>
                <a:effectLst/>
                <a:highlight>
                  <a:srgbClr val="FFFFFF"/>
                </a:highlight>
                <a:latin typeface="Inter" panose="020B0502030000000004" pitchFamily="34" charset="0"/>
              </a:rPr>
              <a:t>For dust you are,</a:t>
            </a:r>
          </a:p>
          <a:p>
            <a:pPr algn="l"/>
            <a:r>
              <a:rPr lang="en-US" sz="4400" b="0" i="0" dirty="0">
                <a:solidFill>
                  <a:srgbClr val="121212"/>
                </a:solidFill>
                <a:effectLst/>
                <a:highlight>
                  <a:srgbClr val="FFFFFF"/>
                </a:highlight>
                <a:latin typeface="Inter" panose="020B0502030000000004" pitchFamily="34" charset="0"/>
              </a:rPr>
              <a:t>and to dust you shall return.”</a:t>
            </a:r>
          </a:p>
          <a:p>
            <a:pPr algn="l"/>
            <a:endParaRPr lang="en-US" sz="4400" b="0" i="0" dirty="0">
              <a:solidFill>
                <a:srgbClr val="121212"/>
              </a:solidFill>
              <a:effectLst/>
              <a:latin typeface="Arial" panose="020B0604020202020204" pitchFamily="34"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22C0220-FE5D-06A5-CEC3-76D684C39774}"/>
              </a:ext>
            </a:extLst>
          </p:cNvPr>
          <p:cNvSpPr txBox="1"/>
          <p:nvPr/>
        </p:nvSpPr>
        <p:spPr>
          <a:xfrm>
            <a:off x="6096000" y="0"/>
            <a:ext cx="6096000" cy="6858000"/>
          </a:xfrm>
          <a:prstGeom prst="rect">
            <a:avLst/>
          </a:prstGeom>
          <a:noFill/>
        </p:spPr>
        <p:txBody>
          <a:bodyPr wrap="square" rtlCol="0">
            <a:noAutofit/>
          </a:bodyPr>
          <a:lstStyle/>
          <a:p>
            <a:pPr algn="l"/>
            <a:r>
              <a:rPr lang="en-US" sz="4000" dirty="0"/>
              <a:t>…</a:t>
            </a:r>
            <a:r>
              <a:rPr lang="hi-IN" sz="4000" dirty="0"/>
              <a:t>क्योंकि तू उसी में से निकाला गया है, तू मिट्टी तो है और मिट्टी ही में फिर मिल जाएगा।”</a:t>
            </a:r>
            <a:endParaRPr lang="en-IN" sz="4000" dirty="0"/>
          </a:p>
        </p:txBody>
      </p:sp>
      <p:pic>
        <p:nvPicPr>
          <p:cNvPr id="41" name="Audio 40">
            <a:hlinkClick r:id="" action="ppaction://media"/>
            <a:extLst>
              <a:ext uri="{FF2B5EF4-FFF2-40B4-BE49-F238E27FC236}">
                <a16:creationId xmlns:a16="http://schemas.microsoft.com/office/drawing/2014/main" id="{699760F5-0E8A-EC5F-ECC6-DBDA443671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725664494"/>
      </p:ext>
    </p:extLst>
  </p:cSld>
  <p:clrMapOvr>
    <a:masterClrMapping/>
  </p:clrMapOvr>
  <mc:AlternateContent xmlns:mc="http://schemas.openxmlformats.org/markup-compatibility/2006" xmlns:p14="http://schemas.microsoft.com/office/powerpoint/2010/main">
    <mc:Choice Requires="p14">
      <p:transition p14:dur="0" advTm="10105"/>
    </mc:Choice>
    <mc:Fallback xmlns="">
      <p:transition advTm="10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A2D1C-EE1F-400C-A0DF-32B5CA9C149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A04A120-019E-493C-B18F-549082DFAACD}"/>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5932693-1E2F-4172-9EEE-221C7921136E}"/>
              </a:ext>
            </a:extLst>
          </p:cNvPr>
          <p:cNvPicPr>
            <a:picLocks noChangeAspect="1"/>
          </p:cNvPicPr>
          <p:nvPr/>
        </p:nvPicPr>
        <p:blipFill>
          <a:blip r:embed="rId3"/>
          <a:stretch>
            <a:fillRect/>
          </a:stretch>
        </p:blipFill>
        <p:spPr>
          <a:xfrm>
            <a:off x="-4771505" y="-1447715"/>
            <a:ext cx="18094036" cy="10898018"/>
          </a:xfrm>
          <a:prstGeom prst="rect">
            <a:avLst/>
          </a:prstGeom>
        </p:spPr>
      </p:pic>
      <p:sp>
        <p:nvSpPr>
          <p:cNvPr id="6" name="TextBox 5">
            <a:extLst>
              <a:ext uri="{FF2B5EF4-FFF2-40B4-BE49-F238E27FC236}">
                <a16:creationId xmlns:a16="http://schemas.microsoft.com/office/drawing/2014/main" id="{F8D20264-FB2A-425C-5D2F-B4844B57D9E6}"/>
              </a:ext>
            </a:extLst>
          </p:cNvPr>
          <p:cNvSpPr txBox="1"/>
          <p:nvPr/>
        </p:nvSpPr>
        <p:spPr>
          <a:xfrm>
            <a:off x="9917663" y="35787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3:19</a:t>
            </a:r>
          </a:p>
        </p:txBody>
      </p:sp>
    </p:spTree>
    <p:extLst>
      <p:ext uri="{BB962C8B-B14F-4D97-AF65-F5344CB8AC3E}">
        <p14:creationId xmlns:p14="http://schemas.microsoft.com/office/powerpoint/2010/main" val="10048460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panose="020B0502030000000004" pitchFamily="34" charset="0"/>
              </a:rPr>
              <a:t>20</a:t>
            </a:r>
            <a:r>
              <a:rPr lang="en-US" sz="4000" b="0" i="0" dirty="0">
                <a:solidFill>
                  <a:srgbClr val="121212"/>
                </a:solidFill>
                <a:effectLst/>
                <a:highlight>
                  <a:srgbClr val="FFFFFF"/>
                </a:highlight>
                <a:latin typeface="Inter" panose="020B0502030000000004" pitchFamily="34" charset="0"/>
              </a:rPr>
              <a:t>And Adam named his wife Eve, because she would be the mother of all the living.</a:t>
            </a:r>
            <a:endParaRPr lang="en-ZA" sz="4000" dirty="0">
              <a:solidFill>
                <a:srgbClr val="000000"/>
              </a:solidFill>
              <a:effectLst/>
              <a:latin typeface="Segoe UI" panose="020B0502040204020203" pitchFamily="34" charset="0"/>
              <a:ea typeface="Times New Roman" panose="02020603050405020304" pitchFamily="18"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6A47FB62-FD83-1C44-B417-D4EDF4184A6D}"/>
              </a:ext>
            </a:extLst>
          </p:cNvPr>
          <p:cNvSpPr txBox="1"/>
          <p:nvPr/>
        </p:nvSpPr>
        <p:spPr>
          <a:xfrm>
            <a:off x="6096000" y="0"/>
            <a:ext cx="6096000" cy="6858000"/>
          </a:xfrm>
          <a:prstGeom prst="rect">
            <a:avLst/>
          </a:prstGeom>
          <a:noFill/>
        </p:spPr>
        <p:txBody>
          <a:bodyPr wrap="square" rtlCol="0">
            <a:noAutofit/>
          </a:bodyPr>
          <a:lstStyle/>
          <a:p>
            <a:r>
              <a:rPr lang="hi-IN" sz="4000" dirty="0"/>
              <a:t>20 आदम ने अपनी पत्नी का नाम हव्वा</a:t>
            </a:r>
            <a:r>
              <a:rPr lang="en-IN" sz="4000" dirty="0"/>
              <a:t>c </a:t>
            </a:r>
            <a:r>
              <a:rPr lang="hi-IN" sz="4000" dirty="0"/>
              <a:t>रखा; क्योंकि जितने मनुष्य जीवित हैं उन सब की मूलमाता वही हुई।</a:t>
            </a:r>
            <a:endParaRPr lang="en-IN" sz="4000" dirty="0"/>
          </a:p>
        </p:txBody>
      </p:sp>
      <p:pic>
        <p:nvPicPr>
          <p:cNvPr id="36" name="Audio 35">
            <a:hlinkClick r:id="" action="ppaction://media"/>
            <a:extLst>
              <a:ext uri="{FF2B5EF4-FFF2-40B4-BE49-F238E27FC236}">
                <a16:creationId xmlns:a16="http://schemas.microsoft.com/office/drawing/2014/main" id="{ACD8DB5E-B9DB-8348-3A2C-CEC057964A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650156392"/>
      </p:ext>
    </p:extLst>
  </p:cSld>
  <p:clrMapOvr>
    <a:masterClrMapping/>
  </p:clrMapOvr>
  <mc:AlternateContent xmlns:mc="http://schemas.openxmlformats.org/markup-compatibility/2006" xmlns:p14="http://schemas.microsoft.com/office/powerpoint/2010/main">
    <mc:Choice Requires="p14">
      <p:transition p14:dur="0" advTm="11238"/>
    </mc:Choice>
    <mc:Fallback xmlns="">
      <p:transition advTm="11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98DF45-CD71-4E77-80C1-B794AE468DD2}"/>
              </a:ext>
            </a:extLst>
          </p:cNvPr>
          <p:cNvPicPr>
            <a:picLocks noChangeAspect="1"/>
          </p:cNvPicPr>
          <p:nvPr/>
        </p:nvPicPr>
        <p:blipFill>
          <a:blip r:embed="rId3"/>
          <a:stretch>
            <a:fillRect/>
          </a:stretch>
        </p:blipFill>
        <p:spPr>
          <a:xfrm>
            <a:off x="-1" y="0"/>
            <a:ext cx="12708427" cy="6858000"/>
          </a:xfrm>
          <a:prstGeom prst="rect">
            <a:avLst/>
          </a:prstGeom>
        </p:spPr>
      </p:pic>
      <p:sp>
        <p:nvSpPr>
          <p:cNvPr id="2" name="TextBox 1">
            <a:extLst>
              <a:ext uri="{FF2B5EF4-FFF2-40B4-BE49-F238E27FC236}">
                <a16:creationId xmlns:a16="http://schemas.microsoft.com/office/drawing/2014/main" id="{FA2CFE51-2067-0263-246F-C30D76FF56C6}"/>
              </a:ext>
            </a:extLst>
          </p:cNvPr>
          <p:cNvSpPr txBox="1"/>
          <p:nvPr/>
        </p:nvSpPr>
        <p:spPr>
          <a:xfrm>
            <a:off x="9489035" y="372267"/>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 </a:t>
            </a:r>
            <a:r>
              <a:rPr lang="en-ZA" sz="3600" dirty="0">
                <a:solidFill>
                  <a:schemeClr val="bg1"/>
                </a:solidFill>
                <a:latin typeface="Times New Roman" panose="02020603050405020304" pitchFamily="18" charset="0"/>
                <a:cs typeface="Times New Roman" panose="02020603050405020304" pitchFamily="18" charset="0"/>
              </a:rPr>
              <a:t>3:20</a:t>
            </a:r>
          </a:p>
        </p:txBody>
      </p:sp>
    </p:spTree>
    <p:extLst>
      <p:ext uri="{BB962C8B-B14F-4D97-AF65-F5344CB8AC3E}">
        <p14:creationId xmlns:p14="http://schemas.microsoft.com/office/powerpoint/2010/main" val="3745229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a:solidFill>
                  <a:srgbClr val="777A7B"/>
                </a:solidFill>
                <a:effectLst/>
                <a:highlight>
                  <a:srgbClr val="FFFFFF"/>
                </a:highlight>
                <a:latin typeface="Inter" panose="020B0502030000000004" pitchFamily="34" charset="0"/>
              </a:rPr>
              <a:t>21</a:t>
            </a:r>
            <a:r>
              <a:rPr lang="en-US" sz="4000" b="0" i="0" dirty="0">
                <a:solidFill>
                  <a:srgbClr val="121212"/>
                </a:solidFill>
                <a:effectLst/>
                <a:highlight>
                  <a:srgbClr val="FFFFFF"/>
                </a:highlight>
                <a:latin typeface="Inter" panose="020B0502030000000004" pitchFamily="34" charset="0"/>
              </a:rPr>
              <a:t>And the </a:t>
            </a:r>
            <a:r>
              <a:rPr lang="en-US" sz="4000" b="0" i="0" cap="small" dirty="0">
                <a:solidFill>
                  <a:srgbClr val="121212"/>
                </a:solidFill>
                <a:effectLst/>
                <a:highlight>
                  <a:srgbClr val="FFFFFF"/>
                </a:highlight>
                <a:latin typeface="Inter" panose="020B0502030000000004" pitchFamily="34" charset="0"/>
              </a:rPr>
              <a:t>Lord</a:t>
            </a:r>
            <a:r>
              <a:rPr lang="en-US" sz="4000" b="0" i="0" dirty="0">
                <a:solidFill>
                  <a:srgbClr val="121212"/>
                </a:solidFill>
                <a:effectLst/>
                <a:highlight>
                  <a:srgbClr val="FFFFFF"/>
                </a:highlight>
                <a:latin typeface="Inter" panose="020B0502030000000004" pitchFamily="34" charset="0"/>
              </a:rPr>
              <a:t> God made garments of skin for Adam and his wife, and He clothed them.</a:t>
            </a:r>
            <a:endParaRPr lang="en-ZA" sz="4000" dirty="0">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7499055-C539-CEE6-4D96-86510F28FFEC}"/>
              </a:ext>
            </a:extLst>
          </p:cNvPr>
          <p:cNvSpPr txBox="1"/>
          <p:nvPr/>
        </p:nvSpPr>
        <p:spPr>
          <a:xfrm>
            <a:off x="6096000" y="0"/>
            <a:ext cx="6096000" cy="6858000"/>
          </a:xfrm>
          <a:prstGeom prst="rect">
            <a:avLst/>
          </a:prstGeom>
          <a:noFill/>
        </p:spPr>
        <p:txBody>
          <a:bodyPr wrap="square" rtlCol="0">
            <a:noAutofit/>
          </a:bodyPr>
          <a:lstStyle/>
          <a:p>
            <a:r>
              <a:rPr lang="hi-IN" sz="4000" dirty="0"/>
              <a:t>21 और यहोवा परमेश्वर ने आदम और उसकी पत्नी के लिये चमड़े के वस्त्र बनाकर उनको पहना दिए।</a:t>
            </a:r>
            <a:endParaRPr lang="en-IN" sz="4000" dirty="0"/>
          </a:p>
        </p:txBody>
      </p:sp>
      <p:pic>
        <p:nvPicPr>
          <p:cNvPr id="37" name="Audio 36">
            <a:hlinkClick r:id="" action="ppaction://media"/>
            <a:extLst>
              <a:ext uri="{FF2B5EF4-FFF2-40B4-BE49-F238E27FC236}">
                <a16:creationId xmlns:a16="http://schemas.microsoft.com/office/drawing/2014/main" id="{ACFF8635-D836-85B6-3213-D3D298CEE4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297134496"/>
      </p:ext>
    </p:extLst>
  </p:cSld>
  <p:clrMapOvr>
    <a:masterClrMapping/>
  </p:clrMapOvr>
  <mc:AlternateContent xmlns:mc="http://schemas.openxmlformats.org/markup-compatibility/2006" xmlns:p14="http://schemas.microsoft.com/office/powerpoint/2010/main">
    <mc:Choice Requires="p14">
      <p:transition p14:dur="0" advTm="8877"/>
    </mc:Choice>
    <mc:Fallback xmlns="">
      <p:transition advTm="8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48731-5A37-44DB-906B-723C9023870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383C63F-E5DD-415B-A60A-96A99211F72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E1A47D65-9A07-44A3-B441-7BCDF07E8B89}"/>
              </a:ext>
            </a:extLst>
          </p:cNvPr>
          <p:cNvPicPr>
            <a:picLocks noChangeAspect="1"/>
          </p:cNvPicPr>
          <p:nvPr/>
        </p:nvPicPr>
        <p:blipFill>
          <a:blip r:embed="rId3"/>
          <a:stretch>
            <a:fillRect/>
          </a:stretch>
        </p:blipFill>
        <p:spPr>
          <a:xfrm>
            <a:off x="0" y="-6361741"/>
            <a:ext cx="24497246" cy="13219741"/>
          </a:xfrm>
          <a:prstGeom prst="rect">
            <a:avLst/>
          </a:prstGeom>
        </p:spPr>
      </p:pic>
      <p:sp>
        <p:nvSpPr>
          <p:cNvPr id="6" name="TextBox 5">
            <a:extLst>
              <a:ext uri="{FF2B5EF4-FFF2-40B4-BE49-F238E27FC236}">
                <a16:creationId xmlns:a16="http://schemas.microsoft.com/office/drawing/2014/main" id="{D38ADAAF-6155-2D4D-97B6-6AD24C6E2117}"/>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3:21</a:t>
            </a:r>
          </a:p>
        </p:txBody>
      </p:sp>
    </p:spTree>
    <p:extLst>
      <p:ext uri="{BB962C8B-B14F-4D97-AF65-F5344CB8AC3E}">
        <p14:creationId xmlns:p14="http://schemas.microsoft.com/office/powerpoint/2010/main" val="347985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panose="020B0502030000000004" pitchFamily="34" charset="0"/>
              </a:rPr>
              <a:t>22</a:t>
            </a:r>
            <a:r>
              <a:rPr lang="en-US" sz="4000" b="0" i="0" dirty="0">
                <a:solidFill>
                  <a:srgbClr val="121212"/>
                </a:solidFill>
                <a:effectLst/>
                <a:highlight>
                  <a:srgbClr val="FFFFFF"/>
                </a:highlight>
                <a:latin typeface="Inter" panose="020B0502030000000004" pitchFamily="34" charset="0"/>
              </a:rPr>
              <a:t>Then the </a:t>
            </a:r>
            <a:r>
              <a:rPr lang="en-US" sz="4000" b="0" i="0" cap="small" dirty="0">
                <a:solidFill>
                  <a:srgbClr val="121212"/>
                </a:solidFill>
                <a:effectLst/>
                <a:highlight>
                  <a:srgbClr val="FFFFFF"/>
                </a:highlight>
                <a:latin typeface="Inter" panose="020B0502030000000004" pitchFamily="34" charset="0"/>
              </a:rPr>
              <a:t>Lord</a:t>
            </a:r>
            <a:r>
              <a:rPr lang="en-US" sz="4000" b="0" i="0" dirty="0">
                <a:solidFill>
                  <a:srgbClr val="121212"/>
                </a:solidFill>
                <a:effectLst/>
                <a:highlight>
                  <a:srgbClr val="FFFFFF"/>
                </a:highlight>
                <a:latin typeface="Inter" panose="020B0502030000000004" pitchFamily="34" charset="0"/>
              </a:rPr>
              <a:t> God said, “Behold, the man has become like one of Us, knowing good and evil. And now, lest he reach out his hand and take also from the tree of life, and eat, and live forever...”</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EEBFC85-64EF-78B1-64EC-2FEB3B76C3F7}"/>
              </a:ext>
            </a:extLst>
          </p:cNvPr>
          <p:cNvSpPr txBox="1"/>
          <p:nvPr/>
        </p:nvSpPr>
        <p:spPr>
          <a:xfrm>
            <a:off x="6096000" y="0"/>
            <a:ext cx="6096000" cy="6858000"/>
          </a:xfrm>
          <a:prstGeom prst="rect">
            <a:avLst/>
          </a:prstGeom>
          <a:noFill/>
        </p:spPr>
        <p:txBody>
          <a:bodyPr wrap="square" rtlCol="0">
            <a:noAutofit/>
          </a:bodyPr>
          <a:lstStyle/>
          <a:p>
            <a:r>
              <a:rPr lang="hi-IN" sz="3600" dirty="0"/>
              <a:t>22 फिर यहोवा परमेश्वर ने कहा, “मनुष्य भले बुरे का ज्ञान पाकर हम में से एक के समान हो गया है: इसलिए अब ऐसा न हो, कि वह हाथ बढ़ाकर जीवन के वृक्ष का फल भी तोड़कर खा ले और सदा जीवित रहे।”</a:t>
            </a:r>
            <a:endParaRPr lang="en-IN" sz="3600" dirty="0"/>
          </a:p>
        </p:txBody>
      </p:sp>
      <p:pic>
        <p:nvPicPr>
          <p:cNvPr id="42" name="Audio 41">
            <a:hlinkClick r:id="" action="ppaction://media"/>
            <a:extLst>
              <a:ext uri="{FF2B5EF4-FFF2-40B4-BE49-F238E27FC236}">
                <a16:creationId xmlns:a16="http://schemas.microsoft.com/office/drawing/2014/main" id="{E6FBAA47-A3DE-EAE1-38FB-0B2BB19334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915266138"/>
      </p:ext>
    </p:extLst>
  </p:cSld>
  <p:clrMapOvr>
    <a:masterClrMapping/>
  </p:clrMapOvr>
  <mc:AlternateContent xmlns:mc="http://schemas.openxmlformats.org/markup-compatibility/2006" xmlns:p14="http://schemas.microsoft.com/office/powerpoint/2010/main">
    <mc:Choice Requires="p14">
      <p:transition p14:dur="0" advTm="16546"/>
    </mc:Choice>
    <mc:Fallback xmlns="">
      <p:transition advTm="16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D1BB82-C047-4190-83B2-98B3424541F3}"/>
              </a:ext>
            </a:extLst>
          </p:cNvPr>
          <p:cNvPicPr>
            <a:picLocks noChangeAspect="1"/>
          </p:cNvPicPr>
          <p:nvPr/>
        </p:nvPicPr>
        <p:blipFill>
          <a:blip r:embed="rId3"/>
          <a:stretch>
            <a:fillRect/>
          </a:stretch>
        </p:blipFill>
        <p:spPr>
          <a:xfrm>
            <a:off x="0" y="0"/>
            <a:ext cx="12192000" cy="6929908"/>
          </a:xfrm>
          <a:prstGeom prst="rect">
            <a:avLst/>
          </a:prstGeom>
        </p:spPr>
      </p:pic>
      <p:sp>
        <p:nvSpPr>
          <p:cNvPr id="2" name="TextBox 1">
            <a:extLst>
              <a:ext uri="{FF2B5EF4-FFF2-40B4-BE49-F238E27FC236}">
                <a16:creationId xmlns:a16="http://schemas.microsoft.com/office/drawing/2014/main" id="{405F32AC-F6F7-396B-2DC0-4690592C25D9}"/>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3:22</a:t>
            </a:r>
          </a:p>
        </p:txBody>
      </p:sp>
    </p:spTree>
    <p:extLst>
      <p:ext uri="{BB962C8B-B14F-4D97-AF65-F5344CB8AC3E}">
        <p14:creationId xmlns:p14="http://schemas.microsoft.com/office/powerpoint/2010/main" val="230006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panose="020B0502030000000004" pitchFamily="34" charset="0"/>
              </a:rPr>
              <a:t>23</a:t>
            </a:r>
            <a:r>
              <a:rPr lang="en-US" sz="4000" b="0" i="0" dirty="0">
                <a:solidFill>
                  <a:srgbClr val="121212"/>
                </a:solidFill>
                <a:effectLst/>
                <a:highlight>
                  <a:srgbClr val="FFFFFF"/>
                </a:highlight>
                <a:latin typeface="Inter" panose="020B0502030000000004" pitchFamily="34" charset="0"/>
              </a:rPr>
              <a:t>Therefore the </a:t>
            </a:r>
            <a:r>
              <a:rPr lang="en-US" sz="4000" b="0" i="0" cap="small" dirty="0">
                <a:solidFill>
                  <a:srgbClr val="121212"/>
                </a:solidFill>
                <a:effectLst/>
                <a:highlight>
                  <a:srgbClr val="FFFFFF"/>
                </a:highlight>
                <a:latin typeface="Inter" panose="020B0502030000000004" pitchFamily="34" charset="0"/>
              </a:rPr>
              <a:t>Lord</a:t>
            </a:r>
            <a:r>
              <a:rPr lang="en-US" sz="4000" b="0" i="0" dirty="0">
                <a:solidFill>
                  <a:srgbClr val="121212"/>
                </a:solidFill>
                <a:effectLst/>
                <a:highlight>
                  <a:srgbClr val="FFFFFF"/>
                </a:highlight>
                <a:latin typeface="Inter" panose="020B0502030000000004" pitchFamily="34" charset="0"/>
              </a:rPr>
              <a:t> God banished him from the Garden of Eden to work the ground from which he had been taken.</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83C8B718-38EF-0ECB-AD21-1483131639EB}"/>
              </a:ext>
            </a:extLst>
          </p:cNvPr>
          <p:cNvSpPr txBox="1"/>
          <p:nvPr/>
        </p:nvSpPr>
        <p:spPr>
          <a:xfrm>
            <a:off x="6096000" y="0"/>
            <a:ext cx="6096000" cy="6858000"/>
          </a:xfrm>
          <a:prstGeom prst="rect">
            <a:avLst/>
          </a:prstGeom>
          <a:noFill/>
        </p:spPr>
        <p:txBody>
          <a:bodyPr wrap="square" rtlCol="0">
            <a:noAutofit/>
          </a:bodyPr>
          <a:lstStyle/>
          <a:p>
            <a:r>
              <a:rPr lang="hi-IN" sz="3600" dirty="0"/>
              <a:t>23 इसलिए यहोवा परमेश्वर ने उसको अदन की वाटिका में से निकाल दिया कि वह उस भूमि पर खेती करे जिसमें से वह बनाया गया था।</a:t>
            </a:r>
            <a:endParaRPr lang="en-IN" sz="3600" dirty="0"/>
          </a:p>
        </p:txBody>
      </p:sp>
      <p:pic>
        <p:nvPicPr>
          <p:cNvPr id="58" name="Audio 57">
            <a:hlinkClick r:id="" action="ppaction://media"/>
            <a:extLst>
              <a:ext uri="{FF2B5EF4-FFF2-40B4-BE49-F238E27FC236}">
                <a16:creationId xmlns:a16="http://schemas.microsoft.com/office/drawing/2014/main" id="{351CA5E5-2FF8-A21F-E879-D3C72C7CC4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015657965"/>
      </p:ext>
    </p:extLst>
  </p:cSld>
  <p:clrMapOvr>
    <a:masterClrMapping/>
  </p:clrMapOvr>
  <mc:AlternateContent xmlns:mc="http://schemas.openxmlformats.org/markup-compatibility/2006" xmlns:p14="http://schemas.microsoft.com/office/powerpoint/2010/main">
    <mc:Choice Requires="p14">
      <p:transition p14:dur="0" advTm="11740"/>
    </mc:Choice>
    <mc:Fallback xmlns="">
      <p:transition advTm="11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6000" dirty="0"/>
              <a:t>God punishes Adam and </a:t>
            </a:r>
            <a:r>
              <a:rPr lang="en-US" sz="6000"/>
              <a:t>Eve </a:t>
            </a:r>
            <a:r>
              <a:rPr lang="hi-IN" sz="6000"/>
              <a:t>-</a:t>
            </a:r>
            <a:r>
              <a:rPr lang="en-US" sz="6000"/>
              <a:t> Genesis</a:t>
            </a:r>
            <a:r>
              <a:rPr lang="hi-IN" sz="6000"/>
              <a:t> 3:14-21</a:t>
            </a:r>
            <a:endParaRPr lang="en-ZA" sz="6000" dirty="0"/>
          </a:p>
        </p:txBody>
      </p:sp>
      <p:sp>
        <p:nvSpPr>
          <p:cNvPr id="2" name="TextBox 1">
            <a:extLst>
              <a:ext uri="{FF2B5EF4-FFF2-40B4-BE49-F238E27FC236}">
                <a16:creationId xmlns:a16="http://schemas.microsoft.com/office/drawing/2014/main" id="{5CE062AF-F412-7E8F-66CF-0070AF46D0FF}"/>
              </a:ext>
            </a:extLst>
          </p:cNvPr>
          <p:cNvSpPr txBox="1"/>
          <p:nvPr/>
        </p:nvSpPr>
        <p:spPr>
          <a:xfrm>
            <a:off x="6096000" y="0"/>
            <a:ext cx="6096000" cy="6858000"/>
          </a:xfrm>
          <a:prstGeom prst="rect">
            <a:avLst/>
          </a:prstGeom>
          <a:noFill/>
        </p:spPr>
        <p:txBody>
          <a:bodyPr wrap="square" rtlCol="0">
            <a:noAutofit/>
          </a:bodyPr>
          <a:lstStyle/>
          <a:p>
            <a:r>
              <a:rPr lang="hi-IN" sz="4000" b="0" i="0" u="none" strike="noStrike" baseline="0">
                <a:latin typeface="TimesNewRomanPSMT"/>
              </a:rPr>
              <a:t>आदम और औरत को परमेश्वर द्वारा दंड मिलना-उत्पत्ति 3:14-21</a:t>
            </a:r>
            <a:endParaRPr lang="en-ZA" sz="4000" dirty="0"/>
          </a:p>
        </p:txBody>
      </p:sp>
      <p:pic>
        <p:nvPicPr>
          <p:cNvPr id="91" name="Audio 90">
            <a:hlinkClick r:id="" action="ppaction://media"/>
            <a:extLst>
              <a:ext uri="{FF2B5EF4-FFF2-40B4-BE49-F238E27FC236}">
                <a16:creationId xmlns:a16="http://schemas.microsoft.com/office/drawing/2014/main" id="{3AE372EB-9C79-DB57-248B-4ACBFBD5B21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p14:dur="0" advTm="5338"/>
    </mc:Choice>
    <mc:Fallback xmlns="">
      <p:transition advTm="5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C1BE72-E5DA-4397-9ADB-81E447D94054}"/>
              </a:ext>
            </a:extLst>
          </p:cNvPr>
          <p:cNvPicPr>
            <a:picLocks noChangeAspect="1"/>
          </p:cNvPicPr>
          <p:nvPr/>
        </p:nvPicPr>
        <p:blipFill>
          <a:blip r:embed="rId3"/>
          <a:stretch>
            <a:fillRect/>
          </a:stretch>
        </p:blipFill>
        <p:spPr>
          <a:xfrm>
            <a:off x="0" y="-311985"/>
            <a:ext cx="12192000" cy="7169985"/>
          </a:xfrm>
          <a:prstGeom prst="rect">
            <a:avLst/>
          </a:prstGeom>
        </p:spPr>
      </p:pic>
      <p:sp>
        <p:nvSpPr>
          <p:cNvPr id="2" name="TextBox 1">
            <a:extLst>
              <a:ext uri="{FF2B5EF4-FFF2-40B4-BE49-F238E27FC236}">
                <a16:creationId xmlns:a16="http://schemas.microsoft.com/office/drawing/2014/main" id="{DDB4C2AE-D9BC-0EBD-0AF8-34E172248B10}"/>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3:23</a:t>
            </a:r>
          </a:p>
        </p:txBody>
      </p:sp>
    </p:spTree>
    <p:extLst>
      <p:ext uri="{BB962C8B-B14F-4D97-AF65-F5344CB8AC3E}">
        <p14:creationId xmlns:p14="http://schemas.microsoft.com/office/powerpoint/2010/main" val="20042147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panose="020B0502030000000004" pitchFamily="34" charset="0"/>
              </a:rPr>
              <a:t>24</a:t>
            </a:r>
            <a:r>
              <a:rPr lang="en-US" sz="4000" b="0" i="0" dirty="0">
                <a:solidFill>
                  <a:srgbClr val="121212"/>
                </a:solidFill>
                <a:effectLst/>
                <a:highlight>
                  <a:srgbClr val="FFFFFF"/>
                </a:highlight>
                <a:latin typeface="Inter" panose="020B0502030000000004" pitchFamily="34" charset="0"/>
              </a:rPr>
              <a:t>So He drove out the man and stationed cherubim on the east side of the Garden of Eden, along with a whirling sword of flame to guard the way to the tree of life.</a:t>
            </a:r>
            <a:endParaRPr lang="en-ZA" sz="40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191056D7-6A01-E269-5623-202752BC031E}"/>
              </a:ext>
            </a:extLst>
          </p:cNvPr>
          <p:cNvSpPr txBox="1"/>
          <p:nvPr/>
        </p:nvSpPr>
        <p:spPr>
          <a:xfrm>
            <a:off x="6096000" y="0"/>
            <a:ext cx="6096000" cy="6858000"/>
          </a:xfrm>
          <a:prstGeom prst="rect">
            <a:avLst/>
          </a:prstGeom>
          <a:noFill/>
        </p:spPr>
        <p:txBody>
          <a:bodyPr wrap="square" rtlCol="0">
            <a:noAutofit/>
          </a:bodyPr>
          <a:lstStyle/>
          <a:p>
            <a:r>
              <a:rPr lang="hi-IN" sz="3600" dirty="0"/>
              <a:t>24 इसलिए आदम को उसने निकाल दिया</a:t>
            </a:r>
            <a:r>
              <a:rPr lang="en-IN" sz="3600" dirty="0"/>
              <a:t>d </a:t>
            </a:r>
            <a:r>
              <a:rPr lang="hi-IN" sz="3600" dirty="0"/>
              <a:t>और जीवन के वृक्ष के मार्ग का पहरा देने के लिये अदन की वाटिका के पूर्व की ओर करूबों को, और चारों ओर घूमनेवाली अग्निमय तलवार को भी नियुक्त कर दिया।</a:t>
            </a:r>
            <a:endParaRPr lang="en-IN" sz="3600" dirty="0"/>
          </a:p>
        </p:txBody>
      </p:sp>
      <p:pic>
        <p:nvPicPr>
          <p:cNvPr id="17" name="Audio 16">
            <a:hlinkClick r:id="" action="ppaction://media"/>
            <a:extLst>
              <a:ext uri="{FF2B5EF4-FFF2-40B4-BE49-F238E27FC236}">
                <a16:creationId xmlns:a16="http://schemas.microsoft.com/office/drawing/2014/main" id="{B3191C65-914E-A05F-CDB2-0AB467B4856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782956175"/>
      </p:ext>
    </p:extLst>
  </p:cSld>
  <p:clrMapOvr>
    <a:masterClrMapping/>
  </p:clrMapOvr>
  <mc:AlternateContent xmlns:mc="http://schemas.openxmlformats.org/markup-compatibility/2006" xmlns:p14="http://schemas.microsoft.com/office/powerpoint/2010/main">
    <mc:Choice Requires="p14">
      <p:transition p14:dur="0" advTm="21209"/>
    </mc:Choice>
    <mc:Fallback xmlns="">
      <p:transition advTm="21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085F7D-E59D-4F7A-A78B-75BABA60A62D}"/>
              </a:ext>
            </a:extLst>
          </p:cNvPr>
          <p:cNvPicPr>
            <a:picLocks noChangeAspect="1"/>
          </p:cNvPicPr>
          <p:nvPr/>
        </p:nvPicPr>
        <p:blipFill>
          <a:blip r:embed="rId3"/>
          <a:stretch>
            <a:fillRect/>
          </a:stretch>
        </p:blipFill>
        <p:spPr>
          <a:xfrm>
            <a:off x="-1" y="0"/>
            <a:ext cx="12938515" cy="6858000"/>
          </a:xfrm>
          <a:prstGeom prst="rect">
            <a:avLst/>
          </a:prstGeom>
        </p:spPr>
      </p:pic>
      <p:sp>
        <p:nvSpPr>
          <p:cNvPr id="2" name="TextBox 1">
            <a:extLst>
              <a:ext uri="{FF2B5EF4-FFF2-40B4-BE49-F238E27FC236}">
                <a16:creationId xmlns:a16="http://schemas.microsoft.com/office/drawing/2014/main" id="{EA034892-7B44-802D-453E-ED6808FC17C6}"/>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3:24</a:t>
            </a:r>
          </a:p>
        </p:txBody>
      </p:sp>
    </p:spTree>
    <p:extLst>
      <p:ext uri="{BB962C8B-B14F-4D97-AF65-F5344CB8AC3E}">
        <p14:creationId xmlns:p14="http://schemas.microsoft.com/office/powerpoint/2010/main" val="41679323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B45E78-12DB-4387-9987-34B1F25C137A}"/>
              </a:ext>
            </a:extLst>
          </p:cNvPr>
          <p:cNvPicPr>
            <a:picLocks noChangeAspect="1"/>
          </p:cNvPicPr>
          <p:nvPr/>
        </p:nvPicPr>
        <p:blipFill>
          <a:blip r:embed="rId3"/>
          <a:stretch>
            <a:fillRect/>
          </a:stretch>
        </p:blipFill>
        <p:spPr>
          <a:xfrm>
            <a:off x="-59472" y="0"/>
            <a:ext cx="12251472" cy="7383173"/>
          </a:xfrm>
          <a:prstGeom prst="rect">
            <a:avLst/>
          </a:prstGeom>
        </p:spPr>
      </p:pic>
      <p:sp>
        <p:nvSpPr>
          <p:cNvPr id="3" name="TextBox 2">
            <a:extLst>
              <a:ext uri="{FF2B5EF4-FFF2-40B4-BE49-F238E27FC236}">
                <a16:creationId xmlns:a16="http://schemas.microsoft.com/office/drawing/2014/main" id="{F2373B47-4D84-080C-85A0-B656EA208139}"/>
              </a:ext>
            </a:extLst>
          </p:cNvPr>
          <p:cNvSpPr txBox="1"/>
          <p:nvPr/>
        </p:nvSpPr>
        <p:spPr>
          <a:xfrm>
            <a:off x="4788131" y="4423106"/>
            <a:ext cx="7035695" cy="2308324"/>
          </a:xfrm>
          <a:prstGeom prst="rect">
            <a:avLst/>
          </a:prstGeom>
          <a:noFill/>
        </p:spPr>
        <p:txBody>
          <a:bodyPr wrap="square">
            <a:spAutoFit/>
          </a:bodyPr>
          <a:lstStyle/>
          <a:p>
            <a:r>
              <a:rPr lang="hi-IN" sz="4800" b="0" i="0" u="none" strike="noStrike" baseline="0" dirty="0">
                <a:solidFill>
                  <a:schemeClr val="bg1"/>
                </a:solidFill>
                <a:latin typeface="TimesNewRomanPSMT"/>
              </a:rPr>
              <a:t>आदम और औरत को परमेश्वर द्वारा दंड मिलना</a:t>
            </a:r>
            <a:r>
              <a:rPr lang="en-US" sz="4800" b="0" i="0" u="none" strike="noStrike" baseline="0" dirty="0">
                <a:solidFill>
                  <a:schemeClr val="bg1"/>
                </a:solidFill>
                <a:latin typeface="TimesNewRomanPSMT"/>
              </a:rPr>
              <a:t>- </a:t>
            </a:r>
          </a:p>
          <a:p>
            <a:r>
              <a:rPr lang="hi-IN" sz="4800" b="0" i="0" u="none" strike="noStrike" baseline="0" dirty="0">
                <a:solidFill>
                  <a:schemeClr val="bg1"/>
                </a:solidFill>
                <a:latin typeface="TimesNewRomanPSMT"/>
              </a:rPr>
              <a:t>उत्पत्ति</a:t>
            </a:r>
            <a:r>
              <a:rPr lang="en-US" sz="4800" b="0" i="0" u="none" strike="noStrike" baseline="0" dirty="0">
                <a:solidFill>
                  <a:schemeClr val="bg1"/>
                </a:solidFill>
                <a:latin typeface="TimesNewRomanPSMT"/>
              </a:rPr>
              <a:t> 3:14-21 </a:t>
            </a:r>
            <a:endParaRPr lang="en-ZA" sz="4800" dirty="0">
              <a:solidFill>
                <a:schemeClr val="bg1"/>
              </a:solidFill>
            </a:endParaRPr>
          </a:p>
        </p:txBody>
      </p:sp>
    </p:spTree>
    <p:extLst>
      <p:ext uri="{BB962C8B-B14F-4D97-AF65-F5344CB8AC3E}">
        <p14:creationId xmlns:p14="http://schemas.microsoft.com/office/powerpoint/2010/main" val="25521051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panose="020B0502030000000004" pitchFamily="34" charset="0"/>
              </a:rPr>
              <a:t>14</a:t>
            </a:r>
            <a:r>
              <a:rPr lang="en-US" sz="4000" b="0" i="0" dirty="0">
                <a:solidFill>
                  <a:srgbClr val="121212"/>
                </a:solidFill>
                <a:effectLst/>
                <a:highlight>
                  <a:srgbClr val="FFFFFF"/>
                </a:highlight>
                <a:latin typeface="Inter" panose="020B0502030000000004" pitchFamily="34" charset="0"/>
              </a:rPr>
              <a:t>So the </a:t>
            </a:r>
            <a:r>
              <a:rPr lang="en-US" sz="4000" b="0" i="0" cap="small" dirty="0">
                <a:solidFill>
                  <a:srgbClr val="121212"/>
                </a:solidFill>
                <a:effectLst/>
                <a:highlight>
                  <a:srgbClr val="FFFFFF"/>
                </a:highlight>
                <a:latin typeface="Inter" panose="020B0502030000000004" pitchFamily="34" charset="0"/>
              </a:rPr>
              <a:t>Lord</a:t>
            </a:r>
            <a:r>
              <a:rPr lang="en-US" sz="4000" b="0" i="0" dirty="0">
                <a:solidFill>
                  <a:srgbClr val="121212"/>
                </a:solidFill>
                <a:effectLst/>
                <a:highlight>
                  <a:srgbClr val="FFFFFF"/>
                </a:highlight>
                <a:latin typeface="Inter" panose="020B0502030000000004" pitchFamily="34" charset="0"/>
              </a:rPr>
              <a:t> God said to the serpent:</a:t>
            </a:r>
          </a:p>
          <a:p>
            <a:pPr algn="l"/>
            <a:r>
              <a:rPr lang="en-US" sz="4000" b="0" i="0" dirty="0">
                <a:solidFill>
                  <a:srgbClr val="121212"/>
                </a:solidFill>
                <a:effectLst/>
                <a:highlight>
                  <a:srgbClr val="FFFFFF"/>
                </a:highlight>
                <a:latin typeface="Inter" panose="020B0502030000000004" pitchFamily="34" charset="0"/>
              </a:rPr>
              <a:t>“Because you have done this,</a:t>
            </a:r>
          </a:p>
          <a:p>
            <a:pPr algn="l"/>
            <a:r>
              <a:rPr lang="en-US" sz="4000" b="0" i="0" dirty="0">
                <a:solidFill>
                  <a:srgbClr val="121212"/>
                </a:solidFill>
                <a:effectLst/>
                <a:highlight>
                  <a:srgbClr val="FFFFFF"/>
                </a:highlight>
                <a:latin typeface="Inter" panose="020B0502030000000004" pitchFamily="34" charset="0"/>
              </a:rPr>
              <a:t>cursed are you above all livestock</a:t>
            </a:r>
          </a:p>
          <a:p>
            <a:pPr algn="l"/>
            <a:r>
              <a:rPr lang="en-US" sz="4000" b="0" i="0" dirty="0">
                <a:solidFill>
                  <a:srgbClr val="121212"/>
                </a:solidFill>
                <a:effectLst/>
                <a:highlight>
                  <a:srgbClr val="FFFFFF"/>
                </a:highlight>
                <a:latin typeface="Inter" panose="020B0502030000000004" pitchFamily="34" charset="0"/>
              </a:rPr>
              <a:t>and every beast of the field!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5D31D7DC-57F8-1B12-1739-31DFEA5599EE}"/>
              </a:ext>
            </a:extLst>
          </p:cNvPr>
          <p:cNvSpPr txBox="1"/>
          <p:nvPr/>
        </p:nvSpPr>
        <p:spPr>
          <a:xfrm>
            <a:off x="6096000" y="0"/>
            <a:ext cx="6096000" cy="6858000"/>
          </a:xfrm>
          <a:prstGeom prst="rect">
            <a:avLst/>
          </a:prstGeom>
          <a:noFill/>
        </p:spPr>
        <p:txBody>
          <a:bodyPr wrap="square" rtlCol="0">
            <a:noAutofit/>
          </a:bodyPr>
          <a:lstStyle/>
          <a:p>
            <a:pPr algn="l"/>
            <a:r>
              <a:rPr lang="hi-IN" sz="4000" dirty="0"/>
              <a:t>14 तब यहोवा परमेश्वर ने सर्प से कहा, “तूने जो यह किया है इसलिए तू सब घरेलू पशुओं, और सब जंगली पशुओं से अधिक श्रापित है;</a:t>
            </a:r>
            <a:endParaRPr lang="hi-IN" sz="4000" b="0" i="0" dirty="0">
              <a:solidFill>
                <a:srgbClr val="121212"/>
              </a:solidFill>
              <a:effectLst/>
              <a:latin typeface="Arial" panose="020B0604020202020204" pitchFamily="34" charset="0"/>
            </a:endParaRPr>
          </a:p>
        </p:txBody>
      </p:sp>
      <p:pic>
        <p:nvPicPr>
          <p:cNvPr id="39" name="Audio 38">
            <a:hlinkClick r:id="" action="ppaction://media"/>
            <a:extLst>
              <a:ext uri="{FF2B5EF4-FFF2-40B4-BE49-F238E27FC236}">
                <a16:creationId xmlns:a16="http://schemas.microsoft.com/office/drawing/2014/main" id="{171933A3-23EF-C708-FF32-20FABB4DF2C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403773202"/>
      </p:ext>
    </p:extLst>
  </p:cSld>
  <p:clrMapOvr>
    <a:masterClrMapping/>
  </p:clrMapOvr>
  <mc:AlternateContent xmlns:mc="http://schemas.openxmlformats.org/markup-compatibility/2006" xmlns:p14="http://schemas.microsoft.com/office/powerpoint/2010/main">
    <mc:Choice Requires="p14">
      <p:transition p14:dur="0" advTm="14505"/>
    </mc:Choice>
    <mc:Fallback xmlns="">
      <p:transition advTm="145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A66466-CB14-422D-B1F8-28F5F1949D1C}"/>
              </a:ext>
            </a:extLst>
          </p:cNvPr>
          <p:cNvPicPr>
            <a:picLocks noChangeAspect="1"/>
          </p:cNvPicPr>
          <p:nvPr/>
        </p:nvPicPr>
        <p:blipFill>
          <a:blip r:embed="rId3"/>
          <a:stretch>
            <a:fillRect/>
          </a:stretch>
        </p:blipFill>
        <p:spPr>
          <a:xfrm>
            <a:off x="0" y="-332908"/>
            <a:ext cx="12192000" cy="7523815"/>
          </a:xfrm>
          <a:prstGeom prst="rect">
            <a:avLst/>
          </a:prstGeom>
        </p:spPr>
      </p:pic>
      <p:sp>
        <p:nvSpPr>
          <p:cNvPr id="4" name="TextBox 3">
            <a:extLst>
              <a:ext uri="{FF2B5EF4-FFF2-40B4-BE49-F238E27FC236}">
                <a16:creationId xmlns:a16="http://schemas.microsoft.com/office/drawing/2014/main" id="{56A7C66C-9CD7-4D6E-D818-E66C45BC5BF9}"/>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3:14</a:t>
            </a:r>
          </a:p>
        </p:txBody>
      </p:sp>
      <p:sp>
        <p:nvSpPr>
          <p:cNvPr id="2" name="TextBox 1">
            <a:extLst>
              <a:ext uri="{FF2B5EF4-FFF2-40B4-BE49-F238E27FC236}">
                <a16:creationId xmlns:a16="http://schemas.microsoft.com/office/drawing/2014/main" id="{D29AA300-DBAB-386E-3354-610ED1175CF5}"/>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2322421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121212"/>
                </a:solidFill>
                <a:effectLst/>
                <a:highlight>
                  <a:srgbClr val="FFFFFF"/>
                </a:highlight>
                <a:latin typeface="Inter" panose="020B0502030000000004" pitchFamily="34" charset="0"/>
              </a:rPr>
              <a:t>…On your belly will you go,</a:t>
            </a:r>
          </a:p>
          <a:p>
            <a:pPr algn="l"/>
            <a:r>
              <a:rPr lang="en-US" sz="3600" b="0" i="0" dirty="0">
                <a:solidFill>
                  <a:srgbClr val="121212"/>
                </a:solidFill>
                <a:effectLst/>
                <a:highlight>
                  <a:srgbClr val="FFFFFF"/>
                </a:highlight>
                <a:latin typeface="Inter" panose="020B0502030000000004" pitchFamily="34" charset="0"/>
              </a:rPr>
              <a:t>and dust you will eat,</a:t>
            </a:r>
          </a:p>
          <a:p>
            <a:pPr algn="l"/>
            <a:r>
              <a:rPr lang="en-US" sz="3600" b="0" i="0" dirty="0">
                <a:solidFill>
                  <a:srgbClr val="121212"/>
                </a:solidFill>
                <a:effectLst/>
                <a:highlight>
                  <a:srgbClr val="FFFFFF"/>
                </a:highlight>
                <a:latin typeface="Inter" panose="020B0502030000000004" pitchFamily="34" charset="0"/>
              </a:rPr>
              <a:t>all the days of your life.</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D55B2B6B-D820-28C3-2C17-1DE0310D46D3}"/>
              </a:ext>
            </a:extLst>
          </p:cNvPr>
          <p:cNvSpPr txBox="1"/>
          <p:nvPr/>
        </p:nvSpPr>
        <p:spPr>
          <a:xfrm>
            <a:off x="6096000" y="0"/>
            <a:ext cx="6096000" cy="6858000"/>
          </a:xfrm>
          <a:prstGeom prst="rect">
            <a:avLst/>
          </a:prstGeom>
          <a:noFill/>
        </p:spPr>
        <p:txBody>
          <a:bodyPr wrap="square" rtlCol="0">
            <a:noAutofit/>
          </a:bodyPr>
          <a:lstStyle/>
          <a:p>
            <a:pPr algn="l"/>
            <a:r>
              <a:rPr lang="en-US" sz="4000" dirty="0"/>
              <a:t>…</a:t>
            </a:r>
            <a:r>
              <a:rPr lang="hi-IN" sz="4000" dirty="0"/>
              <a:t>तू पेट के बल चला करेगा, और जीवन भर मिट्टी चाटता रहेगा;</a:t>
            </a:r>
            <a:endParaRPr lang="en-IN" sz="4000" dirty="0"/>
          </a:p>
        </p:txBody>
      </p:sp>
      <p:pic>
        <p:nvPicPr>
          <p:cNvPr id="55" name="Audio 54">
            <a:hlinkClick r:id="" action="ppaction://media"/>
            <a:extLst>
              <a:ext uri="{FF2B5EF4-FFF2-40B4-BE49-F238E27FC236}">
                <a16:creationId xmlns:a16="http://schemas.microsoft.com/office/drawing/2014/main" id="{5DA15A8C-E811-7FC9-0BA1-972F38691F9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518585120"/>
      </p:ext>
    </p:extLst>
  </p:cSld>
  <p:clrMapOvr>
    <a:masterClrMapping/>
  </p:clrMapOvr>
  <mc:AlternateContent xmlns:mc="http://schemas.openxmlformats.org/markup-compatibility/2006" xmlns:p14="http://schemas.microsoft.com/office/powerpoint/2010/main">
    <mc:Choice Requires="p14">
      <p:transition p14:dur="0" advTm="6293"/>
    </mc:Choice>
    <mc:Fallback xmlns="">
      <p:transition advTm="6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D62913-B706-444F-A23B-8B82DC8604D9}"/>
              </a:ext>
            </a:extLst>
          </p:cNvPr>
          <p:cNvPicPr>
            <a:picLocks noChangeAspect="1"/>
          </p:cNvPicPr>
          <p:nvPr/>
        </p:nvPicPr>
        <p:blipFill>
          <a:blip r:embed="rId3"/>
          <a:stretch>
            <a:fillRect/>
          </a:stretch>
        </p:blipFill>
        <p:spPr>
          <a:xfrm>
            <a:off x="0" y="0"/>
            <a:ext cx="12192000" cy="7058526"/>
          </a:xfrm>
          <a:prstGeom prst="rect">
            <a:avLst/>
          </a:prstGeom>
        </p:spPr>
      </p:pic>
      <p:sp>
        <p:nvSpPr>
          <p:cNvPr id="2" name="TextBox 1">
            <a:extLst>
              <a:ext uri="{FF2B5EF4-FFF2-40B4-BE49-F238E27FC236}">
                <a16:creationId xmlns:a16="http://schemas.microsoft.com/office/drawing/2014/main" id="{3FF17DF3-19DF-EA97-6D08-A728A10529D5}"/>
              </a:ext>
            </a:extLst>
          </p:cNvPr>
          <p:cNvSpPr txBox="1"/>
          <p:nvPr/>
        </p:nvSpPr>
        <p:spPr>
          <a:xfrm>
            <a:off x="595863" y="261431"/>
            <a:ext cx="3219391" cy="646331"/>
          </a:xfrm>
          <a:prstGeom prst="rect">
            <a:avLst/>
          </a:prstGeom>
          <a:noFill/>
        </p:spPr>
        <p:txBody>
          <a:bodyPr wrap="square" rtlCol="0">
            <a:spAutoFit/>
          </a:bodyPr>
          <a:lstStyle/>
          <a:p>
            <a:r>
              <a:rPr lang="hi-IN" sz="3600" b="0" i="0" u="none" strike="noStrike" baseline="0" dirty="0">
                <a:solidFill>
                  <a:schemeClr val="bg1"/>
                </a:solidFill>
                <a:latin typeface="TimesNewRomanPSMT"/>
              </a:rPr>
              <a:t>उत्पत्ति</a:t>
            </a:r>
            <a:r>
              <a:rPr lang="en-US" sz="3600" b="0" i="0" u="none" strike="noStrike" baseline="0" dirty="0">
                <a:solidFill>
                  <a:schemeClr val="bg1"/>
                </a:solidFill>
                <a:latin typeface="TimesNewRomanPSMT"/>
              </a:rPr>
              <a:t> </a:t>
            </a:r>
            <a:r>
              <a:rPr lang="en-ZA" sz="3600" dirty="0">
                <a:solidFill>
                  <a:schemeClr val="bg1"/>
                </a:solidFill>
                <a:latin typeface="Times New Roman" panose="02020603050405020304" pitchFamily="18" charset="0"/>
                <a:cs typeface="Times New Roman" panose="02020603050405020304" pitchFamily="18" charset="0"/>
              </a:rPr>
              <a:t>3:14</a:t>
            </a:r>
          </a:p>
        </p:txBody>
      </p:sp>
    </p:spTree>
    <p:extLst>
      <p:ext uri="{BB962C8B-B14F-4D97-AF65-F5344CB8AC3E}">
        <p14:creationId xmlns:p14="http://schemas.microsoft.com/office/powerpoint/2010/main" val="1961085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panose="020B0502030000000004" pitchFamily="34" charset="0"/>
              </a:rPr>
              <a:t>15</a:t>
            </a:r>
            <a:r>
              <a:rPr lang="en-US" sz="4000" b="0" i="0" dirty="0">
                <a:solidFill>
                  <a:srgbClr val="121212"/>
                </a:solidFill>
                <a:effectLst/>
                <a:highlight>
                  <a:srgbClr val="FFFFFF"/>
                </a:highlight>
                <a:latin typeface="Inter" panose="020B0502030000000004" pitchFamily="34" charset="0"/>
              </a:rPr>
              <a:t>And I will put enmity between you and the woman,</a:t>
            </a:r>
          </a:p>
          <a:p>
            <a:pPr algn="l"/>
            <a:r>
              <a:rPr lang="en-US" sz="4000" b="0" i="0" dirty="0">
                <a:solidFill>
                  <a:srgbClr val="121212"/>
                </a:solidFill>
                <a:effectLst/>
                <a:highlight>
                  <a:srgbClr val="FFFFFF"/>
                </a:highlight>
                <a:latin typeface="Inter" panose="020B0502030000000004" pitchFamily="34" charset="0"/>
              </a:rPr>
              <a:t>and between your seed and her seed.</a:t>
            </a:r>
          </a:p>
          <a:p>
            <a:pPr algn="l"/>
            <a:r>
              <a:rPr lang="en-US" sz="4000" b="0" i="0" dirty="0">
                <a:solidFill>
                  <a:srgbClr val="121212"/>
                </a:solidFill>
                <a:effectLst/>
                <a:highlight>
                  <a:srgbClr val="FFFFFF"/>
                </a:highlight>
                <a:latin typeface="Inter" panose="020B0502030000000004" pitchFamily="34" charset="0"/>
              </a:rPr>
              <a:t>He will crush your head,</a:t>
            </a:r>
          </a:p>
          <a:p>
            <a:pPr algn="l"/>
            <a:r>
              <a:rPr lang="en-US" sz="4000" b="0" i="0" dirty="0">
                <a:solidFill>
                  <a:srgbClr val="121212"/>
                </a:solidFill>
                <a:effectLst/>
                <a:highlight>
                  <a:srgbClr val="FFFFFF"/>
                </a:highlight>
                <a:latin typeface="Inter" panose="020B0502030000000004" pitchFamily="34" charset="0"/>
              </a:rPr>
              <a:t>and you will strike his heel.</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0"/>
            <a:ext cx="5975129" cy="6858000"/>
          </a:xfrm>
          <a:prstGeom prst="rect">
            <a:avLst/>
          </a:prstGeom>
          <a:noFill/>
        </p:spPr>
        <p:txBody>
          <a:bodyPr wrap="square" rtlCol="0">
            <a:noAutofit/>
          </a:bodyPr>
          <a:lstStyle/>
          <a:p>
            <a:endParaRPr lang="en-ZA" dirty="0"/>
          </a:p>
        </p:txBody>
      </p:sp>
      <p:sp>
        <p:nvSpPr>
          <p:cNvPr id="2" name="TextBox 1">
            <a:extLst>
              <a:ext uri="{FF2B5EF4-FFF2-40B4-BE49-F238E27FC236}">
                <a16:creationId xmlns:a16="http://schemas.microsoft.com/office/drawing/2014/main" id="{E3C62D23-83AD-6678-3368-147B18386DD6}"/>
              </a:ext>
            </a:extLst>
          </p:cNvPr>
          <p:cNvSpPr txBox="1"/>
          <p:nvPr/>
        </p:nvSpPr>
        <p:spPr>
          <a:xfrm>
            <a:off x="6096000" y="0"/>
            <a:ext cx="6096000" cy="6858000"/>
          </a:xfrm>
          <a:prstGeom prst="rect">
            <a:avLst/>
          </a:prstGeom>
          <a:noFill/>
        </p:spPr>
        <p:txBody>
          <a:bodyPr wrap="square" rtlCol="0">
            <a:noAutofit/>
          </a:bodyPr>
          <a:lstStyle/>
          <a:p>
            <a:pPr algn="l"/>
            <a:r>
              <a:rPr lang="hi-IN" sz="4000" dirty="0"/>
              <a:t>15 और मैं तेरे और इस स्त्री के बीच में, और तेरे वंश और इसके वंश के बीच में बैर उत्पन्न करूँगा, वह तेरे सिर को कुचल डालेगा, और तू उसकी एड़ी को डसेगा।”</a:t>
            </a:r>
            <a:endParaRPr lang="en-IN" sz="4000" dirty="0"/>
          </a:p>
        </p:txBody>
      </p:sp>
      <p:pic>
        <p:nvPicPr>
          <p:cNvPr id="43" name="Audio 42">
            <a:hlinkClick r:id="" action="ppaction://media"/>
            <a:extLst>
              <a:ext uri="{FF2B5EF4-FFF2-40B4-BE49-F238E27FC236}">
                <a16:creationId xmlns:a16="http://schemas.microsoft.com/office/drawing/2014/main" id="{96382005-5DC6-F691-C957-000C8BBEE0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0000" t="-90625" r="-200000" b="-90625"/>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583335574"/>
      </p:ext>
    </p:extLst>
  </p:cSld>
  <p:clrMapOvr>
    <a:masterClrMapping/>
  </p:clrMapOvr>
  <mc:AlternateContent xmlns:mc="http://schemas.openxmlformats.org/markup-compatibility/2006" xmlns:p14="http://schemas.microsoft.com/office/powerpoint/2010/main">
    <mc:Choice Requires="p14">
      <p:transition p14:dur="0" advTm="14421"/>
    </mc:Choice>
    <mc:Fallback xmlns="">
      <p:transition advTm="14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5899</TotalTime>
  <Words>1111</Words>
  <Application>Microsoft Office PowerPoint</Application>
  <PresentationFormat>Widescreen</PresentationFormat>
  <Paragraphs>103</Paragraphs>
  <Slides>32</Slides>
  <Notes>15</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Aptos</vt:lpstr>
      <vt:lpstr>Arial</vt:lpstr>
      <vt:lpstr>Calibri</vt:lpstr>
      <vt:lpstr>Calibri Light</vt:lpstr>
      <vt:lpstr>Inter</vt:lpstr>
      <vt:lpstr>PT Serif</vt:lpstr>
      <vt:lpstr>Segoe UI</vt:lpstr>
      <vt:lpstr>Symbol</vt:lpstr>
      <vt:lpstr>Times New Roman</vt:lpstr>
      <vt:lpstr>TimesNewRomanPS-BoldMT</vt:lpstr>
      <vt:lpstr>TimesNewRomanPSMT</vt:lpstr>
      <vt:lpstr>Office Theme</vt:lpstr>
      <vt:lpstr>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62</cp:revision>
  <dcterms:created xsi:type="dcterms:W3CDTF">2021-03-11T06:08:58Z</dcterms:created>
  <dcterms:modified xsi:type="dcterms:W3CDTF">2024-07-17T23:47:24Z</dcterms:modified>
</cp:coreProperties>
</file>