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54" r:id="rId2"/>
    <p:sldId id="455" r:id="rId3"/>
    <p:sldId id="456" r:id="rId4"/>
    <p:sldId id="256" r:id="rId5"/>
    <p:sldId id="439" r:id="rId6"/>
    <p:sldId id="257" r:id="rId7"/>
    <p:sldId id="440" r:id="rId8"/>
    <p:sldId id="268" r:id="rId9"/>
    <p:sldId id="441" r:id="rId10"/>
    <p:sldId id="258" r:id="rId11"/>
    <p:sldId id="442" r:id="rId12"/>
    <p:sldId id="269" r:id="rId13"/>
    <p:sldId id="457" r:id="rId14"/>
    <p:sldId id="267" r:id="rId15"/>
    <p:sldId id="444" r:id="rId16"/>
    <p:sldId id="270" r:id="rId17"/>
    <p:sldId id="445" r:id="rId18"/>
    <p:sldId id="271" r:id="rId19"/>
    <p:sldId id="446" r:id="rId20"/>
    <p:sldId id="259" r:id="rId21"/>
    <p:sldId id="447" r:id="rId22"/>
    <p:sldId id="260" r:id="rId23"/>
    <p:sldId id="448" r:id="rId24"/>
    <p:sldId id="274" r:id="rId25"/>
    <p:sldId id="449" r:id="rId26"/>
    <p:sldId id="273" r:id="rId27"/>
    <p:sldId id="450" r:id="rId28"/>
    <p:sldId id="272" r:id="rId29"/>
    <p:sldId id="458" r:id="rId30"/>
    <p:sldId id="261" r:id="rId31"/>
    <p:sldId id="452" r:id="rId32"/>
    <p:sldId id="275" r:id="rId33"/>
    <p:sldId id="453"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1215B-3C74-4787-A7DD-B96246DAEA67}" v="282" dt="2023-06-16T06:48:55.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302" autoAdjust="0"/>
  </p:normalViewPr>
  <p:slideViewPr>
    <p:cSldViewPr snapToGrid="0">
      <p:cViewPr varScale="1">
        <p:scale>
          <a:sx n="58" d="100"/>
          <a:sy n="58" d="100"/>
        </p:scale>
        <p:origin x="42"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1D1215B-3C74-4787-A7DD-B96246DAEA67}"/>
    <pc:docChg chg="modSld">
      <pc:chgData name="Leonie Smith" userId="fed1330f33f5650e" providerId="LiveId" clId="{D1D1215B-3C74-4787-A7DD-B96246DAEA67}" dt="2023-06-16T06:48:55.637" v="421"/>
      <pc:docMkLst>
        <pc:docMk/>
      </pc:docMkLst>
      <pc:sldChg chg="addSp delSp modSp mod modTransition modAnim">
        <pc:chgData name="Leonie Smith" userId="fed1330f33f5650e" providerId="LiveId" clId="{D1D1215B-3C74-4787-A7DD-B96246DAEA67}" dt="2023-06-16T05:43:23.280" v="62"/>
        <pc:sldMkLst>
          <pc:docMk/>
          <pc:sldMk cId="3759221820" sldId="439"/>
        </pc:sldMkLst>
        <pc:picChg chg="del">
          <ac:chgData name="Leonie Smith" userId="fed1330f33f5650e" providerId="LiveId" clId="{D1D1215B-3C74-4787-A7DD-B96246DAEA67}" dt="2023-06-16T05:39:15.012" v="37"/>
          <ac:picMkLst>
            <pc:docMk/>
            <pc:sldMk cId="3759221820" sldId="439"/>
            <ac:picMk id="9" creationId="{67D149AF-DB09-DF0A-89A0-C7A84E4E2AE1}"/>
          </ac:picMkLst>
        </pc:picChg>
        <pc:picChg chg="add del mod ord">
          <ac:chgData name="Leonie Smith" userId="fed1330f33f5650e" providerId="LiveId" clId="{D1D1215B-3C74-4787-A7DD-B96246DAEA67}" dt="2023-06-16T05:39:21.932" v="38"/>
          <ac:picMkLst>
            <pc:docMk/>
            <pc:sldMk cId="3759221820" sldId="439"/>
            <ac:picMk id="11" creationId="{7AB3F6C5-BD10-AB8B-FEE1-6B9CDC62C2D6}"/>
          </ac:picMkLst>
        </pc:picChg>
        <pc:picChg chg="add del mod">
          <ac:chgData name="Leonie Smith" userId="fed1330f33f5650e" providerId="LiveId" clId="{D1D1215B-3C74-4787-A7DD-B96246DAEA67}" dt="2023-06-16T05:39:23.257" v="40"/>
          <ac:picMkLst>
            <pc:docMk/>
            <pc:sldMk cId="3759221820" sldId="439"/>
            <ac:picMk id="12" creationId="{D2952526-0BBD-1E4C-B76B-6BB82161A8F1}"/>
          </ac:picMkLst>
        </pc:picChg>
        <pc:picChg chg="add del mod ord">
          <ac:chgData name="Leonie Smith" userId="fed1330f33f5650e" providerId="LiveId" clId="{D1D1215B-3C74-4787-A7DD-B96246DAEA67}" dt="2023-06-16T05:39:30.855" v="41"/>
          <ac:picMkLst>
            <pc:docMk/>
            <pc:sldMk cId="3759221820" sldId="439"/>
            <ac:picMk id="15" creationId="{F47151DE-5CC2-2396-B660-1DB9484CEEE6}"/>
          </ac:picMkLst>
        </pc:picChg>
        <pc:picChg chg="add del mod">
          <ac:chgData name="Leonie Smith" userId="fed1330f33f5650e" providerId="LiveId" clId="{D1D1215B-3C74-4787-A7DD-B96246DAEA67}" dt="2023-06-16T05:39:32.034" v="43"/>
          <ac:picMkLst>
            <pc:docMk/>
            <pc:sldMk cId="3759221820" sldId="439"/>
            <ac:picMk id="16" creationId="{AD5A700C-8EFA-59CD-A04E-43B70733B1C8}"/>
          </ac:picMkLst>
        </pc:picChg>
        <pc:picChg chg="add del mod ord">
          <ac:chgData name="Leonie Smith" userId="fed1330f33f5650e" providerId="LiveId" clId="{D1D1215B-3C74-4787-A7DD-B96246DAEA67}" dt="2023-06-16T05:39:55.671" v="44"/>
          <ac:picMkLst>
            <pc:docMk/>
            <pc:sldMk cId="3759221820" sldId="439"/>
            <ac:picMk id="19" creationId="{C20DA4AE-1E19-4653-D233-79C729DB3438}"/>
          </ac:picMkLst>
        </pc:picChg>
        <pc:picChg chg="add del mod">
          <ac:chgData name="Leonie Smith" userId="fed1330f33f5650e" providerId="LiveId" clId="{D1D1215B-3C74-4787-A7DD-B96246DAEA67}" dt="2023-06-16T05:40:36.398" v="46"/>
          <ac:picMkLst>
            <pc:docMk/>
            <pc:sldMk cId="3759221820" sldId="439"/>
            <ac:picMk id="20" creationId="{E92EB07D-9F0E-F26B-2A73-112949CE227F}"/>
          </ac:picMkLst>
        </pc:picChg>
        <pc:picChg chg="add del mod ord">
          <ac:chgData name="Leonie Smith" userId="fed1330f33f5650e" providerId="LiveId" clId="{D1D1215B-3C74-4787-A7DD-B96246DAEA67}" dt="2023-06-16T05:40:46.475" v="47"/>
          <ac:picMkLst>
            <pc:docMk/>
            <pc:sldMk cId="3759221820" sldId="439"/>
            <ac:picMk id="24" creationId="{E5FE6426-E732-E52E-434F-5EE5C55288F0}"/>
          </ac:picMkLst>
        </pc:picChg>
        <pc:picChg chg="add del mod">
          <ac:chgData name="Leonie Smith" userId="fed1330f33f5650e" providerId="LiveId" clId="{D1D1215B-3C74-4787-A7DD-B96246DAEA67}" dt="2023-06-16T05:40:56.574" v="49"/>
          <ac:picMkLst>
            <pc:docMk/>
            <pc:sldMk cId="3759221820" sldId="439"/>
            <ac:picMk id="25" creationId="{B63BD76B-D734-D885-16AD-4D047CFDF065}"/>
          </ac:picMkLst>
        </pc:picChg>
        <pc:picChg chg="add del mod ord">
          <ac:chgData name="Leonie Smith" userId="fed1330f33f5650e" providerId="LiveId" clId="{D1D1215B-3C74-4787-A7DD-B96246DAEA67}" dt="2023-06-16T05:41:13.787" v="50"/>
          <ac:picMkLst>
            <pc:docMk/>
            <pc:sldMk cId="3759221820" sldId="439"/>
            <ac:picMk id="28" creationId="{3C71219D-D303-909D-9353-B667B707A6D5}"/>
          </ac:picMkLst>
        </pc:picChg>
        <pc:picChg chg="add del mod">
          <ac:chgData name="Leonie Smith" userId="fed1330f33f5650e" providerId="LiveId" clId="{D1D1215B-3C74-4787-A7DD-B96246DAEA67}" dt="2023-06-16T05:41:15.167" v="52"/>
          <ac:picMkLst>
            <pc:docMk/>
            <pc:sldMk cId="3759221820" sldId="439"/>
            <ac:picMk id="29" creationId="{4DE47208-708C-9E2E-B2BB-E9D10020AE0F}"/>
          </ac:picMkLst>
        </pc:picChg>
        <pc:picChg chg="add del mod ord">
          <ac:chgData name="Leonie Smith" userId="fed1330f33f5650e" providerId="LiveId" clId="{D1D1215B-3C74-4787-A7DD-B96246DAEA67}" dt="2023-06-16T05:41:37.169" v="53"/>
          <ac:picMkLst>
            <pc:docMk/>
            <pc:sldMk cId="3759221820" sldId="439"/>
            <ac:picMk id="32" creationId="{8E114F5F-E5BD-118E-599E-EF9A4BD8990F}"/>
          </ac:picMkLst>
        </pc:picChg>
        <pc:picChg chg="add del mod">
          <ac:chgData name="Leonie Smith" userId="fed1330f33f5650e" providerId="LiveId" clId="{D1D1215B-3C74-4787-A7DD-B96246DAEA67}" dt="2023-06-16T05:42:05.096" v="55"/>
          <ac:picMkLst>
            <pc:docMk/>
            <pc:sldMk cId="3759221820" sldId="439"/>
            <ac:picMk id="33" creationId="{72A83557-18E5-65BA-DC76-473E035F013A}"/>
          </ac:picMkLst>
        </pc:picChg>
        <pc:picChg chg="add del mod ord">
          <ac:chgData name="Leonie Smith" userId="fed1330f33f5650e" providerId="LiveId" clId="{D1D1215B-3C74-4787-A7DD-B96246DAEA67}" dt="2023-06-16T05:42:27.671" v="56"/>
          <ac:picMkLst>
            <pc:docMk/>
            <pc:sldMk cId="3759221820" sldId="439"/>
            <ac:picMk id="38" creationId="{3B136D34-9CE7-579A-DA72-8E83BA224A5F}"/>
          </ac:picMkLst>
        </pc:picChg>
        <pc:picChg chg="add del mod">
          <ac:chgData name="Leonie Smith" userId="fed1330f33f5650e" providerId="LiveId" clId="{D1D1215B-3C74-4787-A7DD-B96246DAEA67}" dt="2023-06-16T05:42:53.304" v="58"/>
          <ac:picMkLst>
            <pc:docMk/>
            <pc:sldMk cId="3759221820" sldId="439"/>
            <ac:picMk id="39" creationId="{C33C7D00-4706-EFA4-A6C6-0F982574C389}"/>
          </ac:picMkLst>
        </pc:picChg>
        <pc:picChg chg="add del mod ord">
          <ac:chgData name="Leonie Smith" userId="fed1330f33f5650e" providerId="LiveId" clId="{D1D1215B-3C74-4787-A7DD-B96246DAEA67}" dt="2023-06-16T05:42:59.139" v="59"/>
          <ac:picMkLst>
            <pc:docMk/>
            <pc:sldMk cId="3759221820" sldId="439"/>
            <ac:picMk id="43" creationId="{69C3F703-D2DE-BE60-CD94-7EFDCF0AE38F}"/>
          </ac:picMkLst>
        </pc:picChg>
        <pc:picChg chg="add del mod">
          <ac:chgData name="Leonie Smith" userId="fed1330f33f5650e" providerId="LiveId" clId="{D1D1215B-3C74-4787-A7DD-B96246DAEA67}" dt="2023-06-16T05:43:00.573" v="61"/>
          <ac:picMkLst>
            <pc:docMk/>
            <pc:sldMk cId="3759221820" sldId="439"/>
            <ac:picMk id="44" creationId="{AD3466F6-EFFC-A5BE-3F47-F4029C96BCC3}"/>
          </ac:picMkLst>
        </pc:picChg>
        <pc:picChg chg="add del mod ord">
          <ac:chgData name="Leonie Smith" userId="fed1330f33f5650e" providerId="LiveId" clId="{D1D1215B-3C74-4787-A7DD-B96246DAEA67}" dt="2023-06-16T05:43:23.280" v="62"/>
          <ac:picMkLst>
            <pc:docMk/>
            <pc:sldMk cId="3759221820" sldId="439"/>
            <ac:picMk id="47" creationId="{321052F1-BB86-CE64-3558-0237D63BC237}"/>
          </ac:picMkLst>
        </pc:picChg>
        <pc:picChg chg="add mod">
          <ac:chgData name="Leonie Smith" userId="fed1330f33f5650e" providerId="LiveId" clId="{D1D1215B-3C74-4787-A7DD-B96246DAEA67}" dt="2023-06-16T05:43:23.280" v="62"/>
          <ac:picMkLst>
            <pc:docMk/>
            <pc:sldMk cId="3759221820" sldId="439"/>
            <ac:picMk id="48" creationId="{0353F82F-B47E-A58D-3E60-1D50220D49EF}"/>
          </ac:picMkLst>
        </pc:picChg>
      </pc:sldChg>
      <pc:sldChg chg="addSp delSp modSp mod modTransition modAnim">
        <pc:chgData name="Leonie Smith" userId="fed1330f33f5650e" providerId="LiveId" clId="{D1D1215B-3C74-4787-A7DD-B96246DAEA67}" dt="2023-06-16T05:44:29.599" v="65"/>
        <pc:sldMkLst>
          <pc:docMk/>
          <pc:sldMk cId="2242734328" sldId="440"/>
        </pc:sldMkLst>
        <pc:picChg chg="del">
          <ac:chgData name="Leonie Smith" userId="fed1330f33f5650e" providerId="LiveId" clId="{D1D1215B-3C74-4787-A7DD-B96246DAEA67}" dt="2023-06-16T05:44:14.556" v="64"/>
          <ac:picMkLst>
            <pc:docMk/>
            <pc:sldMk cId="2242734328" sldId="440"/>
            <ac:picMk id="2" creationId="{B0B41761-1500-5C24-C3F6-377B3F59F08C}"/>
          </ac:picMkLst>
        </pc:picChg>
        <pc:picChg chg="add del mod ord">
          <ac:chgData name="Leonie Smith" userId="fed1330f33f5650e" providerId="LiveId" clId="{D1D1215B-3C74-4787-A7DD-B96246DAEA67}" dt="2023-06-16T05:44:29.599" v="65"/>
          <ac:picMkLst>
            <pc:docMk/>
            <pc:sldMk cId="2242734328" sldId="440"/>
            <ac:picMk id="7" creationId="{6F6EFFCA-C49C-6023-F287-BE17071B9E66}"/>
          </ac:picMkLst>
        </pc:picChg>
        <pc:picChg chg="add mod">
          <ac:chgData name="Leonie Smith" userId="fed1330f33f5650e" providerId="LiveId" clId="{D1D1215B-3C74-4787-A7DD-B96246DAEA67}" dt="2023-06-16T05:44:29.599" v="65"/>
          <ac:picMkLst>
            <pc:docMk/>
            <pc:sldMk cId="2242734328" sldId="440"/>
            <ac:picMk id="8" creationId="{70671CB6-5124-34BF-6F88-C7DC0324BF1A}"/>
          </ac:picMkLst>
        </pc:picChg>
      </pc:sldChg>
      <pc:sldChg chg="addSp delSp modSp mod modTransition modAnim">
        <pc:chgData name="Leonie Smith" userId="fed1330f33f5650e" providerId="LiveId" clId="{D1D1215B-3C74-4787-A7DD-B96246DAEA67}" dt="2023-06-16T05:46:59.456" v="86"/>
        <pc:sldMkLst>
          <pc:docMk/>
          <pc:sldMk cId="3610961650" sldId="441"/>
        </pc:sldMkLst>
        <pc:picChg chg="del">
          <ac:chgData name="Leonie Smith" userId="fed1330f33f5650e" providerId="LiveId" clId="{D1D1215B-3C74-4787-A7DD-B96246DAEA67}" dt="2023-06-16T05:44:56.842" v="67"/>
          <ac:picMkLst>
            <pc:docMk/>
            <pc:sldMk cId="3610961650" sldId="441"/>
            <ac:picMk id="3" creationId="{4ED3ED7B-26B6-2FAD-9138-82442B3E7FF7}"/>
          </ac:picMkLst>
        </pc:picChg>
        <pc:picChg chg="add del mod ord">
          <ac:chgData name="Leonie Smith" userId="fed1330f33f5650e" providerId="LiveId" clId="{D1D1215B-3C74-4787-A7DD-B96246DAEA67}" dt="2023-06-16T05:45:09.458" v="68"/>
          <ac:picMkLst>
            <pc:docMk/>
            <pc:sldMk cId="3610961650" sldId="441"/>
            <ac:picMk id="5" creationId="{FCFF6013-7868-DCC0-D9BA-1D4F14E357D3}"/>
          </ac:picMkLst>
        </pc:picChg>
        <pc:picChg chg="add del mod">
          <ac:chgData name="Leonie Smith" userId="fed1330f33f5650e" providerId="LiveId" clId="{D1D1215B-3C74-4787-A7DD-B96246DAEA67}" dt="2023-06-16T05:45:22.643" v="70"/>
          <ac:picMkLst>
            <pc:docMk/>
            <pc:sldMk cId="3610961650" sldId="441"/>
            <ac:picMk id="7" creationId="{926C0A98-E4D8-3634-0C74-AADC2C38840C}"/>
          </ac:picMkLst>
        </pc:picChg>
        <pc:picChg chg="add del mod ord">
          <ac:chgData name="Leonie Smith" userId="fed1330f33f5650e" providerId="LiveId" clId="{D1D1215B-3C74-4787-A7DD-B96246DAEA67}" dt="2023-06-16T05:45:27.861" v="71"/>
          <ac:picMkLst>
            <pc:docMk/>
            <pc:sldMk cId="3610961650" sldId="441"/>
            <ac:picMk id="11" creationId="{69CF4E99-624D-F270-F371-A242C8DA2B36}"/>
          </ac:picMkLst>
        </pc:picChg>
        <pc:picChg chg="add del mod">
          <ac:chgData name="Leonie Smith" userId="fed1330f33f5650e" providerId="LiveId" clId="{D1D1215B-3C74-4787-A7DD-B96246DAEA67}" dt="2023-06-16T05:45:29.158" v="73"/>
          <ac:picMkLst>
            <pc:docMk/>
            <pc:sldMk cId="3610961650" sldId="441"/>
            <ac:picMk id="12" creationId="{2EE093BA-1D14-EFBD-E9C3-8DB0CB5B6043}"/>
          </ac:picMkLst>
        </pc:picChg>
        <pc:picChg chg="add del mod ord">
          <ac:chgData name="Leonie Smith" userId="fed1330f33f5650e" providerId="LiveId" clId="{D1D1215B-3C74-4787-A7DD-B96246DAEA67}" dt="2023-06-16T05:45:41.987" v="74"/>
          <ac:picMkLst>
            <pc:docMk/>
            <pc:sldMk cId="3610961650" sldId="441"/>
            <ac:picMk id="15" creationId="{161582BC-B23C-4228-8A2B-39B22A787C45}"/>
          </ac:picMkLst>
        </pc:picChg>
        <pc:picChg chg="add del mod">
          <ac:chgData name="Leonie Smith" userId="fed1330f33f5650e" providerId="LiveId" clId="{D1D1215B-3C74-4787-A7DD-B96246DAEA67}" dt="2023-06-16T05:45:58.965" v="76"/>
          <ac:picMkLst>
            <pc:docMk/>
            <pc:sldMk cId="3610961650" sldId="441"/>
            <ac:picMk id="16" creationId="{D8BB65A4-D911-65A6-8AB5-C0C3427DAC59}"/>
          </ac:picMkLst>
        </pc:picChg>
        <pc:picChg chg="add del mod ord">
          <ac:chgData name="Leonie Smith" userId="fed1330f33f5650e" providerId="LiveId" clId="{D1D1215B-3C74-4787-A7DD-B96246DAEA67}" dt="2023-06-16T05:46:02.620" v="77"/>
          <ac:picMkLst>
            <pc:docMk/>
            <pc:sldMk cId="3610961650" sldId="441"/>
            <ac:picMk id="20" creationId="{169F14F2-3D14-A28B-6897-DF64F1932DBE}"/>
          </ac:picMkLst>
        </pc:picChg>
        <pc:picChg chg="add del mod">
          <ac:chgData name="Leonie Smith" userId="fed1330f33f5650e" providerId="LiveId" clId="{D1D1215B-3C74-4787-A7DD-B96246DAEA67}" dt="2023-06-16T05:46:03.911" v="79"/>
          <ac:picMkLst>
            <pc:docMk/>
            <pc:sldMk cId="3610961650" sldId="441"/>
            <ac:picMk id="21" creationId="{4C8BE7B1-FB52-3176-3ECC-EADB811802AC}"/>
          </ac:picMkLst>
        </pc:picChg>
        <pc:picChg chg="add del mod ord">
          <ac:chgData name="Leonie Smith" userId="fed1330f33f5650e" providerId="LiveId" clId="{D1D1215B-3C74-4787-A7DD-B96246DAEA67}" dt="2023-06-16T05:46:14.639" v="80"/>
          <ac:picMkLst>
            <pc:docMk/>
            <pc:sldMk cId="3610961650" sldId="441"/>
            <ac:picMk id="24" creationId="{CDB107AD-F837-DA03-F680-1D873C3ED87A}"/>
          </ac:picMkLst>
        </pc:picChg>
        <pc:picChg chg="add del mod">
          <ac:chgData name="Leonie Smith" userId="fed1330f33f5650e" providerId="LiveId" clId="{D1D1215B-3C74-4787-A7DD-B96246DAEA67}" dt="2023-06-16T05:46:16.738" v="82"/>
          <ac:picMkLst>
            <pc:docMk/>
            <pc:sldMk cId="3610961650" sldId="441"/>
            <ac:picMk id="25" creationId="{24D66BEC-4CEB-5A76-CD74-AA444F90B5D6}"/>
          </ac:picMkLst>
        </pc:picChg>
        <pc:picChg chg="add del mod ord">
          <ac:chgData name="Leonie Smith" userId="fed1330f33f5650e" providerId="LiveId" clId="{D1D1215B-3C74-4787-A7DD-B96246DAEA67}" dt="2023-06-16T05:46:29.254" v="83"/>
          <ac:picMkLst>
            <pc:docMk/>
            <pc:sldMk cId="3610961650" sldId="441"/>
            <ac:picMk id="28" creationId="{49B1CCBA-BE13-16FB-7B5F-4598E3573440}"/>
          </ac:picMkLst>
        </pc:picChg>
        <pc:picChg chg="add del mod">
          <ac:chgData name="Leonie Smith" userId="fed1330f33f5650e" providerId="LiveId" clId="{D1D1215B-3C74-4787-A7DD-B96246DAEA67}" dt="2023-06-16T05:46:46.825" v="85"/>
          <ac:picMkLst>
            <pc:docMk/>
            <pc:sldMk cId="3610961650" sldId="441"/>
            <ac:picMk id="29" creationId="{5E0C8DEC-B272-B7D5-5D6A-5278D5B67AC0}"/>
          </ac:picMkLst>
        </pc:picChg>
        <pc:picChg chg="add del mod ord">
          <ac:chgData name="Leonie Smith" userId="fed1330f33f5650e" providerId="LiveId" clId="{D1D1215B-3C74-4787-A7DD-B96246DAEA67}" dt="2023-06-16T05:46:59.456" v="86"/>
          <ac:picMkLst>
            <pc:docMk/>
            <pc:sldMk cId="3610961650" sldId="441"/>
            <ac:picMk id="34" creationId="{1ADE57C5-E2F4-23B6-2A50-494E02EDE909}"/>
          </ac:picMkLst>
        </pc:picChg>
        <pc:picChg chg="add mod">
          <ac:chgData name="Leonie Smith" userId="fed1330f33f5650e" providerId="LiveId" clId="{D1D1215B-3C74-4787-A7DD-B96246DAEA67}" dt="2023-06-16T05:46:59.456" v="86"/>
          <ac:picMkLst>
            <pc:docMk/>
            <pc:sldMk cId="3610961650" sldId="441"/>
            <ac:picMk id="35" creationId="{68937D26-57BD-BD97-71F0-398C0559208D}"/>
          </ac:picMkLst>
        </pc:picChg>
      </pc:sldChg>
      <pc:sldChg chg="addSp delSp modSp mod modTransition modAnim">
        <pc:chgData name="Leonie Smith" userId="fed1330f33f5650e" providerId="LiveId" clId="{D1D1215B-3C74-4787-A7DD-B96246DAEA67}" dt="2023-06-16T05:51:24.450" v="116"/>
        <pc:sldMkLst>
          <pc:docMk/>
          <pc:sldMk cId="3365260057" sldId="442"/>
        </pc:sldMkLst>
        <pc:picChg chg="del">
          <ac:chgData name="Leonie Smith" userId="fed1330f33f5650e" providerId="LiveId" clId="{D1D1215B-3C74-4787-A7DD-B96246DAEA67}" dt="2023-06-16T05:47:32.004" v="88"/>
          <ac:picMkLst>
            <pc:docMk/>
            <pc:sldMk cId="3365260057" sldId="442"/>
            <ac:picMk id="3" creationId="{5F097F4A-9D53-E86E-6725-AAD42B4E5D2E}"/>
          </ac:picMkLst>
        </pc:picChg>
        <pc:picChg chg="add del mod ord">
          <ac:chgData name="Leonie Smith" userId="fed1330f33f5650e" providerId="LiveId" clId="{D1D1215B-3C74-4787-A7DD-B96246DAEA67}" dt="2023-06-16T05:47:42.387" v="89"/>
          <ac:picMkLst>
            <pc:docMk/>
            <pc:sldMk cId="3365260057" sldId="442"/>
            <ac:picMk id="7" creationId="{CAFBAFDB-B7AF-CCE9-1142-B23ECCA99282}"/>
          </ac:picMkLst>
        </pc:picChg>
        <pc:picChg chg="add del mod">
          <ac:chgData name="Leonie Smith" userId="fed1330f33f5650e" providerId="LiveId" clId="{D1D1215B-3C74-4787-A7DD-B96246DAEA67}" dt="2023-06-16T05:47:43.887" v="91"/>
          <ac:picMkLst>
            <pc:docMk/>
            <pc:sldMk cId="3365260057" sldId="442"/>
            <ac:picMk id="8" creationId="{50272640-5466-194E-DE5F-FEB6081528AF}"/>
          </ac:picMkLst>
        </pc:picChg>
        <pc:picChg chg="add del mod ord">
          <ac:chgData name="Leonie Smith" userId="fed1330f33f5650e" providerId="LiveId" clId="{D1D1215B-3C74-4787-A7DD-B96246DAEA67}" dt="2023-06-16T05:48:01.732" v="92"/>
          <ac:picMkLst>
            <pc:docMk/>
            <pc:sldMk cId="3365260057" sldId="442"/>
            <ac:picMk id="11" creationId="{B2A51A20-CF21-AD14-F1F8-672629F46B78}"/>
          </ac:picMkLst>
        </pc:picChg>
        <pc:picChg chg="add del mod">
          <ac:chgData name="Leonie Smith" userId="fed1330f33f5650e" providerId="LiveId" clId="{D1D1215B-3C74-4787-A7DD-B96246DAEA67}" dt="2023-06-16T05:48:47.210" v="94"/>
          <ac:picMkLst>
            <pc:docMk/>
            <pc:sldMk cId="3365260057" sldId="442"/>
            <ac:picMk id="12" creationId="{94CAE8C7-59F5-F404-1A3A-EA9537438404}"/>
          </ac:picMkLst>
        </pc:picChg>
        <pc:picChg chg="add del mod ord">
          <ac:chgData name="Leonie Smith" userId="fed1330f33f5650e" providerId="LiveId" clId="{D1D1215B-3C74-4787-A7DD-B96246DAEA67}" dt="2023-06-16T05:48:52.282" v="95"/>
          <ac:picMkLst>
            <pc:docMk/>
            <pc:sldMk cId="3365260057" sldId="442"/>
            <ac:picMk id="17" creationId="{EE3C03E8-83CE-14B3-104B-018D74AD50B2}"/>
          </ac:picMkLst>
        </pc:picChg>
        <pc:picChg chg="add del mod">
          <ac:chgData name="Leonie Smith" userId="fed1330f33f5650e" providerId="LiveId" clId="{D1D1215B-3C74-4787-A7DD-B96246DAEA67}" dt="2023-06-16T05:48:53.848" v="97"/>
          <ac:picMkLst>
            <pc:docMk/>
            <pc:sldMk cId="3365260057" sldId="442"/>
            <ac:picMk id="18" creationId="{D43C8196-3F92-3C67-E247-3BC97EFCA5E1}"/>
          </ac:picMkLst>
        </pc:picChg>
        <pc:picChg chg="add del mod ord">
          <ac:chgData name="Leonie Smith" userId="fed1330f33f5650e" providerId="LiveId" clId="{D1D1215B-3C74-4787-A7DD-B96246DAEA67}" dt="2023-06-16T05:48:59.652" v="98"/>
          <ac:picMkLst>
            <pc:docMk/>
            <pc:sldMk cId="3365260057" sldId="442"/>
            <ac:picMk id="21" creationId="{1E36D68B-AE32-3355-606F-F06071FDFC02}"/>
          </ac:picMkLst>
        </pc:picChg>
        <pc:picChg chg="add del mod">
          <ac:chgData name="Leonie Smith" userId="fed1330f33f5650e" providerId="LiveId" clId="{D1D1215B-3C74-4787-A7DD-B96246DAEA67}" dt="2023-06-16T05:49:04.432" v="100"/>
          <ac:picMkLst>
            <pc:docMk/>
            <pc:sldMk cId="3365260057" sldId="442"/>
            <ac:picMk id="22" creationId="{FFCD8DE9-D0A6-BF40-A9C5-532DE4673CE3}"/>
          </ac:picMkLst>
        </pc:picChg>
        <pc:picChg chg="add del mod ord">
          <ac:chgData name="Leonie Smith" userId="fed1330f33f5650e" providerId="LiveId" clId="{D1D1215B-3C74-4787-A7DD-B96246DAEA67}" dt="2023-06-16T05:49:16.523" v="101"/>
          <ac:picMkLst>
            <pc:docMk/>
            <pc:sldMk cId="3365260057" sldId="442"/>
            <ac:picMk id="25" creationId="{3DE788AD-A6F1-53D5-B995-2C09B237BA9F}"/>
          </ac:picMkLst>
        </pc:picChg>
        <pc:picChg chg="add del mod">
          <ac:chgData name="Leonie Smith" userId="fed1330f33f5650e" providerId="LiveId" clId="{D1D1215B-3C74-4787-A7DD-B96246DAEA67}" dt="2023-06-16T05:49:36.418" v="103"/>
          <ac:picMkLst>
            <pc:docMk/>
            <pc:sldMk cId="3365260057" sldId="442"/>
            <ac:picMk id="26" creationId="{30553E0C-380A-36D1-01D1-A9D327808ABC}"/>
          </ac:picMkLst>
        </pc:picChg>
        <pc:picChg chg="add del mod ord">
          <ac:chgData name="Leonie Smith" userId="fed1330f33f5650e" providerId="LiveId" clId="{D1D1215B-3C74-4787-A7DD-B96246DAEA67}" dt="2023-06-16T05:49:46.009" v="104"/>
          <ac:picMkLst>
            <pc:docMk/>
            <pc:sldMk cId="3365260057" sldId="442"/>
            <ac:picMk id="29" creationId="{7D1B83B9-A5CE-4A3A-E2EB-A28D2E5B90E5}"/>
          </ac:picMkLst>
        </pc:picChg>
        <pc:picChg chg="add del mod">
          <ac:chgData name="Leonie Smith" userId="fed1330f33f5650e" providerId="LiveId" clId="{D1D1215B-3C74-4787-A7DD-B96246DAEA67}" dt="2023-06-16T05:49:47.659" v="106"/>
          <ac:picMkLst>
            <pc:docMk/>
            <pc:sldMk cId="3365260057" sldId="442"/>
            <ac:picMk id="30" creationId="{3B6EE08C-1C28-7EAB-6F2C-21C981196025}"/>
          </ac:picMkLst>
        </pc:picChg>
        <pc:picChg chg="add del mod ord">
          <ac:chgData name="Leonie Smith" userId="fed1330f33f5650e" providerId="LiveId" clId="{D1D1215B-3C74-4787-A7DD-B96246DAEA67}" dt="2023-06-16T05:50:00.263" v="107"/>
          <ac:picMkLst>
            <pc:docMk/>
            <pc:sldMk cId="3365260057" sldId="442"/>
            <ac:picMk id="33" creationId="{A2B32B9A-0EBC-4AB6-C0C1-D16B33C43B6E}"/>
          </ac:picMkLst>
        </pc:picChg>
        <pc:picChg chg="add del mod">
          <ac:chgData name="Leonie Smith" userId="fed1330f33f5650e" providerId="LiveId" clId="{D1D1215B-3C74-4787-A7DD-B96246DAEA67}" dt="2023-06-16T05:50:01.997" v="109"/>
          <ac:picMkLst>
            <pc:docMk/>
            <pc:sldMk cId="3365260057" sldId="442"/>
            <ac:picMk id="34" creationId="{87EBEF69-C199-3A9B-DED0-77295E785C9F}"/>
          </ac:picMkLst>
        </pc:picChg>
        <pc:picChg chg="add del mod ord">
          <ac:chgData name="Leonie Smith" userId="fed1330f33f5650e" providerId="LiveId" clId="{D1D1215B-3C74-4787-A7DD-B96246DAEA67}" dt="2023-06-16T05:50:18.038" v="110"/>
          <ac:picMkLst>
            <pc:docMk/>
            <pc:sldMk cId="3365260057" sldId="442"/>
            <ac:picMk id="37" creationId="{356E22E8-EB94-A39F-7E4F-A1C3F4824C83}"/>
          </ac:picMkLst>
        </pc:picChg>
        <pc:picChg chg="add del mod">
          <ac:chgData name="Leonie Smith" userId="fed1330f33f5650e" providerId="LiveId" clId="{D1D1215B-3C74-4787-A7DD-B96246DAEA67}" dt="2023-06-16T05:50:56.199" v="112"/>
          <ac:picMkLst>
            <pc:docMk/>
            <pc:sldMk cId="3365260057" sldId="442"/>
            <ac:picMk id="38" creationId="{5CA43571-2B4B-7213-0602-4A428341770E}"/>
          </ac:picMkLst>
        </pc:picChg>
        <pc:picChg chg="add del mod ord">
          <ac:chgData name="Leonie Smith" userId="fed1330f33f5650e" providerId="LiveId" clId="{D1D1215B-3C74-4787-A7DD-B96246DAEA67}" dt="2023-06-16T05:51:05.629" v="113"/>
          <ac:picMkLst>
            <pc:docMk/>
            <pc:sldMk cId="3365260057" sldId="442"/>
            <ac:picMk id="45" creationId="{BC67939B-5147-79D7-D3E0-417ABDB43635}"/>
          </ac:picMkLst>
        </pc:picChg>
        <pc:picChg chg="add del mod">
          <ac:chgData name="Leonie Smith" userId="fed1330f33f5650e" providerId="LiveId" clId="{D1D1215B-3C74-4787-A7DD-B96246DAEA67}" dt="2023-06-16T05:51:07.217" v="115"/>
          <ac:picMkLst>
            <pc:docMk/>
            <pc:sldMk cId="3365260057" sldId="442"/>
            <ac:picMk id="46" creationId="{A61815AC-D25C-7429-F067-0BB920DD30C4}"/>
          </ac:picMkLst>
        </pc:picChg>
        <pc:picChg chg="add del mod ord">
          <ac:chgData name="Leonie Smith" userId="fed1330f33f5650e" providerId="LiveId" clId="{D1D1215B-3C74-4787-A7DD-B96246DAEA67}" dt="2023-06-16T05:51:24.450" v="116"/>
          <ac:picMkLst>
            <pc:docMk/>
            <pc:sldMk cId="3365260057" sldId="442"/>
            <ac:picMk id="49" creationId="{8120398B-BB95-BA8C-0724-674BE142BC12}"/>
          </ac:picMkLst>
        </pc:picChg>
        <pc:picChg chg="add mod">
          <ac:chgData name="Leonie Smith" userId="fed1330f33f5650e" providerId="LiveId" clId="{D1D1215B-3C74-4787-A7DD-B96246DAEA67}" dt="2023-06-16T05:51:24.450" v="116"/>
          <ac:picMkLst>
            <pc:docMk/>
            <pc:sldMk cId="3365260057" sldId="442"/>
            <ac:picMk id="50" creationId="{AAE0801F-BC8E-CA81-B0CC-3F5C24B7E487}"/>
          </ac:picMkLst>
        </pc:picChg>
      </pc:sldChg>
      <pc:sldChg chg="addSp delSp modSp mod modTransition modAnim">
        <pc:chgData name="Leonie Smith" userId="fed1330f33f5650e" providerId="LiveId" clId="{D1D1215B-3C74-4787-A7DD-B96246DAEA67}" dt="2023-06-16T05:59:55.328" v="155"/>
        <pc:sldMkLst>
          <pc:docMk/>
          <pc:sldMk cId="1923565561" sldId="444"/>
        </pc:sldMkLst>
        <pc:picChg chg="del">
          <ac:chgData name="Leonie Smith" userId="fed1330f33f5650e" providerId="LiveId" clId="{D1D1215B-3C74-4787-A7DD-B96246DAEA67}" dt="2023-06-16T05:57:48.583" v="139"/>
          <ac:picMkLst>
            <pc:docMk/>
            <pc:sldMk cId="1923565561" sldId="444"/>
            <ac:picMk id="2" creationId="{57D66AEE-12D6-A28C-FB46-2A58B8049945}"/>
          </ac:picMkLst>
        </pc:picChg>
        <pc:picChg chg="add del mod ord">
          <ac:chgData name="Leonie Smith" userId="fed1330f33f5650e" providerId="LiveId" clId="{D1D1215B-3C74-4787-A7DD-B96246DAEA67}" dt="2023-06-16T05:57:57.663" v="140"/>
          <ac:picMkLst>
            <pc:docMk/>
            <pc:sldMk cId="1923565561" sldId="444"/>
            <ac:picMk id="7" creationId="{D43274FF-5822-522F-265E-1CEFE777BA1C}"/>
          </ac:picMkLst>
        </pc:picChg>
        <pc:picChg chg="add del mod">
          <ac:chgData name="Leonie Smith" userId="fed1330f33f5650e" providerId="LiveId" clId="{D1D1215B-3C74-4787-A7DD-B96246DAEA67}" dt="2023-06-16T05:57:59.605" v="142"/>
          <ac:picMkLst>
            <pc:docMk/>
            <pc:sldMk cId="1923565561" sldId="444"/>
            <ac:picMk id="8" creationId="{BEFA4028-5D5E-131C-4A19-9375743EE7FE}"/>
          </ac:picMkLst>
        </pc:picChg>
        <pc:picChg chg="add del mod ord">
          <ac:chgData name="Leonie Smith" userId="fed1330f33f5650e" providerId="LiveId" clId="{D1D1215B-3C74-4787-A7DD-B96246DAEA67}" dt="2023-06-16T05:58:11.414" v="143"/>
          <ac:picMkLst>
            <pc:docMk/>
            <pc:sldMk cId="1923565561" sldId="444"/>
            <ac:picMk id="11" creationId="{9272586E-E6B7-9A0C-EEFE-80AC87CD690B}"/>
          </ac:picMkLst>
        </pc:picChg>
        <pc:picChg chg="add del mod">
          <ac:chgData name="Leonie Smith" userId="fed1330f33f5650e" providerId="LiveId" clId="{D1D1215B-3C74-4787-A7DD-B96246DAEA67}" dt="2023-06-16T05:59:01.953" v="145"/>
          <ac:picMkLst>
            <pc:docMk/>
            <pc:sldMk cId="1923565561" sldId="444"/>
            <ac:picMk id="12" creationId="{EC2746F2-5FCA-B7DC-99F6-D565E38B30F2}"/>
          </ac:picMkLst>
        </pc:picChg>
        <pc:picChg chg="add del mod ord">
          <ac:chgData name="Leonie Smith" userId="fed1330f33f5650e" providerId="LiveId" clId="{D1D1215B-3C74-4787-A7DD-B96246DAEA67}" dt="2023-06-16T05:59:07.228" v="146"/>
          <ac:picMkLst>
            <pc:docMk/>
            <pc:sldMk cId="1923565561" sldId="444"/>
            <ac:picMk id="15" creationId="{748543BD-46E1-8CE3-D777-D0E2D4B96A3D}"/>
          </ac:picMkLst>
        </pc:picChg>
        <pc:picChg chg="add del mod">
          <ac:chgData name="Leonie Smith" userId="fed1330f33f5650e" providerId="LiveId" clId="{D1D1215B-3C74-4787-A7DD-B96246DAEA67}" dt="2023-06-16T05:59:13.158" v="148"/>
          <ac:picMkLst>
            <pc:docMk/>
            <pc:sldMk cId="1923565561" sldId="444"/>
            <ac:picMk id="16" creationId="{9191CC57-86C4-E8AF-3B5E-49463AC7FCFF}"/>
          </ac:picMkLst>
        </pc:picChg>
        <pc:picChg chg="add del mod ord">
          <ac:chgData name="Leonie Smith" userId="fed1330f33f5650e" providerId="LiveId" clId="{D1D1215B-3C74-4787-A7DD-B96246DAEA67}" dt="2023-06-16T05:59:26.015" v="149"/>
          <ac:picMkLst>
            <pc:docMk/>
            <pc:sldMk cId="1923565561" sldId="444"/>
            <ac:picMk id="19" creationId="{A520C28C-EF72-62C1-FF49-01F93E2E8029}"/>
          </ac:picMkLst>
        </pc:picChg>
        <pc:picChg chg="add del mod">
          <ac:chgData name="Leonie Smith" userId="fed1330f33f5650e" providerId="LiveId" clId="{D1D1215B-3C74-4787-A7DD-B96246DAEA67}" dt="2023-06-16T05:59:31.873" v="151"/>
          <ac:picMkLst>
            <pc:docMk/>
            <pc:sldMk cId="1923565561" sldId="444"/>
            <ac:picMk id="20" creationId="{48F9A06F-4BF1-B25C-BE12-B54132EFF746}"/>
          </ac:picMkLst>
        </pc:picChg>
        <pc:picChg chg="add del mod ord">
          <ac:chgData name="Leonie Smith" userId="fed1330f33f5650e" providerId="LiveId" clId="{D1D1215B-3C74-4787-A7DD-B96246DAEA67}" dt="2023-06-16T05:59:40.608" v="152"/>
          <ac:picMkLst>
            <pc:docMk/>
            <pc:sldMk cId="1923565561" sldId="444"/>
            <ac:picMk id="23" creationId="{DE3E0863-B3E6-A139-816D-475FC365473A}"/>
          </ac:picMkLst>
        </pc:picChg>
        <pc:picChg chg="add del mod">
          <ac:chgData name="Leonie Smith" userId="fed1330f33f5650e" providerId="LiveId" clId="{D1D1215B-3C74-4787-A7DD-B96246DAEA67}" dt="2023-06-16T05:59:41.951" v="154"/>
          <ac:picMkLst>
            <pc:docMk/>
            <pc:sldMk cId="1923565561" sldId="444"/>
            <ac:picMk id="24" creationId="{128AE1E4-2FAC-3774-45BF-1BFBC535D929}"/>
          </ac:picMkLst>
        </pc:picChg>
        <pc:picChg chg="add del mod ord">
          <ac:chgData name="Leonie Smith" userId="fed1330f33f5650e" providerId="LiveId" clId="{D1D1215B-3C74-4787-A7DD-B96246DAEA67}" dt="2023-06-16T05:59:55.328" v="155"/>
          <ac:picMkLst>
            <pc:docMk/>
            <pc:sldMk cId="1923565561" sldId="444"/>
            <ac:picMk id="27" creationId="{E4257D56-2874-468E-6B09-E829B72BED69}"/>
          </ac:picMkLst>
        </pc:picChg>
        <pc:picChg chg="add mod">
          <ac:chgData name="Leonie Smith" userId="fed1330f33f5650e" providerId="LiveId" clId="{D1D1215B-3C74-4787-A7DD-B96246DAEA67}" dt="2023-06-16T05:59:55.328" v="155"/>
          <ac:picMkLst>
            <pc:docMk/>
            <pc:sldMk cId="1923565561" sldId="444"/>
            <ac:picMk id="28" creationId="{4573609D-F06D-C638-45BF-FA8926669FA5}"/>
          </ac:picMkLst>
        </pc:picChg>
      </pc:sldChg>
      <pc:sldChg chg="addSp delSp modSp mod modTransition modAnim">
        <pc:chgData name="Leonie Smith" userId="fed1330f33f5650e" providerId="LiveId" clId="{D1D1215B-3C74-4787-A7DD-B96246DAEA67}" dt="2023-06-16T06:10:26.886" v="206"/>
        <pc:sldMkLst>
          <pc:docMk/>
          <pc:sldMk cId="4091796554" sldId="445"/>
        </pc:sldMkLst>
        <pc:picChg chg="del">
          <ac:chgData name="Leonie Smith" userId="fed1330f33f5650e" providerId="LiveId" clId="{D1D1215B-3C74-4787-A7DD-B96246DAEA67}" dt="2023-06-16T06:01:53.060" v="157"/>
          <ac:picMkLst>
            <pc:docMk/>
            <pc:sldMk cId="4091796554" sldId="445"/>
            <ac:picMk id="3" creationId="{C9861DAE-B2F0-527B-E057-48CA681BD75C}"/>
          </ac:picMkLst>
        </pc:picChg>
        <pc:picChg chg="add del mod ord">
          <ac:chgData name="Leonie Smith" userId="fed1330f33f5650e" providerId="LiveId" clId="{D1D1215B-3C74-4787-A7DD-B96246DAEA67}" dt="2023-06-16T06:01:58.038" v="158"/>
          <ac:picMkLst>
            <pc:docMk/>
            <pc:sldMk cId="4091796554" sldId="445"/>
            <ac:picMk id="5" creationId="{385AB5F2-7AAD-9DBC-A0B3-484A25AB2205}"/>
          </ac:picMkLst>
        </pc:picChg>
        <pc:picChg chg="add del mod">
          <ac:chgData name="Leonie Smith" userId="fed1330f33f5650e" providerId="LiveId" clId="{D1D1215B-3C74-4787-A7DD-B96246DAEA67}" dt="2023-06-16T06:02:23.293" v="160"/>
          <ac:picMkLst>
            <pc:docMk/>
            <pc:sldMk cId="4091796554" sldId="445"/>
            <ac:picMk id="7" creationId="{DFC3FE11-A47B-722F-44F4-B9216035BE3F}"/>
          </ac:picMkLst>
        </pc:picChg>
        <pc:picChg chg="add del mod ord">
          <ac:chgData name="Leonie Smith" userId="fed1330f33f5650e" providerId="LiveId" clId="{D1D1215B-3C74-4787-A7DD-B96246DAEA67}" dt="2023-06-16T06:02:37.528" v="161"/>
          <ac:picMkLst>
            <pc:docMk/>
            <pc:sldMk cId="4091796554" sldId="445"/>
            <ac:picMk id="10" creationId="{5EE3FC0F-C268-0FC5-3930-DD18D9F91E7B}"/>
          </ac:picMkLst>
        </pc:picChg>
        <pc:picChg chg="add del mod">
          <ac:chgData name="Leonie Smith" userId="fed1330f33f5650e" providerId="LiveId" clId="{D1D1215B-3C74-4787-A7DD-B96246DAEA67}" dt="2023-06-16T06:03:49.645" v="163"/>
          <ac:picMkLst>
            <pc:docMk/>
            <pc:sldMk cId="4091796554" sldId="445"/>
            <ac:picMk id="11" creationId="{BD7435AC-3029-D1B0-DC16-BF3017C4B2EB}"/>
          </ac:picMkLst>
        </pc:picChg>
        <pc:picChg chg="add del mod ord">
          <ac:chgData name="Leonie Smith" userId="fed1330f33f5650e" providerId="LiveId" clId="{D1D1215B-3C74-4787-A7DD-B96246DAEA67}" dt="2023-06-16T06:03:56.657" v="164"/>
          <ac:picMkLst>
            <pc:docMk/>
            <pc:sldMk cId="4091796554" sldId="445"/>
            <ac:picMk id="14" creationId="{D5FC5318-708F-84F9-1E52-95EB28E2067A}"/>
          </ac:picMkLst>
        </pc:picChg>
        <pc:picChg chg="add del mod">
          <ac:chgData name="Leonie Smith" userId="fed1330f33f5650e" providerId="LiveId" clId="{D1D1215B-3C74-4787-A7DD-B96246DAEA67}" dt="2023-06-16T06:03:59.550" v="166"/>
          <ac:picMkLst>
            <pc:docMk/>
            <pc:sldMk cId="4091796554" sldId="445"/>
            <ac:picMk id="15" creationId="{231BDAC7-3DD0-9696-6204-B2917DD598A8}"/>
          </ac:picMkLst>
        </pc:picChg>
        <pc:picChg chg="add del mod ord">
          <ac:chgData name="Leonie Smith" userId="fed1330f33f5650e" providerId="LiveId" clId="{D1D1215B-3C74-4787-A7DD-B96246DAEA67}" dt="2023-06-16T06:04:06.392" v="167"/>
          <ac:picMkLst>
            <pc:docMk/>
            <pc:sldMk cId="4091796554" sldId="445"/>
            <ac:picMk id="18" creationId="{02E927E6-5993-84DF-D09B-0077CA50B381}"/>
          </ac:picMkLst>
        </pc:picChg>
        <pc:picChg chg="add del mod">
          <ac:chgData name="Leonie Smith" userId="fed1330f33f5650e" providerId="LiveId" clId="{D1D1215B-3C74-4787-A7DD-B96246DAEA67}" dt="2023-06-16T06:04:07.710" v="169"/>
          <ac:picMkLst>
            <pc:docMk/>
            <pc:sldMk cId="4091796554" sldId="445"/>
            <ac:picMk id="19" creationId="{163CEB79-3929-A6C0-84A9-1AB7C50E3EE1}"/>
          </ac:picMkLst>
        </pc:picChg>
        <pc:picChg chg="add del mod ord">
          <ac:chgData name="Leonie Smith" userId="fed1330f33f5650e" providerId="LiveId" clId="{D1D1215B-3C74-4787-A7DD-B96246DAEA67}" dt="2023-06-16T06:04:23.256" v="170"/>
          <ac:picMkLst>
            <pc:docMk/>
            <pc:sldMk cId="4091796554" sldId="445"/>
            <ac:picMk id="22" creationId="{ABC11A1E-1618-35A5-7761-097259F4F25B}"/>
          </ac:picMkLst>
        </pc:picChg>
        <pc:picChg chg="add del mod">
          <ac:chgData name="Leonie Smith" userId="fed1330f33f5650e" providerId="LiveId" clId="{D1D1215B-3C74-4787-A7DD-B96246DAEA67}" dt="2023-06-16T06:04:37.538" v="172"/>
          <ac:picMkLst>
            <pc:docMk/>
            <pc:sldMk cId="4091796554" sldId="445"/>
            <ac:picMk id="23" creationId="{F449CADB-5D9E-E5C0-ACF9-C8DE7E6C0DF1}"/>
          </ac:picMkLst>
        </pc:picChg>
        <pc:picChg chg="add del mod ord">
          <ac:chgData name="Leonie Smith" userId="fed1330f33f5650e" providerId="LiveId" clId="{D1D1215B-3C74-4787-A7DD-B96246DAEA67}" dt="2023-06-16T06:04:58.984" v="173"/>
          <ac:picMkLst>
            <pc:docMk/>
            <pc:sldMk cId="4091796554" sldId="445"/>
            <ac:picMk id="26" creationId="{08960565-2855-71EA-3CE6-23BFCAF81652}"/>
          </ac:picMkLst>
        </pc:picChg>
        <pc:picChg chg="add del mod">
          <ac:chgData name="Leonie Smith" userId="fed1330f33f5650e" providerId="LiveId" clId="{D1D1215B-3C74-4787-A7DD-B96246DAEA67}" dt="2023-06-16T06:05:12.955" v="175"/>
          <ac:picMkLst>
            <pc:docMk/>
            <pc:sldMk cId="4091796554" sldId="445"/>
            <ac:picMk id="27" creationId="{D567B24F-8A66-DEB7-3A86-9782C658BEC7}"/>
          </ac:picMkLst>
        </pc:picChg>
        <pc:picChg chg="add del mod ord">
          <ac:chgData name="Leonie Smith" userId="fed1330f33f5650e" providerId="LiveId" clId="{D1D1215B-3C74-4787-A7DD-B96246DAEA67}" dt="2023-06-16T06:05:24.355" v="176"/>
          <ac:picMkLst>
            <pc:docMk/>
            <pc:sldMk cId="4091796554" sldId="445"/>
            <ac:picMk id="30" creationId="{85549588-256E-DEA4-2C25-0081909338BF}"/>
          </ac:picMkLst>
        </pc:picChg>
        <pc:picChg chg="add del mod">
          <ac:chgData name="Leonie Smith" userId="fed1330f33f5650e" providerId="LiveId" clId="{D1D1215B-3C74-4787-A7DD-B96246DAEA67}" dt="2023-06-16T06:05:27.089" v="178"/>
          <ac:picMkLst>
            <pc:docMk/>
            <pc:sldMk cId="4091796554" sldId="445"/>
            <ac:picMk id="31" creationId="{3484CEBB-8CE5-46C1-1DD8-B6BA4CECB240}"/>
          </ac:picMkLst>
        </pc:picChg>
        <pc:picChg chg="add del mod ord">
          <ac:chgData name="Leonie Smith" userId="fed1330f33f5650e" providerId="LiveId" clId="{D1D1215B-3C74-4787-A7DD-B96246DAEA67}" dt="2023-06-16T06:05:32.404" v="179"/>
          <ac:picMkLst>
            <pc:docMk/>
            <pc:sldMk cId="4091796554" sldId="445"/>
            <ac:picMk id="34" creationId="{B3CD31B3-8547-C1AD-DE4F-7AC9457448D5}"/>
          </ac:picMkLst>
        </pc:picChg>
        <pc:picChg chg="add del mod">
          <ac:chgData name="Leonie Smith" userId="fed1330f33f5650e" providerId="LiveId" clId="{D1D1215B-3C74-4787-A7DD-B96246DAEA67}" dt="2023-06-16T06:05:33.791" v="181"/>
          <ac:picMkLst>
            <pc:docMk/>
            <pc:sldMk cId="4091796554" sldId="445"/>
            <ac:picMk id="35" creationId="{BCE1CC6F-1AF6-4BEE-6166-15EE16CCC6E1}"/>
          </ac:picMkLst>
        </pc:picChg>
        <pc:picChg chg="add del mod ord">
          <ac:chgData name="Leonie Smith" userId="fed1330f33f5650e" providerId="LiveId" clId="{D1D1215B-3C74-4787-A7DD-B96246DAEA67}" dt="2023-06-16T06:05:54.713" v="182"/>
          <ac:picMkLst>
            <pc:docMk/>
            <pc:sldMk cId="4091796554" sldId="445"/>
            <ac:picMk id="38" creationId="{207921CF-0EBC-6D75-DA80-9CC7F908E58E}"/>
          </ac:picMkLst>
        </pc:picChg>
        <pc:picChg chg="add del mod">
          <ac:chgData name="Leonie Smith" userId="fed1330f33f5650e" providerId="LiveId" clId="{D1D1215B-3C74-4787-A7DD-B96246DAEA67}" dt="2023-06-16T06:05:56.987" v="184"/>
          <ac:picMkLst>
            <pc:docMk/>
            <pc:sldMk cId="4091796554" sldId="445"/>
            <ac:picMk id="39" creationId="{0279B52A-0487-619C-561C-BE976AC7E8A2}"/>
          </ac:picMkLst>
        </pc:picChg>
        <pc:picChg chg="add del mod ord">
          <ac:chgData name="Leonie Smith" userId="fed1330f33f5650e" providerId="LiveId" clId="{D1D1215B-3C74-4787-A7DD-B96246DAEA67}" dt="2023-06-16T06:06:02.963" v="185"/>
          <ac:picMkLst>
            <pc:docMk/>
            <pc:sldMk cId="4091796554" sldId="445"/>
            <ac:picMk id="42" creationId="{0DBF5E4E-2714-8455-C686-F92AB9E96490}"/>
          </ac:picMkLst>
        </pc:picChg>
        <pc:picChg chg="add del mod">
          <ac:chgData name="Leonie Smith" userId="fed1330f33f5650e" providerId="LiveId" clId="{D1D1215B-3C74-4787-A7DD-B96246DAEA67}" dt="2023-06-16T06:06:04.435" v="187"/>
          <ac:picMkLst>
            <pc:docMk/>
            <pc:sldMk cId="4091796554" sldId="445"/>
            <ac:picMk id="43" creationId="{2010EDBE-F8CE-77BF-B341-CC021AE6E45A}"/>
          </ac:picMkLst>
        </pc:picChg>
        <pc:picChg chg="add del mod ord">
          <ac:chgData name="Leonie Smith" userId="fed1330f33f5650e" providerId="LiveId" clId="{D1D1215B-3C74-4787-A7DD-B96246DAEA67}" dt="2023-06-16T06:06:26.190" v="188"/>
          <ac:picMkLst>
            <pc:docMk/>
            <pc:sldMk cId="4091796554" sldId="445"/>
            <ac:picMk id="45" creationId="{3308C499-CA7A-B6BB-9E5E-54CEAACAE16E}"/>
          </ac:picMkLst>
        </pc:picChg>
        <pc:picChg chg="add del mod">
          <ac:chgData name="Leonie Smith" userId="fed1330f33f5650e" providerId="LiveId" clId="{D1D1215B-3C74-4787-A7DD-B96246DAEA67}" dt="2023-06-16T06:06:35.805" v="190"/>
          <ac:picMkLst>
            <pc:docMk/>
            <pc:sldMk cId="4091796554" sldId="445"/>
            <ac:picMk id="46" creationId="{61E2D015-0748-3618-433B-65EF589BA451}"/>
          </ac:picMkLst>
        </pc:picChg>
        <pc:picChg chg="add del mod ord">
          <ac:chgData name="Leonie Smith" userId="fed1330f33f5650e" providerId="LiveId" clId="{D1D1215B-3C74-4787-A7DD-B96246DAEA67}" dt="2023-06-16T06:06:51.752" v="191"/>
          <ac:picMkLst>
            <pc:docMk/>
            <pc:sldMk cId="4091796554" sldId="445"/>
            <ac:picMk id="50" creationId="{C4744EBF-E95E-D435-4BE9-651505B19408}"/>
          </ac:picMkLst>
        </pc:picChg>
        <pc:picChg chg="add del mod">
          <ac:chgData name="Leonie Smith" userId="fed1330f33f5650e" providerId="LiveId" clId="{D1D1215B-3C74-4787-A7DD-B96246DAEA67}" dt="2023-06-16T06:07:22.571" v="193"/>
          <ac:picMkLst>
            <pc:docMk/>
            <pc:sldMk cId="4091796554" sldId="445"/>
            <ac:picMk id="51" creationId="{C13EBDFF-EE60-6E11-3B37-82BDE812C154}"/>
          </ac:picMkLst>
        </pc:picChg>
        <pc:picChg chg="add del mod ord">
          <ac:chgData name="Leonie Smith" userId="fed1330f33f5650e" providerId="LiveId" clId="{D1D1215B-3C74-4787-A7DD-B96246DAEA67}" dt="2023-06-16T06:07:44.674" v="194"/>
          <ac:picMkLst>
            <pc:docMk/>
            <pc:sldMk cId="4091796554" sldId="445"/>
            <ac:picMk id="54" creationId="{2EA81E98-D1FB-790B-9D55-1C3455F26100}"/>
          </ac:picMkLst>
        </pc:picChg>
        <pc:picChg chg="add del mod">
          <ac:chgData name="Leonie Smith" userId="fed1330f33f5650e" providerId="LiveId" clId="{D1D1215B-3C74-4787-A7DD-B96246DAEA67}" dt="2023-06-16T06:08:11.260" v="196"/>
          <ac:picMkLst>
            <pc:docMk/>
            <pc:sldMk cId="4091796554" sldId="445"/>
            <ac:picMk id="55" creationId="{CF13829F-EDFB-29EE-D341-763AF2635B04}"/>
          </ac:picMkLst>
        </pc:picChg>
        <pc:picChg chg="add del mod ord">
          <ac:chgData name="Leonie Smith" userId="fed1330f33f5650e" providerId="LiveId" clId="{D1D1215B-3C74-4787-A7DD-B96246DAEA67}" dt="2023-06-16T06:08:33.480" v="197"/>
          <ac:picMkLst>
            <pc:docMk/>
            <pc:sldMk cId="4091796554" sldId="445"/>
            <ac:picMk id="60" creationId="{D242F44F-D9B0-3308-7235-DE4D1B908842}"/>
          </ac:picMkLst>
        </pc:picChg>
        <pc:picChg chg="add del mod">
          <ac:chgData name="Leonie Smith" userId="fed1330f33f5650e" providerId="LiveId" clId="{D1D1215B-3C74-4787-A7DD-B96246DAEA67}" dt="2023-06-16T06:09:46.790" v="199"/>
          <ac:picMkLst>
            <pc:docMk/>
            <pc:sldMk cId="4091796554" sldId="445"/>
            <ac:picMk id="61" creationId="{8A768195-E938-23FB-F10B-52E007610BEB}"/>
          </ac:picMkLst>
        </pc:picChg>
        <pc:picChg chg="add del mod ord">
          <ac:chgData name="Leonie Smith" userId="fed1330f33f5650e" providerId="LiveId" clId="{D1D1215B-3C74-4787-A7DD-B96246DAEA67}" dt="2023-06-16T06:09:55.757" v="200"/>
          <ac:picMkLst>
            <pc:docMk/>
            <pc:sldMk cId="4091796554" sldId="445"/>
            <ac:picMk id="68" creationId="{A29269EB-36FF-87C7-3132-8D76AE8CD637}"/>
          </ac:picMkLst>
        </pc:picChg>
        <pc:picChg chg="add del mod">
          <ac:chgData name="Leonie Smith" userId="fed1330f33f5650e" providerId="LiveId" clId="{D1D1215B-3C74-4787-A7DD-B96246DAEA67}" dt="2023-06-16T06:09:57.611" v="202"/>
          <ac:picMkLst>
            <pc:docMk/>
            <pc:sldMk cId="4091796554" sldId="445"/>
            <ac:picMk id="69" creationId="{BE278A3E-2BFB-97BE-5D0A-0EFE8760D893}"/>
          </ac:picMkLst>
        </pc:picChg>
        <pc:picChg chg="add del mod ord">
          <ac:chgData name="Leonie Smith" userId="fed1330f33f5650e" providerId="LiveId" clId="{D1D1215B-3C74-4787-A7DD-B96246DAEA67}" dt="2023-06-16T06:10:02.408" v="203"/>
          <ac:picMkLst>
            <pc:docMk/>
            <pc:sldMk cId="4091796554" sldId="445"/>
            <ac:picMk id="72" creationId="{719F55E1-D003-58B4-E799-8BA847085B88}"/>
          </ac:picMkLst>
        </pc:picChg>
        <pc:picChg chg="add del mod">
          <ac:chgData name="Leonie Smith" userId="fed1330f33f5650e" providerId="LiveId" clId="{D1D1215B-3C74-4787-A7DD-B96246DAEA67}" dt="2023-06-16T06:10:05.587" v="205"/>
          <ac:picMkLst>
            <pc:docMk/>
            <pc:sldMk cId="4091796554" sldId="445"/>
            <ac:picMk id="73" creationId="{D7D1EBC8-6BE8-D103-568E-22209D2DC501}"/>
          </ac:picMkLst>
        </pc:picChg>
        <pc:picChg chg="add del mod ord">
          <ac:chgData name="Leonie Smith" userId="fed1330f33f5650e" providerId="LiveId" clId="{D1D1215B-3C74-4787-A7DD-B96246DAEA67}" dt="2023-06-16T06:10:26.886" v="206"/>
          <ac:picMkLst>
            <pc:docMk/>
            <pc:sldMk cId="4091796554" sldId="445"/>
            <ac:picMk id="76" creationId="{64C238D2-4D1C-FA21-C107-062E052F3BE7}"/>
          </ac:picMkLst>
        </pc:picChg>
        <pc:picChg chg="add mod">
          <ac:chgData name="Leonie Smith" userId="fed1330f33f5650e" providerId="LiveId" clId="{D1D1215B-3C74-4787-A7DD-B96246DAEA67}" dt="2023-06-16T06:10:26.886" v="206"/>
          <ac:picMkLst>
            <pc:docMk/>
            <pc:sldMk cId="4091796554" sldId="445"/>
            <ac:picMk id="77" creationId="{1535307C-4BD7-615E-9AAD-06946AAAD7E0}"/>
          </ac:picMkLst>
        </pc:picChg>
      </pc:sldChg>
      <pc:sldChg chg="addSp delSp modSp mod modTransition modAnim">
        <pc:chgData name="Leonie Smith" userId="fed1330f33f5650e" providerId="LiveId" clId="{D1D1215B-3C74-4787-A7DD-B96246DAEA67}" dt="2023-06-16T06:17:49.376" v="233"/>
        <pc:sldMkLst>
          <pc:docMk/>
          <pc:sldMk cId="1288627542" sldId="446"/>
        </pc:sldMkLst>
        <pc:picChg chg="add del mod ord">
          <ac:chgData name="Leonie Smith" userId="fed1330f33f5650e" providerId="LiveId" clId="{D1D1215B-3C74-4787-A7DD-B96246DAEA67}" dt="2023-06-16T06:11:51.710" v="209"/>
          <ac:picMkLst>
            <pc:docMk/>
            <pc:sldMk cId="1288627542" sldId="446"/>
            <ac:picMk id="5" creationId="{5F766486-D80C-DAB2-E74B-37155ED2C589}"/>
          </ac:picMkLst>
        </pc:picChg>
        <pc:picChg chg="del">
          <ac:chgData name="Leonie Smith" userId="fed1330f33f5650e" providerId="LiveId" clId="{D1D1215B-3C74-4787-A7DD-B96246DAEA67}" dt="2023-06-16T06:11:37.142" v="208"/>
          <ac:picMkLst>
            <pc:docMk/>
            <pc:sldMk cId="1288627542" sldId="446"/>
            <ac:picMk id="7" creationId="{9E6211C5-B7FE-ACB5-11D2-4D037B156790}"/>
          </ac:picMkLst>
        </pc:picChg>
        <pc:picChg chg="add del mod">
          <ac:chgData name="Leonie Smith" userId="fed1330f33f5650e" providerId="LiveId" clId="{D1D1215B-3C74-4787-A7DD-B96246DAEA67}" dt="2023-06-16T06:12:44.763" v="211"/>
          <ac:picMkLst>
            <pc:docMk/>
            <pc:sldMk cId="1288627542" sldId="446"/>
            <ac:picMk id="8" creationId="{38A8CB58-2851-ED0D-085A-75F0959E660A}"/>
          </ac:picMkLst>
        </pc:picChg>
        <pc:picChg chg="add del mod ord">
          <ac:chgData name="Leonie Smith" userId="fed1330f33f5650e" providerId="LiveId" clId="{D1D1215B-3C74-4787-A7DD-B96246DAEA67}" dt="2023-06-16T06:12:59.432" v="212"/>
          <ac:picMkLst>
            <pc:docMk/>
            <pc:sldMk cId="1288627542" sldId="446"/>
            <ac:picMk id="12" creationId="{867D5810-704C-359D-7EF2-0299035F7C1E}"/>
          </ac:picMkLst>
        </pc:picChg>
        <pc:picChg chg="add del mod">
          <ac:chgData name="Leonie Smith" userId="fed1330f33f5650e" providerId="LiveId" clId="{D1D1215B-3C74-4787-A7DD-B96246DAEA67}" dt="2023-06-16T06:13:17.192" v="214"/>
          <ac:picMkLst>
            <pc:docMk/>
            <pc:sldMk cId="1288627542" sldId="446"/>
            <ac:picMk id="13" creationId="{EC150B2E-E2E7-54A5-9110-C3315400F099}"/>
          </ac:picMkLst>
        </pc:picChg>
        <pc:picChg chg="add del mod ord">
          <ac:chgData name="Leonie Smith" userId="fed1330f33f5650e" providerId="LiveId" clId="{D1D1215B-3C74-4787-A7DD-B96246DAEA67}" dt="2023-06-16T06:13:32.275" v="215"/>
          <ac:picMkLst>
            <pc:docMk/>
            <pc:sldMk cId="1288627542" sldId="446"/>
            <ac:picMk id="17" creationId="{54CFF8D7-9245-9A76-A3E0-D742B23849A8}"/>
          </ac:picMkLst>
        </pc:picChg>
        <pc:picChg chg="add del mod">
          <ac:chgData name="Leonie Smith" userId="fed1330f33f5650e" providerId="LiveId" clId="{D1D1215B-3C74-4787-A7DD-B96246DAEA67}" dt="2023-06-16T06:13:46.867" v="217"/>
          <ac:picMkLst>
            <pc:docMk/>
            <pc:sldMk cId="1288627542" sldId="446"/>
            <ac:picMk id="18" creationId="{8A38F2FE-C53A-D86B-D429-186B0623AC09}"/>
          </ac:picMkLst>
        </pc:picChg>
        <pc:picChg chg="add del mod ord">
          <ac:chgData name="Leonie Smith" userId="fed1330f33f5650e" providerId="LiveId" clId="{D1D1215B-3C74-4787-A7DD-B96246DAEA67}" dt="2023-06-16T06:13:52.678" v="218"/>
          <ac:picMkLst>
            <pc:docMk/>
            <pc:sldMk cId="1288627542" sldId="446"/>
            <ac:picMk id="22" creationId="{4F520263-7B75-9C07-0B96-BF95E740C058}"/>
          </ac:picMkLst>
        </pc:picChg>
        <pc:picChg chg="add del mod">
          <ac:chgData name="Leonie Smith" userId="fed1330f33f5650e" providerId="LiveId" clId="{D1D1215B-3C74-4787-A7DD-B96246DAEA67}" dt="2023-06-16T06:13:53.773" v="220"/>
          <ac:picMkLst>
            <pc:docMk/>
            <pc:sldMk cId="1288627542" sldId="446"/>
            <ac:picMk id="23" creationId="{D0FFE60E-8C8E-5E7B-222F-1E4DA1D12BE1}"/>
          </ac:picMkLst>
        </pc:picChg>
        <pc:picChg chg="add del mod ord">
          <ac:chgData name="Leonie Smith" userId="fed1330f33f5650e" providerId="LiveId" clId="{D1D1215B-3C74-4787-A7DD-B96246DAEA67}" dt="2023-06-16T06:14:07.787" v="221"/>
          <ac:picMkLst>
            <pc:docMk/>
            <pc:sldMk cId="1288627542" sldId="446"/>
            <ac:picMk id="26" creationId="{98DD14F7-ABBA-0DAD-0699-4D138B53FEB4}"/>
          </ac:picMkLst>
        </pc:picChg>
        <pc:picChg chg="add del mod">
          <ac:chgData name="Leonie Smith" userId="fed1330f33f5650e" providerId="LiveId" clId="{D1D1215B-3C74-4787-A7DD-B96246DAEA67}" dt="2023-06-16T06:14:20.198" v="223"/>
          <ac:picMkLst>
            <pc:docMk/>
            <pc:sldMk cId="1288627542" sldId="446"/>
            <ac:picMk id="27" creationId="{14814EBC-2A6E-5997-DF05-52D0C3988654}"/>
          </ac:picMkLst>
        </pc:picChg>
        <pc:picChg chg="add del mod ord">
          <ac:chgData name="Leonie Smith" userId="fed1330f33f5650e" providerId="LiveId" clId="{D1D1215B-3C74-4787-A7DD-B96246DAEA67}" dt="2023-06-16T06:14:27.487" v="224"/>
          <ac:picMkLst>
            <pc:docMk/>
            <pc:sldMk cId="1288627542" sldId="446"/>
            <ac:picMk id="31" creationId="{E2B9FE37-D95D-C583-6AE3-73E95359040D}"/>
          </ac:picMkLst>
        </pc:picChg>
        <pc:picChg chg="add del mod">
          <ac:chgData name="Leonie Smith" userId="fed1330f33f5650e" providerId="LiveId" clId="{D1D1215B-3C74-4787-A7DD-B96246DAEA67}" dt="2023-06-16T06:16:20.167" v="226"/>
          <ac:picMkLst>
            <pc:docMk/>
            <pc:sldMk cId="1288627542" sldId="446"/>
            <ac:picMk id="32" creationId="{E48BC916-F731-27C9-278E-7D9213CE6A08}"/>
          </ac:picMkLst>
        </pc:picChg>
        <pc:picChg chg="add del mod ord">
          <ac:chgData name="Leonie Smith" userId="fed1330f33f5650e" providerId="LiveId" clId="{D1D1215B-3C74-4787-A7DD-B96246DAEA67}" dt="2023-06-16T06:16:37.383" v="227"/>
          <ac:picMkLst>
            <pc:docMk/>
            <pc:sldMk cId="1288627542" sldId="446"/>
            <ac:picMk id="35" creationId="{B63DDD6B-85EB-103A-5A53-82B65A968297}"/>
          </ac:picMkLst>
        </pc:picChg>
        <pc:picChg chg="add del mod">
          <ac:chgData name="Leonie Smith" userId="fed1330f33f5650e" providerId="LiveId" clId="{D1D1215B-3C74-4787-A7DD-B96246DAEA67}" dt="2023-06-16T06:17:16.219" v="229"/>
          <ac:picMkLst>
            <pc:docMk/>
            <pc:sldMk cId="1288627542" sldId="446"/>
            <ac:picMk id="36" creationId="{73E783EE-E47C-E424-7885-B07CDE3EF796}"/>
          </ac:picMkLst>
        </pc:picChg>
        <pc:picChg chg="add del mod ord">
          <ac:chgData name="Leonie Smith" userId="fed1330f33f5650e" providerId="LiveId" clId="{D1D1215B-3C74-4787-A7DD-B96246DAEA67}" dt="2023-06-16T06:17:30.529" v="230"/>
          <ac:picMkLst>
            <pc:docMk/>
            <pc:sldMk cId="1288627542" sldId="446"/>
            <ac:picMk id="41" creationId="{614E9C80-D0B6-358D-3082-B1BC82A39B2D}"/>
          </ac:picMkLst>
        </pc:picChg>
        <pc:picChg chg="add del mod">
          <ac:chgData name="Leonie Smith" userId="fed1330f33f5650e" providerId="LiveId" clId="{D1D1215B-3C74-4787-A7DD-B96246DAEA67}" dt="2023-06-16T06:17:32.571" v="232"/>
          <ac:picMkLst>
            <pc:docMk/>
            <pc:sldMk cId="1288627542" sldId="446"/>
            <ac:picMk id="42" creationId="{3744A849-5D6C-9347-338C-C08D6E2BAE6C}"/>
          </ac:picMkLst>
        </pc:picChg>
        <pc:picChg chg="add del mod ord">
          <ac:chgData name="Leonie Smith" userId="fed1330f33f5650e" providerId="LiveId" clId="{D1D1215B-3C74-4787-A7DD-B96246DAEA67}" dt="2023-06-16T06:17:49.376" v="233"/>
          <ac:picMkLst>
            <pc:docMk/>
            <pc:sldMk cId="1288627542" sldId="446"/>
            <ac:picMk id="45" creationId="{2F548227-AE9D-A0E6-6F3F-01817AD33721}"/>
          </ac:picMkLst>
        </pc:picChg>
        <pc:picChg chg="add mod">
          <ac:chgData name="Leonie Smith" userId="fed1330f33f5650e" providerId="LiveId" clId="{D1D1215B-3C74-4787-A7DD-B96246DAEA67}" dt="2023-06-16T06:17:49.376" v="233"/>
          <ac:picMkLst>
            <pc:docMk/>
            <pc:sldMk cId="1288627542" sldId="446"/>
            <ac:picMk id="46" creationId="{B69509F9-C116-6979-4BE3-B0205783292B}"/>
          </ac:picMkLst>
        </pc:picChg>
      </pc:sldChg>
      <pc:sldChg chg="addSp delSp modSp mod modTransition modAnim">
        <pc:chgData name="Leonie Smith" userId="fed1330f33f5650e" providerId="LiveId" clId="{D1D1215B-3C74-4787-A7DD-B96246DAEA67}" dt="2023-06-16T06:20:10.493" v="251"/>
        <pc:sldMkLst>
          <pc:docMk/>
          <pc:sldMk cId="1795609869" sldId="447"/>
        </pc:sldMkLst>
        <pc:picChg chg="del">
          <ac:chgData name="Leonie Smith" userId="fed1330f33f5650e" providerId="LiveId" clId="{D1D1215B-3C74-4787-A7DD-B96246DAEA67}" dt="2023-06-16T06:18:25.081" v="235"/>
          <ac:picMkLst>
            <pc:docMk/>
            <pc:sldMk cId="1795609869" sldId="447"/>
            <ac:picMk id="2" creationId="{F803E4CE-753C-E5B1-C0E4-8576167D52BE}"/>
          </ac:picMkLst>
        </pc:picChg>
        <pc:picChg chg="add del mod ord">
          <ac:chgData name="Leonie Smith" userId="fed1330f33f5650e" providerId="LiveId" clId="{D1D1215B-3C74-4787-A7DD-B96246DAEA67}" dt="2023-06-16T06:18:35.511" v="236"/>
          <ac:picMkLst>
            <pc:docMk/>
            <pc:sldMk cId="1795609869" sldId="447"/>
            <ac:picMk id="5" creationId="{6D3A7077-9615-59AA-731E-EECA37A7373D}"/>
          </ac:picMkLst>
        </pc:picChg>
        <pc:picChg chg="add del mod">
          <ac:chgData name="Leonie Smith" userId="fed1330f33f5650e" providerId="LiveId" clId="{D1D1215B-3C74-4787-A7DD-B96246DAEA67}" dt="2023-06-16T06:18:42.401" v="238"/>
          <ac:picMkLst>
            <pc:docMk/>
            <pc:sldMk cId="1795609869" sldId="447"/>
            <ac:picMk id="7" creationId="{B07186B5-C97F-3150-5C44-BCA6E989C83E}"/>
          </ac:picMkLst>
        </pc:picChg>
        <pc:picChg chg="add del mod ord">
          <ac:chgData name="Leonie Smith" userId="fed1330f33f5650e" providerId="LiveId" clId="{D1D1215B-3C74-4787-A7DD-B96246DAEA67}" dt="2023-06-16T06:18:56.868" v="239"/>
          <ac:picMkLst>
            <pc:docMk/>
            <pc:sldMk cId="1795609869" sldId="447"/>
            <ac:picMk id="10" creationId="{042513BC-901E-BC7B-E099-6CEB4CA0BEB1}"/>
          </ac:picMkLst>
        </pc:picChg>
        <pc:picChg chg="add del mod">
          <ac:chgData name="Leonie Smith" userId="fed1330f33f5650e" providerId="LiveId" clId="{D1D1215B-3C74-4787-A7DD-B96246DAEA67}" dt="2023-06-16T06:19:19.866" v="241"/>
          <ac:picMkLst>
            <pc:docMk/>
            <pc:sldMk cId="1795609869" sldId="447"/>
            <ac:picMk id="11" creationId="{798D0BFC-21D6-3C2F-97ED-75F88C18C2C0}"/>
          </ac:picMkLst>
        </pc:picChg>
        <pc:picChg chg="add del mod ord">
          <ac:chgData name="Leonie Smith" userId="fed1330f33f5650e" providerId="LiveId" clId="{D1D1215B-3C74-4787-A7DD-B96246DAEA67}" dt="2023-06-16T06:19:25.131" v="242"/>
          <ac:picMkLst>
            <pc:docMk/>
            <pc:sldMk cId="1795609869" sldId="447"/>
            <ac:picMk id="17" creationId="{ABFEF82B-9784-3033-4737-1456A1A65E11}"/>
          </ac:picMkLst>
        </pc:picChg>
        <pc:picChg chg="add del mod">
          <ac:chgData name="Leonie Smith" userId="fed1330f33f5650e" providerId="LiveId" clId="{D1D1215B-3C74-4787-A7DD-B96246DAEA67}" dt="2023-06-16T06:19:26.399" v="244"/>
          <ac:picMkLst>
            <pc:docMk/>
            <pc:sldMk cId="1795609869" sldId="447"/>
            <ac:picMk id="18" creationId="{FE8B36F6-6306-58AC-ADB4-E0C15A7975E7}"/>
          </ac:picMkLst>
        </pc:picChg>
        <pc:picChg chg="add del mod ord">
          <ac:chgData name="Leonie Smith" userId="fed1330f33f5650e" providerId="LiveId" clId="{D1D1215B-3C74-4787-A7DD-B96246DAEA67}" dt="2023-06-16T06:19:40.293" v="245"/>
          <ac:picMkLst>
            <pc:docMk/>
            <pc:sldMk cId="1795609869" sldId="447"/>
            <ac:picMk id="20" creationId="{CE3A3B31-CC52-B684-EE53-122180FF8C0B}"/>
          </ac:picMkLst>
        </pc:picChg>
        <pc:picChg chg="add del mod">
          <ac:chgData name="Leonie Smith" userId="fed1330f33f5650e" providerId="LiveId" clId="{D1D1215B-3C74-4787-A7DD-B96246DAEA67}" dt="2023-06-16T06:19:49.754" v="247"/>
          <ac:picMkLst>
            <pc:docMk/>
            <pc:sldMk cId="1795609869" sldId="447"/>
            <ac:picMk id="21" creationId="{B82462C4-62B6-07F6-E1D6-6EAB6719BAF7}"/>
          </ac:picMkLst>
        </pc:picChg>
        <pc:picChg chg="add del mod ord">
          <ac:chgData name="Leonie Smith" userId="fed1330f33f5650e" providerId="LiveId" clId="{D1D1215B-3C74-4787-A7DD-B96246DAEA67}" dt="2023-06-16T06:19:55.486" v="248"/>
          <ac:picMkLst>
            <pc:docMk/>
            <pc:sldMk cId="1795609869" sldId="447"/>
            <ac:picMk id="25" creationId="{07F8D8BC-1B50-519C-1F47-91A39C38D283}"/>
          </ac:picMkLst>
        </pc:picChg>
        <pc:picChg chg="add del mod">
          <ac:chgData name="Leonie Smith" userId="fed1330f33f5650e" providerId="LiveId" clId="{D1D1215B-3C74-4787-A7DD-B96246DAEA67}" dt="2023-06-16T06:19:56.997" v="250"/>
          <ac:picMkLst>
            <pc:docMk/>
            <pc:sldMk cId="1795609869" sldId="447"/>
            <ac:picMk id="26" creationId="{1D5E27E8-2E7C-3A40-F84A-F359E59992BE}"/>
          </ac:picMkLst>
        </pc:picChg>
        <pc:picChg chg="add del mod ord">
          <ac:chgData name="Leonie Smith" userId="fed1330f33f5650e" providerId="LiveId" clId="{D1D1215B-3C74-4787-A7DD-B96246DAEA67}" dt="2023-06-16T06:20:10.493" v="251"/>
          <ac:picMkLst>
            <pc:docMk/>
            <pc:sldMk cId="1795609869" sldId="447"/>
            <ac:picMk id="29" creationId="{074437B7-0EB9-236F-D55E-7A5FB34D2EE5}"/>
          </ac:picMkLst>
        </pc:picChg>
        <pc:picChg chg="add mod">
          <ac:chgData name="Leonie Smith" userId="fed1330f33f5650e" providerId="LiveId" clId="{D1D1215B-3C74-4787-A7DD-B96246DAEA67}" dt="2023-06-16T06:20:10.493" v="251"/>
          <ac:picMkLst>
            <pc:docMk/>
            <pc:sldMk cId="1795609869" sldId="447"/>
            <ac:picMk id="30" creationId="{17C8C209-6CA7-D777-4933-C736CB94D7F2}"/>
          </ac:picMkLst>
        </pc:picChg>
      </pc:sldChg>
      <pc:sldChg chg="addSp delSp modSp mod modTransition modAnim">
        <pc:chgData name="Leonie Smith" userId="fed1330f33f5650e" providerId="LiveId" clId="{D1D1215B-3C74-4787-A7DD-B96246DAEA67}" dt="2023-06-16T06:23:26.731" v="263"/>
        <pc:sldMkLst>
          <pc:docMk/>
          <pc:sldMk cId="642122094" sldId="448"/>
        </pc:sldMkLst>
        <pc:picChg chg="del">
          <ac:chgData name="Leonie Smith" userId="fed1330f33f5650e" providerId="LiveId" clId="{D1D1215B-3C74-4787-A7DD-B96246DAEA67}" dt="2023-06-16T06:22:30.837" v="253"/>
          <ac:picMkLst>
            <pc:docMk/>
            <pc:sldMk cId="642122094" sldId="448"/>
            <ac:picMk id="2" creationId="{E33059D3-7777-6C45-6F07-EC3E1F278712}"/>
          </ac:picMkLst>
        </pc:picChg>
        <pc:picChg chg="add del mod ord">
          <ac:chgData name="Leonie Smith" userId="fed1330f33f5650e" providerId="LiveId" clId="{D1D1215B-3C74-4787-A7DD-B96246DAEA67}" dt="2023-06-16T06:22:36.623" v="254"/>
          <ac:picMkLst>
            <pc:docMk/>
            <pc:sldMk cId="642122094" sldId="448"/>
            <ac:picMk id="8" creationId="{B4EF340F-C348-CBA3-DF0D-B1A7EFBD77F8}"/>
          </ac:picMkLst>
        </pc:picChg>
        <pc:picChg chg="add del mod">
          <ac:chgData name="Leonie Smith" userId="fed1330f33f5650e" providerId="LiveId" clId="{D1D1215B-3C74-4787-A7DD-B96246DAEA67}" dt="2023-06-16T06:22:38.031" v="256"/>
          <ac:picMkLst>
            <pc:docMk/>
            <pc:sldMk cId="642122094" sldId="448"/>
            <ac:picMk id="9" creationId="{0A136CF1-9D52-3C2A-ED04-1EC243B05742}"/>
          </ac:picMkLst>
        </pc:picChg>
        <pc:picChg chg="add del mod ord">
          <ac:chgData name="Leonie Smith" userId="fed1330f33f5650e" providerId="LiveId" clId="{D1D1215B-3C74-4787-A7DD-B96246DAEA67}" dt="2023-06-16T06:22:49.988" v="257"/>
          <ac:picMkLst>
            <pc:docMk/>
            <pc:sldMk cId="642122094" sldId="448"/>
            <ac:picMk id="12" creationId="{F6D29956-81CF-500A-467A-DFFDE3A1BFB9}"/>
          </ac:picMkLst>
        </pc:picChg>
        <pc:picChg chg="add del mod">
          <ac:chgData name="Leonie Smith" userId="fed1330f33f5650e" providerId="LiveId" clId="{D1D1215B-3C74-4787-A7DD-B96246DAEA67}" dt="2023-06-16T06:23:06.890" v="259"/>
          <ac:picMkLst>
            <pc:docMk/>
            <pc:sldMk cId="642122094" sldId="448"/>
            <ac:picMk id="13" creationId="{F4EE8C19-8B6F-AEDE-2AFE-8F37DFBFC2F0}"/>
          </ac:picMkLst>
        </pc:picChg>
        <pc:picChg chg="add del mod ord">
          <ac:chgData name="Leonie Smith" userId="fed1330f33f5650e" providerId="LiveId" clId="{D1D1215B-3C74-4787-A7DD-B96246DAEA67}" dt="2023-06-16T06:23:13.216" v="260"/>
          <ac:picMkLst>
            <pc:docMk/>
            <pc:sldMk cId="642122094" sldId="448"/>
            <ac:picMk id="17" creationId="{7D93BAFC-D578-6492-D888-E2DEDCAA6640}"/>
          </ac:picMkLst>
        </pc:picChg>
        <pc:picChg chg="add del mod">
          <ac:chgData name="Leonie Smith" userId="fed1330f33f5650e" providerId="LiveId" clId="{D1D1215B-3C74-4787-A7DD-B96246DAEA67}" dt="2023-06-16T06:23:15.026" v="262"/>
          <ac:picMkLst>
            <pc:docMk/>
            <pc:sldMk cId="642122094" sldId="448"/>
            <ac:picMk id="18" creationId="{59BC60FC-9EFD-C118-1C98-3F03E711006A}"/>
          </ac:picMkLst>
        </pc:picChg>
        <pc:picChg chg="add del mod ord">
          <ac:chgData name="Leonie Smith" userId="fed1330f33f5650e" providerId="LiveId" clId="{D1D1215B-3C74-4787-A7DD-B96246DAEA67}" dt="2023-06-16T06:23:26.731" v="263"/>
          <ac:picMkLst>
            <pc:docMk/>
            <pc:sldMk cId="642122094" sldId="448"/>
            <ac:picMk id="21" creationId="{58B0EE37-9846-67B3-15F6-D3372C1BF969}"/>
          </ac:picMkLst>
        </pc:picChg>
        <pc:picChg chg="add mod">
          <ac:chgData name="Leonie Smith" userId="fed1330f33f5650e" providerId="LiveId" clId="{D1D1215B-3C74-4787-A7DD-B96246DAEA67}" dt="2023-06-16T06:23:26.731" v="263"/>
          <ac:picMkLst>
            <pc:docMk/>
            <pc:sldMk cId="642122094" sldId="448"/>
            <ac:picMk id="22" creationId="{4E259834-96BD-A75C-DA53-9F5B6D016662}"/>
          </ac:picMkLst>
        </pc:picChg>
      </pc:sldChg>
      <pc:sldChg chg="addSp delSp modSp mod modTransition modAnim">
        <pc:chgData name="Leonie Smith" userId="fed1330f33f5650e" providerId="LiveId" clId="{D1D1215B-3C74-4787-A7DD-B96246DAEA67}" dt="2023-06-16T06:32:47.713" v="295"/>
        <pc:sldMkLst>
          <pc:docMk/>
          <pc:sldMk cId="3990576896" sldId="449"/>
        </pc:sldMkLst>
        <pc:picChg chg="add del mod ord">
          <ac:chgData name="Leonie Smith" userId="fed1330f33f5650e" providerId="LiveId" clId="{D1D1215B-3C74-4787-A7DD-B96246DAEA67}" dt="2023-06-16T06:26:23.910" v="266"/>
          <ac:picMkLst>
            <pc:docMk/>
            <pc:sldMk cId="3990576896" sldId="449"/>
            <ac:picMk id="3" creationId="{342354D9-2CDE-7110-BCBA-DD4D42E48AAC}"/>
          </ac:picMkLst>
        </pc:picChg>
        <pc:picChg chg="add del mod">
          <ac:chgData name="Leonie Smith" userId="fed1330f33f5650e" providerId="LiveId" clId="{D1D1215B-3C74-4787-A7DD-B96246DAEA67}" dt="2023-06-16T06:26:25.163" v="268"/>
          <ac:picMkLst>
            <pc:docMk/>
            <pc:sldMk cId="3990576896" sldId="449"/>
            <ac:picMk id="5" creationId="{E36AFCC4-A65D-ACFD-FF15-ED7E392FB9EF}"/>
          </ac:picMkLst>
        </pc:picChg>
        <pc:picChg chg="del">
          <ac:chgData name="Leonie Smith" userId="fed1330f33f5650e" providerId="LiveId" clId="{D1D1215B-3C74-4787-A7DD-B96246DAEA67}" dt="2023-06-16T06:26:16.738" v="265"/>
          <ac:picMkLst>
            <pc:docMk/>
            <pc:sldMk cId="3990576896" sldId="449"/>
            <ac:picMk id="9" creationId="{3C32A976-C388-F9D0-1033-C57416EFF51F}"/>
          </ac:picMkLst>
        </pc:picChg>
        <pc:picChg chg="add del mod ord">
          <ac:chgData name="Leonie Smith" userId="fed1330f33f5650e" providerId="LiveId" clId="{D1D1215B-3C74-4787-A7DD-B96246DAEA67}" dt="2023-06-16T06:26:40.234" v="269"/>
          <ac:picMkLst>
            <pc:docMk/>
            <pc:sldMk cId="3990576896" sldId="449"/>
            <ac:picMk id="10" creationId="{FC46474F-658C-BA53-4E53-C1DBE4BDF00A}"/>
          </ac:picMkLst>
        </pc:picChg>
        <pc:picChg chg="add del mod">
          <ac:chgData name="Leonie Smith" userId="fed1330f33f5650e" providerId="LiveId" clId="{D1D1215B-3C74-4787-A7DD-B96246DAEA67}" dt="2023-06-16T06:26:51.738" v="271"/>
          <ac:picMkLst>
            <pc:docMk/>
            <pc:sldMk cId="3990576896" sldId="449"/>
            <ac:picMk id="11" creationId="{C89CA935-BF7D-40A0-15E4-4DE352090DC0}"/>
          </ac:picMkLst>
        </pc:picChg>
        <pc:picChg chg="add del mod ord">
          <ac:chgData name="Leonie Smith" userId="fed1330f33f5650e" providerId="LiveId" clId="{D1D1215B-3C74-4787-A7DD-B96246DAEA67}" dt="2023-06-16T06:26:57.006" v="272"/>
          <ac:picMkLst>
            <pc:docMk/>
            <pc:sldMk cId="3990576896" sldId="449"/>
            <ac:picMk id="15" creationId="{54E7585F-AE05-0FC1-FA0E-FA781A032288}"/>
          </ac:picMkLst>
        </pc:picChg>
        <pc:picChg chg="add del mod">
          <ac:chgData name="Leonie Smith" userId="fed1330f33f5650e" providerId="LiveId" clId="{D1D1215B-3C74-4787-A7DD-B96246DAEA67}" dt="2023-06-16T06:26:58.082" v="274"/>
          <ac:picMkLst>
            <pc:docMk/>
            <pc:sldMk cId="3990576896" sldId="449"/>
            <ac:picMk id="16" creationId="{272846E1-CFB4-219C-5301-CA5BCAF58B9D}"/>
          </ac:picMkLst>
        </pc:picChg>
        <pc:picChg chg="add del mod ord">
          <ac:chgData name="Leonie Smith" userId="fed1330f33f5650e" providerId="LiveId" clId="{D1D1215B-3C74-4787-A7DD-B96246DAEA67}" dt="2023-06-16T06:27:13.158" v="275"/>
          <ac:picMkLst>
            <pc:docMk/>
            <pc:sldMk cId="3990576896" sldId="449"/>
            <ac:picMk id="18" creationId="{6097F853-755C-A598-8AD5-C26880EBB655}"/>
          </ac:picMkLst>
        </pc:picChg>
        <pc:picChg chg="add del mod">
          <ac:chgData name="Leonie Smith" userId="fed1330f33f5650e" providerId="LiveId" clId="{D1D1215B-3C74-4787-A7DD-B96246DAEA67}" dt="2023-06-16T06:32:47.713" v="295"/>
          <ac:picMkLst>
            <pc:docMk/>
            <pc:sldMk cId="3990576896" sldId="449"/>
            <ac:picMk id="19" creationId="{E4ACBB8A-0020-6DD2-114F-655B8C1D1259}"/>
          </ac:picMkLst>
        </pc:picChg>
        <pc:picChg chg="add del mod ord">
          <ac:chgData name="Leonie Smith" userId="fed1330f33f5650e" providerId="LiveId" clId="{D1D1215B-3C74-4787-A7DD-B96246DAEA67}" dt="2023-06-16T06:32:46.952" v="294"/>
          <ac:picMkLst>
            <pc:docMk/>
            <pc:sldMk cId="3990576896" sldId="449"/>
            <ac:picMk id="27" creationId="{19C8EF31-963F-24ED-E664-1422C600764B}"/>
          </ac:picMkLst>
        </pc:picChg>
        <pc:picChg chg="add mod">
          <ac:chgData name="Leonie Smith" userId="fed1330f33f5650e" providerId="LiveId" clId="{D1D1215B-3C74-4787-A7DD-B96246DAEA67}" dt="2023-06-16T06:32:46.952" v="294"/>
          <ac:picMkLst>
            <pc:docMk/>
            <pc:sldMk cId="3990576896" sldId="449"/>
            <ac:picMk id="28" creationId="{A2BF2F0B-C931-3E78-ABC6-E1A259B5E85E}"/>
          </ac:picMkLst>
        </pc:picChg>
      </pc:sldChg>
      <pc:sldChg chg="addSp delSp modSp mod modTransition modAnim">
        <pc:chgData name="Leonie Smith" userId="fed1330f33f5650e" providerId="LiveId" clId="{D1D1215B-3C74-4787-A7DD-B96246DAEA67}" dt="2023-06-16T06:34:10.380" v="304"/>
        <pc:sldMkLst>
          <pc:docMk/>
          <pc:sldMk cId="2474904601" sldId="450"/>
        </pc:sldMkLst>
        <pc:picChg chg="del">
          <ac:chgData name="Leonie Smith" userId="fed1330f33f5650e" providerId="LiveId" clId="{D1D1215B-3C74-4787-A7DD-B96246DAEA67}" dt="2023-06-16T06:30:03.282" v="277"/>
          <ac:picMkLst>
            <pc:docMk/>
            <pc:sldMk cId="2474904601" sldId="450"/>
            <ac:picMk id="2" creationId="{9FB059ED-A6AA-0DB4-4753-CFE24969517A}"/>
          </ac:picMkLst>
        </pc:picChg>
        <pc:picChg chg="add del mod ord">
          <ac:chgData name="Leonie Smith" userId="fed1330f33f5650e" providerId="LiveId" clId="{D1D1215B-3C74-4787-A7DD-B96246DAEA67}" dt="2023-06-16T06:30:08.711" v="278"/>
          <ac:picMkLst>
            <pc:docMk/>
            <pc:sldMk cId="2474904601" sldId="450"/>
            <ac:picMk id="5" creationId="{E4BCCA38-8988-0C57-2FAE-0CF7F7135684}"/>
          </ac:picMkLst>
        </pc:picChg>
        <pc:picChg chg="add del mod">
          <ac:chgData name="Leonie Smith" userId="fed1330f33f5650e" providerId="LiveId" clId="{D1D1215B-3C74-4787-A7DD-B96246DAEA67}" dt="2023-06-16T06:30:52.053" v="280"/>
          <ac:picMkLst>
            <pc:docMk/>
            <pc:sldMk cId="2474904601" sldId="450"/>
            <ac:picMk id="7" creationId="{35504188-7CE6-A7E7-A16F-84E4AE5ADC4C}"/>
          </ac:picMkLst>
        </pc:picChg>
        <pc:picChg chg="add del mod ord">
          <ac:chgData name="Leonie Smith" userId="fed1330f33f5650e" providerId="LiveId" clId="{D1D1215B-3C74-4787-A7DD-B96246DAEA67}" dt="2023-06-16T06:30:59.701" v="281"/>
          <ac:picMkLst>
            <pc:docMk/>
            <pc:sldMk cId="2474904601" sldId="450"/>
            <ac:picMk id="10" creationId="{6ACCCF40-EA62-CD53-103F-14877008A656}"/>
          </ac:picMkLst>
        </pc:picChg>
        <pc:picChg chg="add del mod">
          <ac:chgData name="Leonie Smith" userId="fed1330f33f5650e" providerId="LiveId" clId="{D1D1215B-3C74-4787-A7DD-B96246DAEA67}" dt="2023-06-16T06:31:01.004" v="283"/>
          <ac:picMkLst>
            <pc:docMk/>
            <pc:sldMk cId="2474904601" sldId="450"/>
            <ac:picMk id="11" creationId="{38E094E0-3805-6851-6F8D-671D5136A08F}"/>
          </ac:picMkLst>
        </pc:picChg>
        <pc:picChg chg="add del mod ord">
          <ac:chgData name="Leonie Smith" userId="fed1330f33f5650e" providerId="LiveId" clId="{D1D1215B-3C74-4787-A7DD-B96246DAEA67}" dt="2023-06-16T06:31:14.013" v="284"/>
          <ac:picMkLst>
            <pc:docMk/>
            <pc:sldMk cId="2474904601" sldId="450"/>
            <ac:picMk id="14" creationId="{80829C74-E056-279C-D0AF-AB76905FDA6D}"/>
          </ac:picMkLst>
        </pc:picChg>
        <pc:picChg chg="add del mod">
          <ac:chgData name="Leonie Smith" userId="fed1330f33f5650e" providerId="LiveId" clId="{D1D1215B-3C74-4787-A7DD-B96246DAEA67}" dt="2023-06-16T06:31:24.953" v="286"/>
          <ac:picMkLst>
            <pc:docMk/>
            <pc:sldMk cId="2474904601" sldId="450"/>
            <ac:picMk id="15" creationId="{8BC12000-36F5-64CF-9244-7F27887177F7}"/>
          </ac:picMkLst>
        </pc:picChg>
        <pc:picChg chg="add del mod ord">
          <ac:chgData name="Leonie Smith" userId="fed1330f33f5650e" providerId="LiveId" clId="{D1D1215B-3C74-4787-A7DD-B96246DAEA67}" dt="2023-06-16T06:31:38.776" v="287"/>
          <ac:picMkLst>
            <pc:docMk/>
            <pc:sldMk cId="2474904601" sldId="450"/>
            <ac:picMk id="19" creationId="{65CEC7D6-7507-60A8-F0F9-BD1B4FDA2205}"/>
          </ac:picMkLst>
        </pc:picChg>
        <pc:picChg chg="add del mod">
          <ac:chgData name="Leonie Smith" userId="fed1330f33f5650e" providerId="LiveId" clId="{D1D1215B-3C74-4787-A7DD-B96246DAEA67}" dt="2023-06-16T06:32:02.099" v="289"/>
          <ac:picMkLst>
            <pc:docMk/>
            <pc:sldMk cId="2474904601" sldId="450"/>
            <ac:picMk id="20" creationId="{63A5A5C8-F795-A705-498F-19F06F5F7E20}"/>
          </ac:picMkLst>
        </pc:picChg>
        <pc:picChg chg="add del mod ord">
          <ac:chgData name="Leonie Smith" userId="fed1330f33f5650e" providerId="LiveId" clId="{D1D1215B-3C74-4787-A7DD-B96246DAEA67}" dt="2023-06-16T06:32:12.028" v="290"/>
          <ac:picMkLst>
            <pc:docMk/>
            <pc:sldMk cId="2474904601" sldId="450"/>
            <ac:picMk id="24" creationId="{EA15DE3A-3F20-6A9D-C5B6-AFA942EB0C66}"/>
          </ac:picMkLst>
        </pc:picChg>
        <pc:picChg chg="add del mod">
          <ac:chgData name="Leonie Smith" userId="fed1330f33f5650e" providerId="LiveId" clId="{D1D1215B-3C74-4787-A7DD-B96246DAEA67}" dt="2023-06-16T06:33:22.298" v="297"/>
          <ac:picMkLst>
            <pc:docMk/>
            <pc:sldMk cId="2474904601" sldId="450"/>
            <ac:picMk id="25" creationId="{6BA49747-9D17-3244-F850-DDA108C887F5}"/>
          </ac:picMkLst>
        </pc:picChg>
        <pc:picChg chg="add del mod ord">
          <ac:chgData name="Leonie Smith" userId="fed1330f33f5650e" providerId="LiveId" clId="{D1D1215B-3C74-4787-A7DD-B96246DAEA67}" dt="2023-06-16T06:33:36.983" v="298"/>
          <ac:picMkLst>
            <pc:docMk/>
            <pc:sldMk cId="2474904601" sldId="450"/>
            <ac:picMk id="32" creationId="{57CC8663-4375-260B-14EF-10438F472E66}"/>
          </ac:picMkLst>
        </pc:picChg>
        <pc:picChg chg="add del mod">
          <ac:chgData name="Leonie Smith" userId="fed1330f33f5650e" providerId="LiveId" clId="{D1D1215B-3C74-4787-A7DD-B96246DAEA67}" dt="2023-06-16T06:33:49.178" v="300"/>
          <ac:picMkLst>
            <pc:docMk/>
            <pc:sldMk cId="2474904601" sldId="450"/>
            <ac:picMk id="33" creationId="{B018B587-6068-0F3C-1DF1-D910E72BF91F}"/>
          </ac:picMkLst>
        </pc:picChg>
        <pc:picChg chg="add del mod ord">
          <ac:chgData name="Leonie Smith" userId="fed1330f33f5650e" providerId="LiveId" clId="{D1D1215B-3C74-4787-A7DD-B96246DAEA67}" dt="2023-06-16T06:33:54.279" v="301"/>
          <ac:picMkLst>
            <pc:docMk/>
            <pc:sldMk cId="2474904601" sldId="450"/>
            <ac:picMk id="37" creationId="{BDF4D8D6-F802-7635-C5B5-C7FFF21485C7}"/>
          </ac:picMkLst>
        </pc:picChg>
        <pc:picChg chg="add del mod">
          <ac:chgData name="Leonie Smith" userId="fed1330f33f5650e" providerId="LiveId" clId="{D1D1215B-3C74-4787-A7DD-B96246DAEA67}" dt="2023-06-16T06:33:55.352" v="303"/>
          <ac:picMkLst>
            <pc:docMk/>
            <pc:sldMk cId="2474904601" sldId="450"/>
            <ac:picMk id="38" creationId="{510E7B04-688A-FB7A-2544-5B721D690464}"/>
          </ac:picMkLst>
        </pc:picChg>
        <pc:picChg chg="add del mod ord">
          <ac:chgData name="Leonie Smith" userId="fed1330f33f5650e" providerId="LiveId" clId="{D1D1215B-3C74-4787-A7DD-B96246DAEA67}" dt="2023-06-16T06:34:10.380" v="304"/>
          <ac:picMkLst>
            <pc:docMk/>
            <pc:sldMk cId="2474904601" sldId="450"/>
            <ac:picMk id="41" creationId="{C2F9AC6B-2A90-6473-27D7-E2B3986BDCA1}"/>
          </ac:picMkLst>
        </pc:picChg>
        <pc:picChg chg="add mod">
          <ac:chgData name="Leonie Smith" userId="fed1330f33f5650e" providerId="LiveId" clId="{D1D1215B-3C74-4787-A7DD-B96246DAEA67}" dt="2023-06-16T06:34:10.380" v="304"/>
          <ac:picMkLst>
            <pc:docMk/>
            <pc:sldMk cId="2474904601" sldId="450"/>
            <ac:picMk id="42" creationId="{242FBF4F-B17B-B4CE-1D2D-0498C45DA113}"/>
          </ac:picMkLst>
        </pc:picChg>
      </pc:sldChg>
      <pc:sldChg chg="addSp delSp modSp mod modTransition modAnim">
        <pc:chgData name="Leonie Smith" userId="fed1330f33f5650e" providerId="LiveId" clId="{D1D1215B-3C74-4787-A7DD-B96246DAEA67}" dt="2023-06-16T06:45:43.727" v="409"/>
        <pc:sldMkLst>
          <pc:docMk/>
          <pc:sldMk cId="4076576321" sldId="452"/>
        </pc:sldMkLst>
        <pc:picChg chg="del">
          <ac:chgData name="Leonie Smith" userId="fed1330f33f5650e" providerId="LiveId" clId="{D1D1215B-3C74-4787-A7DD-B96246DAEA67}" dt="2023-06-16T06:43:16.799" v="396"/>
          <ac:picMkLst>
            <pc:docMk/>
            <pc:sldMk cId="4076576321" sldId="452"/>
            <ac:picMk id="8" creationId="{D7C1BE36-7CB4-40D3-5E2E-AE70190FB945}"/>
          </ac:picMkLst>
        </pc:picChg>
        <pc:picChg chg="add del mod ord">
          <ac:chgData name="Leonie Smith" userId="fed1330f33f5650e" providerId="LiveId" clId="{D1D1215B-3C74-4787-A7DD-B96246DAEA67}" dt="2023-06-16T06:43:24.558" v="397"/>
          <ac:picMkLst>
            <pc:docMk/>
            <pc:sldMk cId="4076576321" sldId="452"/>
            <ac:picMk id="9" creationId="{DAEF9983-368C-BAB8-BBC5-A1701D757AB4}"/>
          </ac:picMkLst>
        </pc:picChg>
        <pc:picChg chg="add del mod">
          <ac:chgData name="Leonie Smith" userId="fed1330f33f5650e" providerId="LiveId" clId="{D1D1215B-3C74-4787-A7DD-B96246DAEA67}" dt="2023-06-16T06:43:25.861" v="399"/>
          <ac:picMkLst>
            <pc:docMk/>
            <pc:sldMk cId="4076576321" sldId="452"/>
            <ac:picMk id="10" creationId="{B921286D-06DE-FBE3-24BB-9EE1C95ED5DB}"/>
          </ac:picMkLst>
        </pc:picChg>
        <pc:picChg chg="add del mod ord">
          <ac:chgData name="Leonie Smith" userId="fed1330f33f5650e" providerId="LiveId" clId="{D1D1215B-3C74-4787-A7DD-B96246DAEA67}" dt="2023-06-16T06:43:45.221" v="400"/>
          <ac:picMkLst>
            <pc:docMk/>
            <pc:sldMk cId="4076576321" sldId="452"/>
            <ac:picMk id="13" creationId="{4859874D-0912-C221-743B-7AAE6EF6B0BE}"/>
          </ac:picMkLst>
        </pc:picChg>
        <pc:picChg chg="add del mod">
          <ac:chgData name="Leonie Smith" userId="fed1330f33f5650e" providerId="LiveId" clId="{D1D1215B-3C74-4787-A7DD-B96246DAEA67}" dt="2023-06-16T06:45:03.854" v="402"/>
          <ac:picMkLst>
            <pc:docMk/>
            <pc:sldMk cId="4076576321" sldId="452"/>
            <ac:picMk id="14" creationId="{37E840FB-D7CB-361C-0CFC-52A743C5813C}"/>
          </ac:picMkLst>
        </pc:picChg>
        <pc:picChg chg="add del mod ord">
          <ac:chgData name="Leonie Smith" userId="fed1330f33f5650e" providerId="LiveId" clId="{D1D1215B-3C74-4787-A7DD-B96246DAEA67}" dt="2023-06-16T06:45:11.502" v="403"/>
          <ac:picMkLst>
            <pc:docMk/>
            <pc:sldMk cId="4076576321" sldId="452"/>
            <ac:picMk id="18" creationId="{018F63CD-FAFF-F477-9707-726F417EFB45}"/>
          </ac:picMkLst>
        </pc:picChg>
        <pc:picChg chg="add del mod">
          <ac:chgData name="Leonie Smith" userId="fed1330f33f5650e" providerId="LiveId" clId="{D1D1215B-3C74-4787-A7DD-B96246DAEA67}" dt="2023-06-16T06:45:12.562" v="405"/>
          <ac:picMkLst>
            <pc:docMk/>
            <pc:sldMk cId="4076576321" sldId="452"/>
            <ac:picMk id="19" creationId="{04CC08BE-E538-1412-C7B5-70DF9132BE74}"/>
          </ac:picMkLst>
        </pc:picChg>
        <pc:picChg chg="add del mod ord">
          <ac:chgData name="Leonie Smith" userId="fed1330f33f5650e" providerId="LiveId" clId="{D1D1215B-3C74-4787-A7DD-B96246DAEA67}" dt="2023-06-16T06:45:23.360" v="406"/>
          <ac:picMkLst>
            <pc:docMk/>
            <pc:sldMk cId="4076576321" sldId="452"/>
            <ac:picMk id="22" creationId="{5314BFEF-5E55-E07F-3148-6CF9D0C07F46}"/>
          </ac:picMkLst>
        </pc:picChg>
        <pc:picChg chg="add del mod">
          <ac:chgData name="Leonie Smith" userId="fed1330f33f5650e" providerId="LiveId" clId="{D1D1215B-3C74-4787-A7DD-B96246DAEA67}" dt="2023-06-16T06:45:24.468" v="408"/>
          <ac:picMkLst>
            <pc:docMk/>
            <pc:sldMk cId="4076576321" sldId="452"/>
            <ac:picMk id="23" creationId="{7AAAE702-8405-E6F7-2AE9-8BF8349ABC36}"/>
          </ac:picMkLst>
        </pc:picChg>
        <pc:picChg chg="add del mod ord">
          <ac:chgData name="Leonie Smith" userId="fed1330f33f5650e" providerId="LiveId" clId="{D1D1215B-3C74-4787-A7DD-B96246DAEA67}" dt="2023-06-16T06:45:43.727" v="409"/>
          <ac:picMkLst>
            <pc:docMk/>
            <pc:sldMk cId="4076576321" sldId="452"/>
            <ac:picMk id="26" creationId="{440DDC1C-F3B8-FDBE-769F-B083DDE77FEC}"/>
          </ac:picMkLst>
        </pc:picChg>
        <pc:picChg chg="add mod">
          <ac:chgData name="Leonie Smith" userId="fed1330f33f5650e" providerId="LiveId" clId="{D1D1215B-3C74-4787-A7DD-B96246DAEA67}" dt="2023-06-16T06:45:43.727" v="409"/>
          <ac:picMkLst>
            <pc:docMk/>
            <pc:sldMk cId="4076576321" sldId="452"/>
            <ac:picMk id="27" creationId="{91C0CFF9-2210-A737-4DE3-E51F751FBB86}"/>
          </ac:picMkLst>
        </pc:picChg>
      </pc:sldChg>
      <pc:sldChg chg="addSp delSp modSp mod modTransition modAnim">
        <pc:chgData name="Leonie Smith" userId="fed1330f33f5650e" providerId="LiveId" clId="{D1D1215B-3C74-4787-A7DD-B96246DAEA67}" dt="2023-06-16T06:48:55.637" v="421"/>
        <pc:sldMkLst>
          <pc:docMk/>
          <pc:sldMk cId="3877440903" sldId="453"/>
        </pc:sldMkLst>
        <pc:picChg chg="del">
          <ac:chgData name="Leonie Smith" userId="fed1330f33f5650e" providerId="LiveId" clId="{D1D1215B-3C74-4787-A7DD-B96246DAEA67}" dt="2023-06-16T06:47:06.568" v="411"/>
          <ac:picMkLst>
            <pc:docMk/>
            <pc:sldMk cId="3877440903" sldId="453"/>
            <ac:picMk id="3" creationId="{2E2FBE60-5A92-9BA9-2B7B-6106014BDA00}"/>
          </ac:picMkLst>
        </pc:picChg>
        <pc:picChg chg="add del mod ord">
          <ac:chgData name="Leonie Smith" userId="fed1330f33f5650e" providerId="LiveId" clId="{D1D1215B-3C74-4787-A7DD-B96246DAEA67}" dt="2023-06-16T06:47:27.879" v="412"/>
          <ac:picMkLst>
            <pc:docMk/>
            <pc:sldMk cId="3877440903" sldId="453"/>
            <ac:picMk id="5" creationId="{D2647B25-FB42-5D4E-1642-C34B709B37A8}"/>
          </ac:picMkLst>
        </pc:picChg>
        <pc:picChg chg="add del mod">
          <ac:chgData name="Leonie Smith" userId="fed1330f33f5650e" providerId="LiveId" clId="{D1D1215B-3C74-4787-A7DD-B96246DAEA67}" dt="2023-06-16T06:47:29.048" v="414"/>
          <ac:picMkLst>
            <pc:docMk/>
            <pc:sldMk cId="3877440903" sldId="453"/>
            <ac:picMk id="7" creationId="{126A4BD6-736C-01BC-97A8-2995F648491D}"/>
          </ac:picMkLst>
        </pc:picChg>
        <pc:picChg chg="add del mod ord">
          <ac:chgData name="Leonie Smith" userId="fed1330f33f5650e" providerId="LiveId" clId="{D1D1215B-3C74-4787-A7DD-B96246DAEA67}" dt="2023-06-16T06:47:44.333" v="415"/>
          <ac:picMkLst>
            <pc:docMk/>
            <pc:sldMk cId="3877440903" sldId="453"/>
            <ac:picMk id="10" creationId="{B2FB32F0-CF5B-196C-9659-513D39C90520}"/>
          </ac:picMkLst>
        </pc:picChg>
        <pc:picChg chg="add del mod">
          <ac:chgData name="Leonie Smith" userId="fed1330f33f5650e" providerId="LiveId" clId="{D1D1215B-3C74-4787-A7DD-B96246DAEA67}" dt="2023-06-16T06:47:45.772" v="417"/>
          <ac:picMkLst>
            <pc:docMk/>
            <pc:sldMk cId="3877440903" sldId="453"/>
            <ac:picMk id="11" creationId="{5644444B-346C-E397-8B9B-9B145189C985}"/>
          </ac:picMkLst>
        </pc:picChg>
        <pc:picChg chg="add del mod ord">
          <ac:chgData name="Leonie Smith" userId="fed1330f33f5650e" providerId="LiveId" clId="{D1D1215B-3C74-4787-A7DD-B96246DAEA67}" dt="2023-06-16T06:48:08.838" v="418"/>
          <ac:picMkLst>
            <pc:docMk/>
            <pc:sldMk cId="3877440903" sldId="453"/>
            <ac:picMk id="14" creationId="{720E4E81-BD8F-9F62-0F53-A2F4F555DF3F}"/>
          </ac:picMkLst>
        </pc:picChg>
        <pc:picChg chg="add del mod">
          <ac:chgData name="Leonie Smith" userId="fed1330f33f5650e" providerId="LiveId" clId="{D1D1215B-3C74-4787-A7DD-B96246DAEA67}" dt="2023-06-16T06:48:32.282" v="420"/>
          <ac:picMkLst>
            <pc:docMk/>
            <pc:sldMk cId="3877440903" sldId="453"/>
            <ac:picMk id="15" creationId="{3D1A148B-A912-4FE8-6EB2-B90BF91CDA5A}"/>
          </ac:picMkLst>
        </pc:picChg>
        <pc:picChg chg="add del mod ord">
          <ac:chgData name="Leonie Smith" userId="fed1330f33f5650e" providerId="LiveId" clId="{D1D1215B-3C74-4787-A7DD-B96246DAEA67}" dt="2023-06-16T06:48:55.637" v="421"/>
          <ac:picMkLst>
            <pc:docMk/>
            <pc:sldMk cId="3877440903" sldId="453"/>
            <ac:picMk id="19" creationId="{2BCA2DF1-F837-81C4-6721-7A6F518A7B6B}"/>
          </ac:picMkLst>
        </pc:picChg>
        <pc:picChg chg="add mod">
          <ac:chgData name="Leonie Smith" userId="fed1330f33f5650e" providerId="LiveId" clId="{D1D1215B-3C74-4787-A7DD-B96246DAEA67}" dt="2023-06-16T06:48:55.637" v="421"/>
          <ac:picMkLst>
            <pc:docMk/>
            <pc:sldMk cId="3877440903" sldId="453"/>
            <ac:picMk id="20" creationId="{3536DC1B-358C-E280-491F-E5CBE9C4E088}"/>
          </ac:picMkLst>
        </pc:picChg>
      </pc:sldChg>
      <pc:sldChg chg="addSp delSp modSp mod modTransition modAnim">
        <pc:chgData name="Leonie Smith" userId="fed1330f33f5650e" providerId="LiveId" clId="{D1D1215B-3C74-4787-A7DD-B96246DAEA67}" dt="2023-06-16T05:32:45.339" v="8"/>
        <pc:sldMkLst>
          <pc:docMk/>
          <pc:sldMk cId="3662285281" sldId="454"/>
        </pc:sldMkLst>
        <pc:picChg chg="del">
          <ac:chgData name="Leonie Smith" userId="fed1330f33f5650e" providerId="LiveId" clId="{D1D1215B-3C74-4787-A7DD-B96246DAEA67}" dt="2023-06-16T05:32:08.824" v="1"/>
          <ac:picMkLst>
            <pc:docMk/>
            <pc:sldMk cId="3662285281" sldId="454"/>
            <ac:picMk id="4" creationId="{853FC02C-08EB-1849-DEDE-A5A0E387271D}"/>
          </ac:picMkLst>
        </pc:picChg>
        <pc:picChg chg="add del mod ord">
          <ac:chgData name="Leonie Smith" userId="fed1330f33f5650e" providerId="LiveId" clId="{D1D1215B-3C74-4787-A7DD-B96246DAEA67}" dt="2023-06-16T05:32:15.716" v="2"/>
          <ac:picMkLst>
            <pc:docMk/>
            <pc:sldMk cId="3662285281" sldId="454"/>
            <ac:picMk id="7" creationId="{C98F359B-1D16-CE37-F093-96C5F2D0576D}"/>
          </ac:picMkLst>
        </pc:picChg>
        <pc:picChg chg="add del mod">
          <ac:chgData name="Leonie Smith" userId="fed1330f33f5650e" providerId="LiveId" clId="{D1D1215B-3C74-4787-A7DD-B96246DAEA67}" dt="2023-06-16T05:32:22.541" v="4"/>
          <ac:picMkLst>
            <pc:docMk/>
            <pc:sldMk cId="3662285281" sldId="454"/>
            <ac:picMk id="8" creationId="{0C2D7CCC-49FB-9233-D230-6C214C243E34}"/>
          </ac:picMkLst>
        </pc:picChg>
        <pc:picChg chg="add del mod ord">
          <ac:chgData name="Leonie Smith" userId="fed1330f33f5650e" providerId="LiveId" clId="{D1D1215B-3C74-4787-A7DD-B96246DAEA67}" dt="2023-06-16T05:32:29.049" v="5"/>
          <ac:picMkLst>
            <pc:docMk/>
            <pc:sldMk cId="3662285281" sldId="454"/>
            <ac:picMk id="12" creationId="{9C312DAF-D9C0-16B5-9A95-7239E52ACF55}"/>
          </ac:picMkLst>
        </pc:picChg>
        <pc:picChg chg="add del mod">
          <ac:chgData name="Leonie Smith" userId="fed1330f33f5650e" providerId="LiveId" clId="{D1D1215B-3C74-4787-A7DD-B96246DAEA67}" dt="2023-06-16T05:32:39.206" v="7"/>
          <ac:picMkLst>
            <pc:docMk/>
            <pc:sldMk cId="3662285281" sldId="454"/>
            <ac:picMk id="13" creationId="{83C3537F-13BA-7464-278D-06EE57270B23}"/>
          </ac:picMkLst>
        </pc:picChg>
        <pc:picChg chg="add del mod ord">
          <ac:chgData name="Leonie Smith" userId="fed1330f33f5650e" providerId="LiveId" clId="{D1D1215B-3C74-4787-A7DD-B96246DAEA67}" dt="2023-06-16T05:32:45.339" v="8"/>
          <ac:picMkLst>
            <pc:docMk/>
            <pc:sldMk cId="3662285281" sldId="454"/>
            <ac:picMk id="18" creationId="{3192FDAD-E501-628E-9DFD-446F41A4745C}"/>
          </ac:picMkLst>
        </pc:picChg>
        <pc:picChg chg="add mod">
          <ac:chgData name="Leonie Smith" userId="fed1330f33f5650e" providerId="LiveId" clId="{D1D1215B-3C74-4787-A7DD-B96246DAEA67}" dt="2023-06-16T05:32:45.339" v="8"/>
          <ac:picMkLst>
            <pc:docMk/>
            <pc:sldMk cId="3662285281" sldId="454"/>
            <ac:picMk id="19" creationId="{EB347733-C501-B220-CD29-4C350CED07A2}"/>
          </ac:picMkLst>
        </pc:picChg>
      </pc:sldChg>
      <pc:sldChg chg="addSp delSp modSp mod modTransition modAnim">
        <pc:chgData name="Leonie Smith" userId="fed1330f33f5650e" providerId="LiveId" clId="{D1D1215B-3C74-4787-A7DD-B96246DAEA67}" dt="2023-06-16T05:37:02.074" v="35"/>
        <pc:sldMkLst>
          <pc:docMk/>
          <pc:sldMk cId="2012909479" sldId="456"/>
        </pc:sldMkLst>
        <pc:picChg chg="del">
          <ac:chgData name="Leonie Smith" userId="fed1330f33f5650e" providerId="LiveId" clId="{D1D1215B-3C74-4787-A7DD-B96246DAEA67}" dt="2023-06-16T05:34:35.911" v="10"/>
          <ac:picMkLst>
            <pc:docMk/>
            <pc:sldMk cId="2012909479" sldId="456"/>
            <ac:picMk id="5" creationId="{EAA9D191-1073-BDB8-1FB4-6DA11AFA51D1}"/>
          </ac:picMkLst>
        </pc:picChg>
        <pc:picChg chg="add del mod ord">
          <ac:chgData name="Leonie Smith" userId="fed1330f33f5650e" providerId="LiveId" clId="{D1D1215B-3C74-4787-A7DD-B96246DAEA67}" dt="2023-06-16T05:34:43.998" v="11"/>
          <ac:picMkLst>
            <pc:docMk/>
            <pc:sldMk cId="2012909479" sldId="456"/>
            <ac:picMk id="14" creationId="{19D56F99-3AB1-2AA5-1AE3-77DEE0911542}"/>
          </ac:picMkLst>
        </pc:picChg>
        <pc:picChg chg="add del mod">
          <ac:chgData name="Leonie Smith" userId="fed1330f33f5650e" providerId="LiveId" clId="{D1D1215B-3C74-4787-A7DD-B96246DAEA67}" dt="2023-06-16T05:34:52.430" v="13"/>
          <ac:picMkLst>
            <pc:docMk/>
            <pc:sldMk cId="2012909479" sldId="456"/>
            <ac:picMk id="15" creationId="{B4397F5C-C5E9-7DF4-A93B-14387BD32254}"/>
          </ac:picMkLst>
        </pc:picChg>
        <pc:picChg chg="add del mod ord">
          <ac:chgData name="Leonie Smith" userId="fed1330f33f5650e" providerId="LiveId" clId="{D1D1215B-3C74-4787-A7DD-B96246DAEA67}" dt="2023-06-16T05:35:00.681" v="14"/>
          <ac:picMkLst>
            <pc:docMk/>
            <pc:sldMk cId="2012909479" sldId="456"/>
            <ac:picMk id="19" creationId="{F231FAC1-4EAC-DA7B-D447-807687CD195B}"/>
          </ac:picMkLst>
        </pc:picChg>
        <pc:picChg chg="add del mod">
          <ac:chgData name="Leonie Smith" userId="fed1330f33f5650e" providerId="LiveId" clId="{D1D1215B-3C74-4787-A7DD-B96246DAEA67}" dt="2023-06-16T05:35:08.556" v="16"/>
          <ac:picMkLst>
            <pc:docMk/>
            <pc:sldMk cId="2012909479" sldId="456"/>
            <ac:picMk id="20" creationId="{B8DFBF29-960F-FEF0-20FC-F45ACE6AF6DB}"/>
          </ac:picMkLst>
        </pc:picChg>
        <pc:picChg chg="add del mod ord">
          <ac:chgData name="Leonie Smith" userId="fed1330f33f5650e" providerId="LiveId" clId="{D1D1215B-3C74-4787-A7DD-B96246DAEA67}" dt="2023-06-16T05:35:16.437" v="17"/>
          <ac:picMkLst>
            <pc:docMk/>
            <pc:sldMk cId="2012909479" sldId="456"/>
            <ac:picMk id="24" creationId="{D54810E9-A01B-DDD9-0E39-B6205BB3FD19}"/>
          </ac:picMkLst>
        </pc:picChg>
        <pc:picChg chg="add del mod">
          <ac:chgData name="Leonie Smith" userId="fed1330f33f5650e" providerId="LiveId" clId="{D1D1215B-3C74-4787-A7DD-B96246DAEA67}" dt="2023-06-16T05:35:32.714" v="19"/>
          <ac:picMkLst>
            <pc:docMk/>
            <pc:sldMk cId="2012909479" sldId="456"/>
            <ac:picMk id="25" creationId="{F61B74A7-921C-6D6B-9E5E-F87B8DE51976}"/>
          </ac:picMkLst>
        </pc:picChg>
        <pc:picChg chg="add del mod ord">
          <ac:chgData name="Leonie Smith" userId="fed1330f33f5650e" providerId="LiveId" clId="{D1D1215B-3C74-4787-A7DD-B96246DAEA67}" dt="2023-06-16T05:35:39.973" v="20"/>
          <ac:picMkLst>
            <pc:docMk/>
            <pc:sldMk cId="2012909479" sldId="456"/>
            <ac:picMk id="30" creationId="{9AF07E80-428E-5060-D092-FEF56FE5EFC5}"/>
          </ac:picMkLst>
        </pc:picChg>
        <pc:picChg chg="add del mod">
          <ac:chgData name="Leonie Smith" userId="fed1330f33f5650e" providerId="LiveId" clId="{D1D1215B-3C74-4787-A7DD-B96246DAEA67}" dt="2023-06-16T05:35:45.945" v="22"/>
          <ac:picMkLst>
            <pc:docMk/>
            <pc:sldMk cId="2012909479" sldId="456"/>
            <ac:picMk id="31" creationId="{A723DA0A-3535-2F2B-5662-5E919D02326B}"/>
          </ac:picMkLst>
        </pc:picChg>
        <pc:picChg chg="add del mod ord">
          <ac:chgData name="Leonie Smith" userId="fed1330f33f5650e" providerId="LiveId" clId="{D1D1215B-3C74-4787-A7DD-B96246DAEA67}" dt="2023-06-16T05:35:52.306" v="23"/>
          <ac:picMkLst>
            <pc:docMk/>
            <pc:sldMk cId="2012909479" sldId="456"/>
            <ac:picMk id="35" creationId="{E9526BE3-4FDE-D9F1-2E0E-32F80FD02669}"/>
          </ac:picMkLst>
        </pc:picChg>
        <pc:picChg chg="add del mod">
          <ac:chgData name="Leonie Smith" userId="fed1330f33f5650e" providerId="LiveId" clId="{D1D1215B-3C74-4787-A7DD-B96246DAEA67}" dt="2023-06-16T05:35:53.371" v="25"/>
          <ac:picMkLst>
            <pc:docMk/>
            <pc:sldMk cId="2012909479" sldId="456"/>
            <ac:picMk id="36" creationId="{856918C3-09AE-0E45-2763-13518A6A6544}"/>
          </ac:picMkLst>
        </pc:picChg>
        <pc:picChg chg="add del mod ord">
          <ac:chgData name="Leonie Smith" userId="fed1330f33f5650e" providerId="LiveId" clId="{D1D1215B-3C74-4787-A7DD-B96246DAEA67}" dt="2023-06-16T05:36:01.017" v="26"/>
          <ac:picMkLst>
            <pc:docMk/>
            <pc:sldMk cId="2012909479" sldId="456"/>
            <ac:picMk id="38" creationId="{BE8C0A69-8FCC-FD35-C977-91DF109CDAE9}"/>
          </ac:picMkLst>
        </pc:picChg>
        <pc:picChg chg="add del mod">
          <ac:chgData name="Leonie Smith" userId="fed1330f33f5650e" providerId="LiveId" clId="{D1D1215B-3C74-4787-A7DD-B96246DAEA67}" dt="2023-06-16T05:36:09.245" v="28"/>
          <ac:picMkLst>
            <pc:docMk/>
            <pc:sldMk cId="2012909479" sldId="456"/>
            <ac:picMk id="39" creationId="{4B63C965-BD4E-FB5B-5251-775023288977}"/>
          </ac:picMkLst>
        </pc:picChg>
        <pc:picChg chg="add del mod ord">
          <ac:chgData name="Leonie Smith" userId="fed1330f33f5650e" providerId="LiveId" clId="{D1D1215B-3C74-4787-A7DD-B96246DAEA67}" dt="2023-06-16T05:36:17.780" v="29"/>
          <ac:picMkLst>
            <pc:docMk/>
            <pc:sldMk cId="2012909479" sldId="456"/>
            <ac:picMk id="43" creationId="{603BE06A-DE21-281B-5D01-CA4F450DF4F5}"/>
          </ac:picMkLst>
        </pc:picChg>
        <pc:picChg chg="add del mod">
          <ac:chgData name="Leonie Smith" userId="fed1330f33f5650e" providerId="LiveId" clId="{D1D1215B-3C74-4787-A7DD-B96246DAEA67}" dt="2023-06-16T05:36:32.461" v="31"/>
          <ac:picMkLst>
            <pc:docMk/>
            <pc:sldMk cId="2012909479" sldId="456"/>
            <ac:picMk id="44" creationId="{D727181D-8DD8-42DA-EBC2-FEA8CAECCA3C}"/>
          </ac:picMkLst>
        </pc:picChg>
        <pc:picChg chg="add del mod ord">
          <ac:chgData name="Leonie Smith" userId="fed1330f33f5650e" providerId="LiveId" clId="{D1D1215B-3C74-4787-A7DD-B96246DAEA67}" dt="2023-06-16T05:36:40.709" v="32"/>
          <ac:picMkLst>
            <pc:docMk/>
            <pc:sldMk cId="2012909479" sldId="456"/>
            <ac:picMk id="50" creationId="{6EBA10FA-365B-74BF-0692-D53E6AC92DB8}"/>
          </ac:picMkLst>
        </pc:picChg>
        <pc:picChg chg="add del mod">
          <ac:chgData name="Leonie Smith" userId="fed1330f33f5650e" providerId="LiveId" clId="{D1D1215B-3C74-4787-A7DD-B96246DAEA67}" dt="2023-06-16T05:36:53.804" v="34"/>
          <ac:picMkLst>
            <pc:docMk/>
            <pc:sldMk cId="2012909479" sldId="456"/>
            <ac:picMk id="51" creationId="{BE7337BE-5789-8D11-C6E4-0BBAB2982756}"/>
          </ac:picMkLst>
        </pc:picChg>
        <pc:picChg chg="add del mod ord">
          <ac:chgData name="Leonie Smith" userId="fed1330f33f5650e" providerId="LiveId" clId="{D1D1215B-3C74-4787-A7DD-B96246DAEA67}" dt="2023-06-16T05:37:02.074" v="35"/>
          <ac:picMkLst>
            <pc:docMk/>
            <pc:sldMk cId="2012909479" sldId="456"/>
            <ac:picMk id="55" creationId="{577BD447-4497-5911-A857-8254B1E87E2C}"/>
          </ac:picMkLst>
        </pc:picChg>
        <pc:picChg chg="add mod">
          <ac:chgData name="Leonie Smith" userId="fed1330f33f5650e" providerId="LiveId" clId="{D1D1215B-3C74-4787-A7DD-B96246DAEA67}" dt="2023-06-16T05:37:02.074" v="35"/>
          <ac:picMkLst>
            <pc:docMk/>
            <pc:sldMk cId="2012909479" sldId="456"/>
            <ac:picMk id="56" creationId="{2B257091-9358-610D-A167-C752385FF247}"/>
          </ac:picMkLst>
        </pc:picChg>
      </pc:sldChg>
      <pc:sldChg chg="addSp delSp modSp mod modTransition modAnim">
        <pc:chgData name="Leonie Smith" userId="fed1330f33f5650e" providerId="LiveId" clId="{D1D1215B-3C74-4787-A7DD-B96246DAEA67}" dt="2023-06-16T05:57:09.681" v="137"/>
        <pc:sldMkLst>
          <pc:docMk/>
          <pc:sldMk cId="2509871937" sldId="457"/>
        </pc:sldMkLst>
        <pc:picChg chg="del">
          <ac:chgData name="Leonie Smith" userId="fed1330f33f5650e" providerId="LiveId" clId="{D1D1215B-3C74-4787-A7DD-B96246DAEA67}" dt="2023-06-16T05:53:23.059" v="118"/>
          <ac:picMkLst>
            <pc:docMk/>
            <pc:sldMk cId="2509871937" sldId="457"/>
            <ac:picMk id="2" creationId="{F4A0EBF6-AEA4-F43A-809E-726B814231CC}"/>
          </ac:picMkLst>
        </pc:picChg>
        <pc:picChg chg="add del mod ord">
          <ac:chgData name="Leonie Smith" userId="fed1330f33f5650e" providerId="LiveId" clId="{D1D1215B-3C74-4787-A7DD-B96246DAEA67}" dt="2023-06-16T05:53:36.779" v="119"/>
          <ac:picMkLst>
            <pc:docMk/>
            <pc:sldMk cId="2509871937" sldId="457"/>
            <ac:picMk id="9" creationId="{840DD7C2-C511-8A9F-CB7B-6EC20EF26B8B}"/>
          </ac:picMkLst>
        </pc:picChg>
        <pc:picChg chg="add del mod">
          <ac:chgData name="Leonie Smith" userId="fed1330f33f5650e" providerId="LiveId" clId="{D1D1215B-3C74-4787-A7DD-B96246DAEA67}" dt="2023-06-16T05:53:46.061" v="121"/>
          <ac:picMkLst>
            <pc:docMk/>
            <pc:sldMk cId="2509871937" sldId="457"/>
            <ac:picMk id="10" creationId="{87895FAD-6A4A-1869-7B98-CCCEE4B1E337}"/>
          </ac:picMkLst>
        </pc:picChg>
        <pc:picChg chg="add del mod ord">
          <ac:chgData name="Leonie Smith" userId="fed1330f33f5650e" providerId="LiveId" clId="{D1D1215B-3C74-4787-A7DD-B96246DAEA67}" dt="2023-06-16T05:54:02.104" v="122"/>
          <ac:picMkLst>
            <pc:docMk/>
            <pc:sldMk cId="2509871937" sldId="457"/>
            <ac:picMk id="14" creationId="{44024691-5005-4BE7-CCA4-8447BF1D77C2}"/>
          </ac:picMkLst>
        </pc:picChg>
        <pc:picChg chg="add del mod">
          <ac:chgData name="Leonie Smith" userId="fed1330f33f5650e" providerId="LiveId" clId="{D1D1215B-3C74-4787-A7DD-B96246DAEA67}" dt="2023-06-16T05:54:16.601" v="124"/>
          <ac:picMkLst>
            <pc:docMk/>
            <pc:sldMk cId="2509871937" sldId="457"/>
            <ac:picMk id="15" creationId="{8B8FEA1E-79BA-02E7-A70C-4B7FCADF9F93}"/>
          </ac:picMkLst>
        </pc:picChg>
        <pc:picChg chg="add del mod ord">
          <ac:chgData name="Leonie Smith" userId="fed1330f33f5650e" providerId="LiveId" clId="{D1D1215B-3C74-4787-A7DD-B96246DAEA67}" dt="2023-06-16T05:54:31.440" v="125"/>
          <ac:picMkLst>
            <pc:docMk/>
            <pc:sldMk cId="2509871937" sldId="457"/>
            <ac:picMk id="19" creationId="{6633DDD6-B1F7-EF72-9085-3762EEB2D039}"/>
          </ac:picMkLst>
        </pc:picChg>
        <pc:picChg chg="add del mod">
          <ac:chgData name="Leonie Smith" userId="fed1330f33f5650e" providerId="LiveId" clId="{D1D1215B-3C74-4787-A7DD-B96246DAEA67}" dt="2023-06-16T05:55:04.527" v="127"/>
          <ac:picMkLst>
            <pc:docMk/>
            <pc:sldMk cId="2509871937" sldId="457"/>
            <ac:picMk id="20" creationId="{1F063DB5-4BC7-183D-4A59-28007207B603}"/>
          </ac:picMkLst>
        </pc:picChg>
        <pc:picChg chg="add del mod ord">
          <ac:chgData name="Leonie Smith" userId="fed1330f33f5650e" providerId="LiveId" clId="{D1D1215B-3C74-4787-A7DD-B96246DAEA67}" dt="2023-06-16T05:55:10.976" v="128"/>
          <ac:picMkLst>
            <pc:docMk/>
            <pc:sldMk cId="2509871937" sldId="457"/>
            <ac:picMk id="23" creationId="{82DB1C11-B298-ED7F-E2D2-FF30E0428BB4}"/>
          </ac:picMkLst>
        </pc:picChg>
        <pc:picChg chg="add del mod">
          <ac:chgData name="Leonie Smith" userId="fed1330f33f5650e" providerId="LiveId" clId="{D1D1215B-3C74-4787-A7DD-B96246DAEA67}" dt="2023-06-16T05:55:13.780" v="130"/>
          <ac:picMkLst>
            <pc:docMk/>
            <pc:sldMk cId="2509871937" sldId="457"/>
            <ac:picMk id="24" creationId="{6C78FA17-9029-4ED9-490A-E70139B918E5}"/>
          </ac:picMkLst>
        </pc:picChg>
        <pc:picChg chg="add del mod ord">
          <ac:chgData name="Leonie Smith" userId="fed1330f33f5650e" providerId="LiveId" clId="{D1D1215B-3C74-4787-A7DD-B96246DAEA67}" dt="2023-06-16T05:55:19.617" v="131"/>
          <ac:picMkLst>
            <pc:docMk/>
            <pc:sldMk cId="2509871937" sldId="457"/>
            <ac:picMk id="27" creationId="{DEAF31E2-C9EA-985F-12F0-53D82AA2CD82}"/>
          </ac:picMkLst>
        </pc:picChg>
        <pc:picChg chg="add del mod">
          <ac:chgData name="Leonie Smith" userId="fed1330f33f5650e" providerId="LiveId" clId="{D1D1215B-3C74-4787-A7DD-B96246DAEA67}" dt="2023-06-16T05:55:21.047" v="133"/>
          <ac:picMkLst>
            <pc:docMk/>
            <pc:sldMk cId="2509871937" sldId="457"/>
            <ac:picMk id="28" creationId="{3D151D25-2027-A48A-5794-DE06D3CA12DF}"/>
          </ac:picMkLst>
        </pc:picChg>
        <pc:picChg chg="add del mod ord">
          <ac:chgData name="Leonie Smith" userId="fed1330f33f5650e" providerId="LiveId" clId="{D1D1215B-3C74-4787-A7DD-B96246DAEA67}" dt="2023-06-16T05:55:36.172" v="134"/>
          <ac:picMkLst>
            <pc:docMk/>
            <pc:sldMk cId="2509871937" sldId="457"/>
            <ac:picMk id="31" creationId="{8FE31768-4223-112A-73A4-90152586512C}"/>
          </ac:picMkLst>
        </pc:picChg>
        <pc:picChg chg="add del mod">
          <ac:chgData name="Leonie Smith" userId="fed1330f33f5650e" providerId="LiveId" clId="{D1D1215B-3C74-4787-A7DD-B96246DAEA67}" dt="2023-06-16T05:56:54.212" v="136"/>
          <ac:picMkLst>
            <pc:docMk/>
            <pc:sldMk cId="2509871937" sldId="457"/>
            <ac:picMk id="32" creationId="{AAC78F9B-04B9-4179-1457-0C96729BA4D7}"/>
          </ac:picMkLst>
        </pc:picChg>
        <pc:picChg chg="add del mod ord">
          <ac:chgData name="Leonie Smith" userId="fed1330f33f5650e" providerId="LiveId" clId="{D1D1215B-3C74-4787-A7DD-B96246DAEA67}" dt="2023-06-16T05:57:09.681" v="137"/>
          <ac:picMkLst>
            <pc:docMk/>
            <pc:sldMk cId="2509871937" sldId="457"/>
            <ac:picMk id="41" creationId="{25B59F11-F09A-7317-B60E-1295364185CD}"/>
          </ac:picMkLst>
        </pc:picChg>
        <pc:picChg chg="add mod">
          <ac:chgData name="Leonie Smith" userId="fed1330f33f5650e" providerId="LiveId" clId="{D1D1215B-3C74-4787-A7DD-B96246DAEA67}" dt="2023-06-16T05:57:09.681" v="137"/>
          <ac:picMkLst>
            <pc:docMk/>
            <pc:sldMk cId="2509871937" sldId="457"/>
            <ac:picMk id="42" creationId="{6A852AC6-3030-56FF-3FCE-5EB3DB254FB8}"/>
          </ac:picMkLst>
        </pc:picChg>
      </pc:sldChg>
      <pc:sldChg chg="addSp delSp modSp mod modTransition modAnim">
        <pc:chgData name="Leonie Smith" userId="fed1330f33f5650e" providerId="LiveId" clId="{D1D1215B-3C74-4787-A7DD-B96246DAEA67}" dt="2023-06-16T06:42:31.249" v="394"/>
        <pc:sldMkLst>
          <pc:docMk/>
          <pc:sldMk cId="2029530146" sldId="458"/>
        </pc:sldMkLst>
        <pc:picChg chg="del">
          <ac:chgData name="Leonie Smith" userId="fed1330f33f5650e" providerId="LiveId" clId="{D1D1215B-3C74-4787-A7DD-B96246DAEA67}" dt="2023-06-16T06:35:45.316" v="306"/>
          <ac:picMkLst>
            <pc:docMk/>
            <pc:sldMk cId="2029530146" sldId="458"/>
            <ac:picMk id="2" creationId="{6BE96AA6-3109-BFF6-C556-DD4EEA840B51}"/>
          </ac:picMkLst>
        </pc:picChg>
        <pc:picChg chg="add del mod ord">
          <ac:chgData name="Leonie Smith" userId="fed1330f33f5650e" providerId="LiveId" clId="{D1D1215B-3C74-4787-A7DD-B96246DAEA67}" dt="2023-06-16T06:35:54.934" v="307"/>
          <ac:picMkLst>
            <pc:docMk/>
            <pc:sldMk cId="2029530146" sldId="458"/>
            <ac:picMk id="8" creationId="{DEEBF905-9DB2-D403-68E4-B2913E22AC20}"/>
          </ac:picMkLst>
        </pc:picChg>
        <pc:picChg chg="add del mod">
          <ac:chgData name="Leonie Smith" userId="fed1330f33f5650e" providerId="LiveId" clId="{D1D1215B-3C74-4787-A7DD-B96246DAEA67}" dt="2023-06-16T06:36:29.287" v="309"/>
          <ac:picMkLst>
            <pc:docMk/>
            <pc:sldMk cId="2029530146" sldId="458"/>
            <ac:picMk id="9" creationId="{0A3E8505-3D93-66DB-1DC3-D71A604641FD}"/>
          </ac:picMkLst>
        </pc:picChg>
        <pc:picChg chg="add del mod ord">
          <ac:chgData name="Leonie Smith" userId="fed1330f33f5650e" providerId="LiveId" clId="{D1D1215B-3C74-4787-A7DD-B96246DAEA67}" dt="2023-06-16T06:36:39.208" v="310"/>
          <ac:picMkLst>
            <pc:docMk/>
            <pc:sldMk cId="2029530146" sldId="458"/>
            <ac:picMk id="17" creationId="{58D5757C-3B28-25A4-1A55-9D2A378DD909}"/>
          </ac:picMkLst>
        </pc:picChg>
        <pc:picChg chg="add del mod">
          <ac:chgData name="Leonie Smith" userId="fed1330f33f5650e" providerId="LiveId" clId="{D1D1215B-3C74-4787-A7DD-B96246DAEA67}" dt="2023-06-16T06:36:40.727" v="312"/>
          <ac:picMkLst>
            <pc:docMk/>
            <pc:sldMk cId="2029530146" sldId="458"/>
            <ac:picMk id="18" creationId="{F6D1240D-5E6E-F43F-DE37-C154D4FA930E}"/>
          </ac:picMkLst>
        </pc:picChg>
        <pc:picChg chg="add del mod ord">
          <ac:chgData name="Leonie Smith" userId="fed1330f33f5650e" providerId="LiveId" clId="{D1D1215B-3C74-4787-A7DD-B96246DAEA67}" dt="2023-06-16T06:36:45.988" v="313"/>
          <ac:picMkLst>
            <pc:docMk/>
            <pc:sldMk cId="2029530146" sldId="458"/>
            <ac:picMk id="21" creationId="{2B22836B-3EB9-F495-1A71-D4CD57A7D10C}"/>
          </ac:picMkLst>
        </pc:picChg>
        <pc:picChg chg="add del mod">
          <ac:chgData name="Leonie Smith" userId="fed1330f33f5650e" providerId="LiveId" clId="{D1D1215B-3C74-4787-A7DD-B96246DAEA67}" dt="2023-06-16T06:36:53.549" v="315"/>
          <ac:picMkLst>
            <pc:docMk/>
            <pc:sldMk cId="2029530146" sldId="458"/>
            <ac:picMk id="22" creationId="{3BA0CDCB-9EED-7E99-7DFF-BDB78A80A418}"/>
          </ac:picMkLst>
        </pc:picChg>
        <pc:picChg chg="add del mod ord">
          <ac:chgData name="Leonie Smith" userId="fed1330f33f5650e" providerId="LiveId" clId="{D1D1215B-3C74-4787-A7DD-B96246DAEA67}" dt="2023-06-16T06:37:04.164" v="316"/>
          <ac:picMkLst>
            <pc:docMk/>
            <pc:sldMk cId="2029530146" sldId="458"/>
            <ac:picMk id="25" creationId="{76CF8C13-71D1-2F70-DBE7-CFEE5D6CEEF4}"/>
          </ac:picMkLst>
        </pc:picChg>
        <pc:picChg chg="add del mod">
          <ac:chgData name="Leonie Smith" userId="fed1330f33f5650e" providerId="LiveId" clId="{D1D1215B-3C74-4787-A7DD-B96246DAEA67}" dt="2023-06-16T06:37:21.952" v="318"/>
          <ac:picMkLst>
            <pc:docMk/>
            <pc:sldMk cId="2029530146" sldId="458"/>
            <ac:picMk id="26" creationId="{C23B6217-E41F-4675-986D-24CD49995B04}"/>
          </ac:picMkLst>
        </pc:picChg>
        <pc:picChg chg="add del mod ord">
          <ac:chgData name="Leonie Smith" userId="fed1330f33f5650e" providerId="LiveId" clId="{D1D1215B-3C74-4787-A7DD-B96246DAEA67}" dt="2023-06-16T06:37:29.296" v="319"/>
          <ac:picMkLst>
            <pc:docMk/>
            <pc:sldMk cId="2029530146" sldId="458"/>
            <ac:picMk id="31" creationId="{2AE655DD-D28C-6FED-42BD-ECF4D66FC659}"/>
          </ac:picMkLst>
        </pc:picChg>
        <pc:picChg chg="add del mod">
          <ac:chgData name="Leonie Smith" userId="fed1330f33f5650e" providerId="LiveId" clId="{D1D1215B-3C74-4787-A7DD-B96246DAEA67}" dt="2023-06-16T06:37:33.970" v="321"/>
          <ac:picMkLst>
            <pc:docMk/>
            <pc:sldMk cId="2029530146" sldId="458"/>
            <ac:picMk id="32" creationId="{A88E6838-50E4-1365-F700-7C80C91BC63C}"/>
          </ac:picMkLst>
        </pc:picChg>
        <pc:picChg chg="add del mod ord">
          <ac:chgData name="Leonie Smith" userId="fed1330f33f5650e" providerId="LiveId" clId="{D1D1215B-3C74-4787-A7DD-B96246DAEA67}" dt="2023-06-16T06:37:38.928" v="322"/>
          <ac:picMkLst>
            <pc:docMk/>
            <pc:sldMk cId="2029530146" sldId="458"/>
            <ac:picMk id="35" creationId="{D6677C69-F371-D70A-010B-A8770EDCBDF5}"/>
          </ac:picMkLst>
        </pc:picChg>
        <pc:picChg chg="add del mod">
          <ac:chgData name="Leonie Smith" userId="fed1330f33f5650e" providerId="LiveId" clId="{D1D1215B-3C74-4787-A7DD-B96246DAEA67}" dt="2023-06-16T06:37:43.396" v="324"/>
          <ac:picMkLst>
            <pc:docMk/>
            <pc:sldMk cId="2029530146" sldId="458"/>
            <ac:picMk id="36" creationId="{9413E1F3-82E0-A40E-0FC2-2BABEBF3474E}"/>
          </ac:picMkLst>
        </pc:picChg>
        <pc:picChg chg="add del mod ord">
          <ac:chgData name="Leonie Smith" userId="fed1330f33f5650e" providerId="LiveId" clId="{D1D1215B-3C74-4787-A7DD-B96246DAEA67}" dt="2023-06-16T06:37:51.909" v="325"/>
          <ac:picMkLst>
            <pc:docMk/>
            <pc:sldMk cId="2029530146" sldId="458"/>
            <ac:picMk id="39" creationId="{63A4A984-E6CF-B21C-6F72-355A9A4F3E9E}"/>
          </ac:picMkLst>
        </pc:picChg>
        <pc:picChg chg="add del mod">
          <ac:chgData name="Leonie Smith" userId="fed1330f33f5650e" providerId="LiveId" clId="{D1D1215B-3C74-4787-A7DD-B96246DAEA67}" dt="2023-06-16T06:37:53.572" v="327"/>
          <ac:picMkLst>
            <pc:docMk/>
            <pc:sldMk cId="2029530146" sldId="458"/>
            <ac:picMk id="40" creationId="{8B96E998-6279-0E22-B71E-B66C0493C88D}"/>
          </ac:picMkLst>
        </pc:picChg>
        <pc:picChg chg="add del mod ord">
          <ac:chgData name="Leonie Smith" userId="fed1330f33f5650e" providerId="LiveId" clId="{D1D1215B-3C74-4787-A7DD-B96246DAEA67}" dt="2023-06-16T06:37:57.371" v="328"/>
          <ac:picMkLst>
            <pc:docMk/>
            <pc:sldMk cId="2029530146" sldId="458"/>
            <ac:picMk id="43" creationId="{C1033EE3-58C2-E49B-24B4-D50AB52BE48F}"/>
          </ac:picMkLst>
        </pc:picChg>
        <pc:picChg chg="add del mod">
          <ac:chgData name="Leonie Smith" userId="fed1330f33f5650e" providerId="LiveId" clId="{D1D1215B-3C74-4787-A7DD-B96246DAEA67}" dt="2023-06-16T06:38:19.906" v="330"/>
          <ac:picMkLst>
            <pc:docMk/>
            <pc:sldMk cId="2029530146" sldId="458"/>
            <ac:picMk id="44" creationId="{01AC35BA-8F84-ECE3-7EB6-4CFC4FDA2065}"/>
          </ac:picMkLst>
        </pc:picChg>
        <pc:picChg chg="add del mod ord">
          <ac:chgData name="Leonie Smith" userId="fed1330f33f5650e" providerId="LiveId" clId="{D1D1215B-3C74-4787-A7DD-B96246DAEA67}" dt="2023-06-16T06:38:24.841" v="331"/>
          <ac:picMkLst>
            <pc:docMk/>
            <pc:sldMk cId="2029530146" sldId="458"/>
            <ac:picMk id="47" creationId="{4089A32C-F589-2B0C-20C7-C87E0E91588F}"/>
          </ac:picMkLst>
        </pc:picChg>
        <pc:picChg chg="add del mod">
          <ac:chgData name="Leonie Smith" userId="fed1330f33f5650e" providerId="LiveId" clId="{D1D1215B-3C74-4787-A7DD-B96246DAEA67}" dt="2023-06-16T06:38:28.430" v="333"/>
          <ac:picMkLst>
            <pc:docMk/>
            <pc:sldMk cId="2029530146" sldId="458"/>
            <ac:picMk id="48" creationId="{0BC08D9F-6884-EF73-606E-ED9A2EDDB910}"/>
          </ac:picMkLst>
        </pc:picChg>
        <pc:picChg chg="add del mod ord">
          <ac:chgData name="Leonie Smith" userId="fed1330f33f5650e" providerId="LiveId" clId="{D1D1215B-3C74-4787-A7DD-B96246DAEA67}" dt="2023-06-16T06:38:33.019" v="334"/>
          <ac:picMkLst>
            <pc:docMk/>
            <pc:sldMk cId="2029530146" sldId="458"/>
            <ac:picMk id="51" creationId="{3773086A-A411-B666-1290-8F3AC11DCC9D}"/>
          </ac:picMkLst>
        </pc:picChg>
        <pc:picChg chg="add del mod">
          <ac:chgData name="Leonie Smith" userId="fed1330f33f5650e" providerId="LiveId" clId="{D1D1215B-3C74-4787-A7DD-B96246DAEA67}" dt="2023-06-16T06:38:40.929" v="336"/>
          <ac:picMkLst>
            <pc:docMk/>
            <pc:sldMk cId="2029530146" sldId="458"/>
            <ac:picMk id="52" creationId="{8910B1FF-DC01-9ADF-EBA1-3F45A9728686}"/>
          </ac:picMkLst>
        </pc:picChg>
        <pc:picChg chg="add del mod ord">
          <ac:chgData name="Leonie Smith" userId="fed1330f33f5650e" providerId="LiveId" clId="{D1D1215B-3C74-4787-A7DD-B96246DAEA67}" dt="2023-06-16T06:38:46.093" v="337"/>
          <ac:picMkLst>
            <pc:docMk/>
            <pc:sldMk cId="2029530146" sldId="458"/>
            <ac:picMk id="55" creationId="{99DD2B27-1E4A-764A-5576-7CB69685E662}"/>
          </ac:picMkLst>
        </pc:picChg>
        <pc:picChg chg="add del mod">
          <ac:chgData name="Leonie Smith" userId="fed1330f33f5650e" providerId="LiveId" clId="{D1D1215B-3C74-4787-A7DD-B96246DAEA67}" dt="2023-06-16T06:38:47.332" v="339"/>
          <ac:picMkLst>
            <pc:docMk/>
            <pc:sldMk cId="2029530146" sldId="458"/>
            <ac:picMk id="56" creationId="{877DCE4A-53BB-1381-3C1F-A116DB15CDCF}"/>
          </ac:picMkLst>
        </pc:picChg>
        <pc:picChg chg="add del mod ord">
          <ac:chgData name="Leonie Smith" userId="fed1330f33f5650e" providerId="LiveId" clId="{D1D1215B-3C74-4787-A7DD-B96246DAEA67}" dt="2023-06-16T06:38:53.882" v="340"/>
          <ac:picMkLst>
            <pc:docMk/>
            <pc:sldMk cId="2029530146" sldId="458"/>
            <ac:picMk id="59" creationId="{DEDE4CD5-4AA6-821E-D324-C830FFC4E454}"/>
          </ac:picMkLst>
        </pc:picChg>
        <pc:picChg chg="add del mod">
          <ac:chgData name="Leonie Smith" userId="fed1330f33f5650e" providerId="LiveId" clId="{D1D1215B-3C74-4787-A7DD-B96246DAEA67}" dt="2023-06-16T06:38:55.550" v="342"/>
          <ac:picMkLst>
            <pc:docMk/>
            <pc:sldMk cId="2029530146" sldId="458"/>
            <ac:picMk id="60" creationId="{C2CA783C-D249-FB10-01DE-DBC33F219C91}"/>
          </ac:picMkLst>
        </pc:picChg>
        <pc:picChg chg="add del mod ord">
          <ac:chgData name="Leonie Smith" userId="fed1330f33f5650e" providerId="LiveId" clId="{D1D1215B-3C74-4787-A7DD-B96246DAEA67}" dt="2023-06-16T06:39:02.292" v="343"/>
          <ac:picMkLst>
            <pc:docMk/>
            <pc:sldMk cId="2029530146" sldId="458"/>
            <ac:picMk id="62" creationId="{11645F35-9007-5A7B-9170-49B75B33ACA0}"/>
          </ac:picMkLst>
        </pc:picChg>
        <pc:picChg chg="add del mod">
          <ac:chgData name="Leonie Smith" userId="fed1330f33f5650e" providerId="LiveId" clId="{D1D1215B-3C74-4787-A7DD-B96246DAEA67}" dt="2023-06-16T06:39:04.966" v="345"/>
          <ac:picMkLst>
            <pc:docMk/>
            <pc:sldMk cId="2029530146" sldId="458"/>
            <ac:picMk id="63" creationId="{27798664-6CE8-3FF0-8519-69BC0EE3F52A}"/>
          </ac:picMkLst>
        </pc:picChg>
        <pc:picChg chg="add del mod ord">
          <ac:chgData name="Leonie Smith" userId="fed1330f33f5650e" providerId="LiveId" clId="{D1D1215B-3C74-4787-A7DD-B96246DAEA67}" dt="2023-06-16T06:39:13.842" v="346"/>
          <ac:picMkLst>
            <pc:docMk/>
            <pc:sldMk cId="2029530146" sldId="458"/>
            <ac:picMk id="66" creationId="{BFF54C2B-9D1E-F676-3D88-8F9A3BC87E71}"/>
          </ac:picMkLst>
        </pc:picChg>
        <pc:picChg chg="add del mod">
          <ac:chgData name="Leonie Smith" userId="fed1330f33f5650e" providerId="LiveId" clId="{D1D1215B-3C74-4787-A7DD-B96246DAEA67}" dt="2023-06-16T06:39:20.370" v="348"/>
          <ac:picMkLst>
            <pc:docMk/>
            <pc:sldMk cId="2029530146" sldId="458"/>
            <ac:picMk id="67" creationId="{0E851CF8-CE8B-7716-0B94-5BE018999CFC}"/>
          </ac:picMkLst>
        </pc:picChg>
        <pc:picChg chg="add del mod ord">
          <ac:chgData name="Leonie Smith" userId="fed1330f33f5650e" providerId="LiveId" clId="{D1D1215B-3C74-4787-A7DD-B96246DAEA67}" dt="2023-06-16T06:39:25.069" v="349"/>
          <ac:picMkLst>
            <pc:docMk/>
            <pc:sldMk cId="2029530146" sldId="458"/>
            <ac:picMk id="70" creationId="{52C5232F-3CD6-DCD2-4431-29F7892A1BFE}"/>
          </ac:picMkLst>
        </pc:picChg>
        <pc:picChg chg="add del mod">
          <ac:chgData name="Leonie Smith" userId="fed1330f33f5650e" providerId="LiveId" clId="{D1D1215B-3C74-4787-A7DD-B96246DAEA67}" dt="2023-06-16T06:39:34.551" v="351"/>
          <ac:picMkLst>
            <pc:docMk/>
            <pc:sldMk cId="2029530146" sldId="458"/>
            <ac:picMk id="71" creationId="{38B8E0F3-4CF6-4FCC-3951-C6D1AA148FD2}"/>
          </ac:picMkLst>
        </pc:picChg>
        <pc:picChg chg="add del mod ord">
          <ac:chgData name="Leonie Smith" userId="fed1330f33f5650e" providerId="LiveId" clId="{D1D1215B-3C74-4787-A7DD-B96246DAEA67}" dt="2023-06-16T06:39:44.975" v="352"/>
          <ac:picMkLst>
            <pc:docMk/>
            <pc:sldMk cId="2029530146" sldId="458"/>
            <ac:picMk id="75" creationId="{9B2C937C-E0E6-836B-BBB1-7E1C320AF059}"/>
          </ac:picMkLst>
        </pc:picChg>
        <pc:picChg chg="add del mod">
          <ac:chgData name="Leonie Smith" userId="fed1330f33f5650e" providerId="LiveId" clId="{D1D1215B-3C74-4787-A7DD-B96246DAEA67}" dt="2023-06-16T06:39:47.786" v="354"/>
          <ac:picMkLst>
            <pc:docMk/>
            <pc:sldMk cId="2029530146" sldId="458"/>
            <ac:picMk id="76" creationId="{897B42FA-F578-6A05-1884-F113956EA63F}"/>
          </ac:picMkLst>
        </pc:picChg>
        <pc:picChg chg="add del mod ord">
          <ac:chgData name="Leonie Smith" userId="fed1330f33f5650e" providerId="LiveId" clId="{D1D1215B-3C74-4787-A7DD-B96246DAEA67}" dt="2023-06-16T06:39:54.818" v="355"/>
          <ac:picMkLst>
            <pc:docMk/>
            <pc:sldMk cId="2029530146" sldId="458"/>
            <ac:picMk id="79" creationId="{42151D29-1198-7349-CED4-349A4A201962}"/>
          </ac:picMkLst>
        </pc:picChg>
        <pc:picChg chg="add del mod">
          <ac:chgData name="Leonie Smith" userId="fed1330f33f5650e" providerId="LiveId" clId="{D1D1215B-3C74-4787-A7DD-B96246DAEA67}" dt="2023-06-16T06:39:56.118" v="357"/>
          <ac:picMkLst>
            <pc:docMk/>
            <pc:sldMk cId="2029530146" sldId="458"/>
            <ac:picMk id="80" creationId="{7F013E23-D3B5-EF87-8247-C42D030BEDCB}"/>
          </ac:picMkLst>
        </pc:picChg>
        <pc:picChg chg="add del mod ord">
          <ac:chgData name="Leonie Smith" userId="fed1330f33f5650e" providerId="LiveId" clId="{D1D1215B-3C74-4787-A7DD-B96246DAEA67}" dt="2023-06-16T06:40:06.288" v="358"/>
          <ac:picMkLst>
            <pc:docMk/>
            <pc:sldMk cId="2029530146" sldId="458"/>
            <ac:picMk id="83" creationId="{97782BE5-CB43-4C3C-2E1A-43271DC56113}"/>
          </ac:picMkLst>
        </pc:picChg>
        <pc:picChg chg="add del mod">
          <ac:chgData name="Leonie Smith" userId="fed1330f33f5650e" providerId="LiveId" clId="{D1D1215B-3C74-4787-A7DD-B96246DAEA67}" dt="2023-06-16T06:40:22.825" v="360"/>
          <ac:picMkLst>
            <pc:docMk/>
            <pc:sldMk cId="2029530146" sldId="458"/>
            <ac:picMk id="84" creationId="{B3C640B8-3A67-21C9-556C-4DA61ECC9BC6}"/>
          </ac:picMkLst>
        </pc:picChg>
        <pc:picChg chg="add del mod ord">
          <ac:chgData name="Leonie Smith" userId="fed1330f33f5650e" providerId="LiveId" clId="{D1D1215B-3C74-4787-A7DD-B96246DAEA67}" dt="2023-06-16T06:40:31.461" v="361"/>
          <ac:picMkLst>
            <pc:docMk/>
            <pc:sldMk cId="2029530146" sldId="458"/>
            <ac:picMk id="88" creationId="{2B8812F3-61E3-C9B7-827B-ECB2C35B2989}"/>
          </ac:picMkLst>
        </pc:picChg>
        <pc:picChg chg="add del mod">
          <ac:chgData name="Leonie Smith" userId="fed1330f33f5650e" providerId="LiveId" clId="{D1D1215B-3C74-4787-A7DD-B96246DAEA67}" dt="2023-06-16T06:40:34.199" v="363"/>
          <ac:picMkLst>
            <pc:docMk/>
            <pc:sldMk cId="2029530146" sldId="458"/>
            <ac:picMk id="89" creationId="{51BC9EB3-C23E-D07A-17C3-62B2E2CA540B}"/>
          </ac:picMkLst>
        </pc:picChg>
        <pc:picChg chg="add del mod ord">
          <ac:chgData name="Leonie Smith" userId="fed1330f33f5650e" providerId="LiveId" clId="{D1D1215B-3C74-4787-A7DD-B96246DAEA67}" dt="2023-06-16T06:40:41.109" v="364"/>
          <ac:picMkLst>
            <pc:docMk/>
            <pc:sldMk cId="2029530146" sldId="458"/>
            <ac:picMk id="92" creationId="{640901A7-CC3C-3E2D-0CE8-76F229FEC737}"/>
          </ac:picMkLst>
        </pc:picChg>
        <pc:picChg chg="add del mod">
          <ac:chgData name="Leonie Smith" userId="fed1330f33f5650e" providerId="LiveId" clId="{D1D1215B-3C74-4787-A7DD-B96246DAEA67}" dt="2023-06-16T06:40:42.492" v="366"/>
          <ac:picMkLst>
            <pc:docMk/>
            <pc:sldMk cId="2029530146" sldId="458"/>
            <ac:picMk id="93" creationId="{A0162871-516E-1268-63ED-AC60BC3FC975}"/>
          </ac:picMkLst>
        </pc:picChg>
        <pc:picChg chg="add del mod ord">
          <ac:chgData name="Leonie Smith" userId="fed1330f33f5650e" providerId="LiveId" clId="{D1D1215B-3C74-4787-A7DD-B96246DAEA67}" dt="2023-06-16T06:40:49.627" v="367"/>
          <ac:picMkLst>
            <pc:docMk/>
            <pc:sldMk cId="2029530146" sldId="458"/>
            <ac:picMk id="95" creationId="{EB19CE23-50D9-0C99-A5AD-363DCFD14895}"/>
          </ac:picMkLst>
        </pc:picChg>
        <pc:picChg chg="add del mod">
          <ac:chgData name="Leonie Smith" userId="fed1330f33f5650e" providerId="LiveId" clId="{D1D1215B-3C74-4787-A7DD-B96246DAEA67}" dt="2023-06-16T06:40:52.032" v="369"/>
          <ac:picMkLst>
            <pc:docMk/>
            <pc:sldMk cId="2029530146" sldId="458"/>
            <ac:picMk id="96" creationId="{CA18546F-7485-F2DD-7D46-F0C95289DF03}"/>
          </ac:picMkLst>
        </pc:picChg>
        <pc:picChg chg="add del mod ord">
          <ac:chgData name="Leonie Smith" userId="fed1330f33f5650e" providerId="LiveId" clId="{D1D1215B-3C74-4787-A7DD-B96246DAEA67}" dt="2023-06-16T06:40:55.756" v="370"/>
          <ac:picMkLst>
            <pc:docMk/>
            <pc:sldMk cId="2029530146" sldId="458"/>
            <ac:picMk id="99" creationId="{DE094BCF-6EBA-B080-E182-D1FE0966766B}"/>
          </ac:picMkLst>
        </pc:picChg>
        <pc:picChg chg="add del mod">
          <ac:chgData name="Leonie Smith" userId="fed1330f33f5650e" providerId="LiveId" clId="{D1D1215B-3C74-4787-A7DD-B96246DAEA67}" dt="2023-06-16T06:40:57.331" v="372"/>
          <ac:picMkLst>
            <pc:docMk/>
            <pc:sldMk cId="2029530146" sldId="458"/>
            <ac:picMk id="100" creationId="{4CB39100-CBB2-A673-F75B-BE9D425A8D2B}"/>
          </ac:picMkLst>
        </pc:picChg>
        <pc:picChg chg="add del mod ord">
          <ac:chgData name="Leonie Smith" userId="fed1330f33f5650e" providerId="LiveId" clId="{D1D1215B-3C74-4787-A7DD-B96246DAEA67}" dt="2023-06-16T06:41:02.502" v="373"/>
          <ac:picMkLst>
            <pc:docMk/>
            <pc:sldMk cId="2029530146" sldId="458"/>
            <ac:picMk id="103" creationId="{137C19CA-1DF9-E5B0-4E25-D15B5C903CDA}"/>
          </ac:picMkLst>
        </pc:picChg>
        <pc:picChg chg="add del mod">
          <ac:chgData name="Leonie Smith" userId="fed1330f33f5650e" providerId="LiveId" clId="{D1D1215B-3C74-4787-A7DD-B96246DAEA67}" dt="2023-06-16T06:41:03.685" v="375"/>
          <ac:picMkLst>
            <pc:docMk/>
            <pc:sldMk cId="2029530146" sldId="458"/>
            <ac:picMk id="104" creationId="{34F1E7DA-F78D-CA72-04B2-188C21A99BD5}"/>
          </ac:picMkLst>
        </pc:picChg>
        <pc:picChg chg="add del mod ord">
          <ac:chgData name="Leonie Smith" userId="fed1330f33f5650e" providerId="LiveId" clId="{D1D1215B-3C74-4787-A7DD-B96246DAEA67}" dt="2023-06-16T06:41:10.520" v="376"/>
          <ac:picMkLst>
            <pc:docMk/>
            <pc:sldMk cId="2029530146" sldId="458"/>
            <ac:picMk id="107" creationId="{9F3E71BF-6E5F-3130-7848-768668F89F68}"/>
          </ac:picMkLst>
        </pc:picChg>
        <pc:picChg chg="add del mod">
          <ac:chgData name="Leonie Smith" userId="fed1330f33f5650e" providerId="LiveId" clId="{D1D1215B-3C74-4787-A7DD-B96246DAEA67}" dt="2023-06-16T06:41:12.443" v="378"/>
          <ac:picMkLst>
            <pc:docMk/>
            <pc:sldMk cId="2029530146" sldId="458"/>
            <ac:picMk id="108" creationId="{339EC933-6A10-513F-E6BA-3D1DB0286342}"/>
          </ac:picMkLst>
        </pc:picChg>
        <pc:picChg chg="add del mod ord">
          <ac:chgData name="Leonie Smith" userId="fed1330f33f5650e" providerId="LiveId" clId="{D1D1215B-3C74-4787-A7DD-B96246DAEA67}" dt="2023-06-16T06:41:16.364" v="379"/>
          <ac:picMkLst>
            <pc:docMk/>
            <pc:sldMk cId="2029530146" sldId="458"/>
            <ac:picMk id="111" creationId="{4051054A-9887-C307-F1EC-94DBDAD0CDEE}"/>
          </ac:picMkLst>
        </pc:picChg>
        <pc:picChg chg="add del mod">
          <ac:chgData name="Leonie Smith" userId="fed1330f33f5650e" providerId="LiveId" clId="{D1D1215B-3C74-4787-A7DD-B96246DAEA67}" dt="2023-06-16T06:41:17.780" v="381"/>
          <ac:picMkLst>
            <pc:docMk/>
            <pc:sldMk cId="2029530146" sldId="458"/>
            <ac:picMk id="112" creationId="{4F4D0004-FF0F-F7B3-26CB-E1A3CAC4FCE1}"/>
          </ac:picMkLst>
        </pc:picChg>
        <pc:picChg chg="add del mod ord">
          <ac:chgData name="Leonie Smith" userId="fed1330f33f5650e" providerId="LiveId" clId="{D1D1215B-3C74-4787-A7DD-B96246DAEA67}" dt="2023-06-16T06:41:24.749" v="382"/>
          <ac:picMkLst>
            <pc:docMk/>
            <pc:sldMk cId="2029530146" sldId="458"/>
            <ac:picMk id="115" creationId="{D2A84DB2-E41D-0D33-5F6A-2A391B687A79}"/>
          </ac:picMkLst>
        </pc:picChg>
        <pc:picChg chg="add del mod">
          <ac:chgData name="Leonie Smith" userId="fed1330f33f5650e" providerId="LiveId" clId="{D1D1215B-3C74-4787-A7DD-B96246DAEA67}" dt="2023-06-16T06:41:30.402" v="384"/>
          <ac:picMkLst>
            <pc:docMk/>
            <pc:sldMk cId="2029530146" sldId="458"/>
            <ac:picMk id="116" creationId="{31DDA5DE-8F4E-7132-E7C3-61881D8C4FEE}"/>
          </ac:picMkLst>
        </pc:picChg>
        <pc:picChg chg="add del mod ord">
          <ac:chgData name="Leonie Smith" userId="fed1330f33f5650e" providerId="LiveId" clId="{D1D1215B-3C74-4787-A7DD-B96246DAEA67}" dt="2023-06-16T06:41:36.654" v="385"/>
          <ac:picMkLst>
            <pc:docMk/>
            <pc:sldMk cId="2029530146" sldId="458"/>
            <ac:picMk id="119" creationId="{82D1E198-7A20-4F9C-AA20-DF80E3A657A1}"/>
          </ac:picMkLst>
        </pc:picChg>
        <pc:picChg chg="add del mod">
          <ac:chgData name="Leonie Smith" userId="fed1330f33f5650e" providerId="LiveId" clId="{D1D1215B-3C74-4787-A7DD-B96246DAEA67}" dt="2023-06-16T06:41:37.908" v="387"/>
          <ac:picMkLst>
            <pc:docMk/>
            <pc:sldMk cId="2029530146" sldId="458"/>
            <ac:picMk id="120" creationId="{84DC5C61-9E1C-F58C-7963-16F0A92F109F}"/>
          </ac:picMkLst>
        </pc:picChg>
        <pc:picChg chg="add del mod ord">
          <ac:chgData name="Leonie Smith" userId="fed1330f33f5650e" providerId="LiveId" clId="{D1D1215B-3C74-4787-A7DD-B96246DAEA67}" dt="2023-06-16T06:41:47.552" v="388"/>
          <ac:picMkLst>
            <pc:docMk/>
            <pc:sldMk cId="2029530146" sldId="458"/>
            <ac:picMk id="123" creationId="{8E5BD269-A6A4-FE42-569B-66E5894897B0}"/>
          </ac:picMkLst>
        </pc:picChg>
        <pc:picChg chg="add del mod">
          <ac:chgData name="Leonie Smith" userId="fed1330f33f5650e" providerId="LiveId" clId="{D1D1215B-3C74-4787-A7DD-B96246DAEA67}" dt="2023-06-16T06:41:58.056" v="390"/>
          <ac:picMkLst>
            <pc:docMk/>
            <pc:sldMk cId="2029530146" sldId="458"/>
            <ac:picMk id="124" creationId="{6483B015-E091-45EB-79A8-43307E47777B}"/>
          </ac:picMkLst>
        </pc:picChg>
        <pc:picChg chg="add del mod ord">
          <ac:chgData name="Leonie Smith" userId="fed1330f33f5650e" providerId="LiveId" clId="{D1D1215B-3C74-4787-A7DD-B96246DAEA67}" dt="2023-06-16T06:42:07.750" v="391"/>
          <ac:picMkLst>
            <pc:docMk/>
            <pc:sldMk cId="2029530146" sldId="458"/>
            <ac:picMk id="128" creationId="{DB9B5F07-E1AC-B0A5-2B34-DDDBDAFC640C}"/>
          </ac:picMkLst>
        </pc:picChg>
        <pc:picChg chg="add del mod">
          <ac:chgData name="Leonie Smith" userId="fed1330f33f5650e" providerId="LiveId" clId="{D1D1215B-3C74-4787-A7DD-B96246DAEA67}" dt="2023-06-16T06:42:20.967" v="393"/>
          <ac:picMkLst>
            <pc:docMk/>
            <pc:sldMk cId="2029530146" sldId="458"/>
            <ac:picMk id="129" creationId="{B623F455-C551-1D3D-D20F-577CA31DCA86}"/>
          </ac:picMkLst>
        </pc:picChg>
        <pc:picChg chg="add del mod ord">
          <ac:chgData name="Leonie Smith" userId="fed1330f33f5650e" providerId="LiveId" clId="{D1D1215B-3C74-4787-A7DD-B96246DAEA67}" dt="2023-06-16T06:42:31.249" v="394"/>
          <ac:picMkLst>
            <pc:docMk/>
            <pc:sldMk cId="2029530146" sldId="458"/>
            <ac:picMk id="134" creationId="{77BCC552-10DA-F4C4-3A1F-AC47C5B9301C}"/>
          </ac:picMkLst>
        </pc:picChg>
        <pc:picChg chg="add mod">
          <ac:chgData name="Leonie Smith" userId="fed1330f33f5650e" providerId="LiveId" clId="{D1D1215B-3C74-4787-A7DD-B96246DAEA67}" dt="2023-06-16T06:42:31.249" v="394"/>
          <ac:picMkLst>
            <pc:docMk/>
            <pc:sldMk cId="2029530146" sldId="458"/>
            <ac:picMk id="135" creationId="{95F9CBDD-6684-D338-0B91-79FA625734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48B86-A3EC-4632-817B-B79A23CA303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EB157-4375-4882-A722-8423A4E3608C}" type="slidenum">
              <a:rPr lang="en-ZA" smtClean="0"/>
              <a:t>‹#›</a:t>
            </a:fld>
            <a:endParaRPr lang="en-ZA"/>
          </a:p>
        </p:txBody>
      </p:sp>
    </p:spTree>
    <p:extLst>
      <p:ext uri="{BB962C8B-B14F-4D97-AF65-F5344CB8AC3E}">
        <p14:creationId xmlns:p14="http://schemas.microsoft.com/office/powerpoint/2010/main" val="3287000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03 Sin Continues – Gen 4-9</a:t>
            </a:r>
          </a:p>
          <a:p>
            <a:r>
              <a:rPr lang="en-ZA" dirty="0"/>
              <a:t>1) Cain &amp; Able – Gen 4:1-15 (Left Top)</a:t>
            </a:r>
          </a:p>
          <a:p>
            <a:r>
              <a:rPr lang="en-ZA" dirty="0"/>
              <a:t>2) Corruption of Mankind – Gen 6:1-7 (</a:t>
            </a:r>
            <a:r>
              <a:rPr lang="en-ZA" dirty="0" err="1"/>
              <a:t>Center</a:t>
            </a:r>
            <a:r>
              <a:rPr lang="en-ZA" dirty="0"/>
              <a:t> Top)</a:t>
            </a:r>
          </a:p>
          <a:p>
            <a:r>
              <a:rPr lang="en-ZA" dirty="0"/>
              <a:t>3) Noah found </a:t>
            </a:r>
            <a:r>
              <a:rPr lang="en-ZA" dirty="0" err="1"/>
              <a:t>favor</a:t>
            </a:r>
            <a:r>
              <a:rPr lang="en-ZA" dirty="0"/>
              <a:t> – Gen 6:8-12 (Right Top)</a:t>
            </a:r>
          </a:p>
          <a:p>
            <a:r>
              <a:rPr lang="en-ZA" dirty="0"/>
              <a:t>4) Noah builds the Arc – Gen 6:13-22 (Right 2nd)</a:t>
            </a:r>
          </a:p>
          <a:p>
            <a:r>
              <a:rPr lang="en-ZA" dirty="0"/>
              <a:t>5) Animals board the Arc – Gen 7:1-10 (Right Bottom)</a:t>
            </a:r>
          </a:p>
          <a:p>
            <a:r>
              <a:rPr lang="en-ZA" dirty="0"/>
              <a:t>6) Floods come – Gen 7:11-16 (Left Bottom)</a:t>
            </a:r>
          </a:p>
          <a:p>
            <a:r>
              <a:rPr lang="en-ZA" dirty="0"/>
              <a:t>7) Flood waters cover the earth – Gen 7:17-8:12 (</a:t>
            </a:r>
            <a:r>
              <a:rPr lang="en-ZA" dirty="0" err="1"/>
              <a:t>Center</a:t>
            </a:r>
            <a:r>
              <a:rPr lang="en-ZA" dirty="0"/>
              <a:t>)</a:t>
            </a:r>
          </a:p>
          <a:p>
            <a:r>
              <a:rPr lang="en-ZA" dirty="0"/>
              <a:t>8) Floods dry up – Gen 8:13-19 (Left 2nd from Bottom)</a:t>
            </a:r>
          </a:p>
          <a:p>
            <a:r>
              <a:rPr lang="en-ZA" dirty="0"/>
              <a:t>9) Rainbow – Gen 8:20-9:17 (Left 3rd from Bottom)</a:t>
            </a:r>
          </a:p>
        </p:txBody>
      </p:sp>
      <p:sp>
        <p:nvSpPr>
          <p:cNvPr id="4" name="Slide Number Placeholder 3"/>
          <p:cNvSpPr>
            <a:spLocks noGrp="1"/>
          </p:cNvSpPr>
          <p:nvPr>
            <p:ph type="sldNum" sz="quarter" idx="5"/>
          </p:nvPr>
        </p:nvSpPr>
        <p:spPr/>
        <p:txBody>
          <a:bodyPr/>
          <a:lstStyle/>
          <a:p>
            <a:fld id="{4C6EB157-4375-4882-A722-8423A4E3608C}" type="slidenum">
              <a:rPr lang="en-ZA" smtClean="0"/>
              <a:t>4</a:t>
            </a:fld>
            <a:endParaRPr lang="en-ZA"/>
          </a:p>
        </p:txBody>
      </p:sp>
    </p:spTree>
    <p:extLst>
      <p:ext uri="{BB962C8B-B14F-4D97-AF65-F5344CB8AC3E}">
        <p14:creationId xmlns:p14="http://schemas.microsoft.com/office/powerpoint/2010/main" val="353775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22</a:t>
            </a:fld>
            <a:endParaRPr lang="en-ZA"/>
          </a:p>
        </p:txBody>
      </p:sp>
    </p:spTree>
    <p:extLst>
      <p:ext uri="{BB962C8B-B14F-4D97-AF65-F5344CB8AC3E}">
        <p14:creationId xmlns:p14="http://schemas.microsoft.com/office/powerpoint/2010/main" val="145732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a:lnSpc>
                <a:spcPts val="2400"/>
              </a:lnSpc>
              <a:spcAft>
                <a:spcPts val="1000"/>
              </a:spcAft>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24</a:t>
            </a:fld>
            <a:endParaRPr lang="en-ZA"/>
          </a:p>
        </p:txBody>
      </p:sp>
    </p:spTree>
    <p:extLst>
      <p:ext uri="{BB962C8B-B14F-4D97-AF65-F5344CB8AC3E}">
        <p14:creationId xmlns:p14="http://schemas.microsoft.com/office/powerpoint/2010/main" val="38052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a:lnSpc>
                <a:spcPts val="2400"/>
              </a:lnSpc>
              <a:spcAft>
                <a:spcPts val="1000"/>
              </a:spcAft>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26</a:t>
            </a:fld>
            <a:endParaRPr lang="en-ZA"/>
          </a:p>
        </p:txBody>
      </p:sp>
    </p:spTree>
    <p:extLst>
      <p:ext uri="{BB962C8B-B14F-4D97-AF65-F5344CB8AC3E}">
        <p14:creationId xmlns:p14="http://schemas.microsoft.com/office/powerpoint/2010/main" val="219941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28</a:t>
            </a:fld>
            <a:endParaRPr lang="en-ZA"/>
          </a:p>
        </p:txBody>
      </p:sp>
    </p:spTree>
    <p:extLst>
      <p:ext uri="{BB962C8B-B14F-4D97-AF65-F5344CB8AC3E}">
        <p14:creationId xmlns:p14="http://schemas.microsoft.com/office/powerpoint/2010/main" val="357196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ts val="2400"/>
              </a:lnSpc>
              <a:buFont typeface="+mj-lt"/>
              <a:buNone/>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30</a:t>
            </a:fld>
            <a:endParaRPr lang="en-ZA"/>
          </a:p>
        </p:txBody>
      </p:sp>
    </p:spTree>
    <p:extLst>
      <p:ext uri="{BB962C8B-B14F-4D97-AF65-F5344CB8AC3E}">
        <p14:creationId xmlns:p14="http://schemas.microsoft.com/office/powerpoint/2010/main" val="273826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32</a:t>
            </a:fld>
            <a:endParaRPr lang="en-ZA"/>
          </a:p>
        </p:txBody>
      </p:sp>
    </p:spTree>
    <p:extLst>
      <p:ext uri="{BB962C8B-B14F-4D97-AF65-F5344CB8AC3E}">
        <p14:creationId xmlns:p14="http://schemas.microsoft.com/office/powerpoint/2010/main" val="191630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34</a:t>
            </a:fld>
            <a:endParaRPr lang="en-ZA"/>
          </a:p>
        </p:txBody>
      </p:sp>
    </p:spTree>
    <p:extLst>
      <p:ext uri="{BB962C8B-B14F-4D97-AF65-F5344CB8AC3E}">
        <p14:creationId xmlns:p14="http://schemas.microsoft.com/office/powerpoint/2010/main" val="159685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6</a:t>
            </a:fld>
            <a:endParaRPr lang="en-ZA"/>
          </a:p>
        </p:txBody>
      </p:sp>
    </p:spTree>
    <p:extLst>
      <p:ext uri="{BB962C8B-B14F-4D97-AF65-F5344CB8AC3E}">
        <p14:creationId xmlns:p14="http://schemas.microsoft.com/office/powerpoint/2010/main" val="64088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8</a:t>
            </a:fld>
            <a:endParaRPr lang="en-ZA"/>
          </a:p>
        </p:txBody>
      </p:sp>
    </p:spTree>
    <p:extLst>
      <p:ext uri="{BB962C8B-B14F-4D97-AF65-F5344CB8AC3E}">
        <p14:creationId xmlns:p14="http://schemas.microsoft.com/office/powerpoint/2010/main" val="272425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10</a:t>
            </a:fld>
            <a:endParaRPr lang="en-ZA"/>
          </a:p>
        </p:txBody>
      </p:sp>
    </p:spTree>
    <p:extLst>
      <p:ext uri="{BB962C8B-B14F-4D97-AF65-F5344CB8AC3E}">
        <p14:creationId xmlns:p14="http://schemas.microsoft.com/office/powerpoint/2010/main" val="18526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12</a:t>
            </a:fld>
            <a:endParaRPr lang="en-ZA"/>
          </a:p>
        </p:txBody>
      </p:sp>
    </p:spTree>
    <p:extLst>
      <p:ext uri="{BB962C8B-B14F-4D97-AF65-F5344CB8AC3E}">
        <p14:creationId xmlns:p14="http://schemas.microsoft.com/office/powerpoint/2010/main" val="376601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6EB157-4375-4882-A722-8423A4E3608C}" type="slidenum">
              <a:rPr lang="en-ZA" smtClean="0"/>
              <a:t>14</a:t>
            </a:fld>
            <a:endParaRPr lang="en-ZA"/>
          </a:p>
        </p:txBody>
      </p:sp>
    </p:spTree>
    <p:extLst>
      <p:ext uri="{BB962C8B-B14F-4D97-AF65-F5344CB8AC3E}">
        <p14:creationId xmlns:p14="http://schemas.microsoft.com/office/powerpoint/2010/main" val="159781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16</a:t>
            </a:fld>
            <a:endParaRPr lang="en-ZA"/>
          </a:p>
        </p:txBody>
      </p:sp>
    </p:spTree>
    <p:extLst>
      <p:ext uri="{BB962C8B-B14F-4D97-AF65-F5344CB8AC3E}">
        <p14:creationId xmlns:p14="http://schemas.microsoft.com/office/powerpoint/2010/main" val="201989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18</a:t>
            </a:fld>
            <a:endParaRPr lang="en-ZA"/>
          </a:p>
        </p:txBody>
      </p:sp>
    </p:spTree>
    <p:extLst>
      <p:ext uri="{BB962C8B-B14F-4D97-AF65-F5344CB8AC3E}">
        <p14:creationId xmlns:p14="http://schemas.microsoft.com/office/powerpoint/2010/main" val="102469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20</a:t>
            </a:fld>
            <a:endParaRPr lang="en-ZA"/>
          </a:p>
        </p:txBody>
      </p:sp>
    </p:spTree>
    <p:extLst>
      <p:ext uri="{BB962C8B-B14F-4D97-AF65-F5344CB8AC3E}">
        <p14:creationId xmlns:p14="http://schemas.microsoft.com/office/powerpoint/2010/main" val="30148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CC9D-A519-492A-A73A-2A96966AEE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D4254B-E61A-4B0D-9043-50AC59EA3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DED054F-FC94-44BD-BFCA-E7F2B0A70B8B}"/>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5" name="Footer Placeholder 4">
            <a:extLst>
              <a:ext uri="{FF2B5EF4-FFF2-40B4-BE49-F238E27FC236}">
                <a16:creationId xmlns:a16="http://schemas.microsoft.com/office/drawing/2014/main" id="{A847D3F6-AF93-4EA2-B0FA-908BC3D4E09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0E67BBD-87F8-4602-B455-20626898B102}"/>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73196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20E3-F147-449A-AD45-AAFDE8A992E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8D5A87C-BCC8-4D24-BD85-0EB907A1A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A35D6FC-377B-4D7A-9EE4-DAC4BB60C5FD}"/>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5" name="Footer Placeholder 4">
            <a:extLst>
              <a:ext uri="{FF2B5EF4-FFF2-40B4-BE49-F238E27FC236}">
                <a16:creationId xmlns:a16="http://schemas.microsoft.com/office/drawing/2014/main" id="{84CBAACE-B1BA-44D4-9513-608FC4764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56CDECA-3317-41B5-AE21-FC80F38464BE}"/>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4171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163CA-6759-4CBC-B352-2B9960AFA1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09E4C5E-53CE-4357-B05A-3E30E6C765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C9D743-B5DA-4710-9148-123D64FFB32F}"/>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5" name="Footer Placeholder 4">
            <a:extLst>
              <a:ext uri="{FF2B5EF4-FFF2-40B4-BE49-F238E27FC236}">
                <a16:creationId xmlns:a16="http://schemas.microsoft.com/office/drawing/2014/main" id="{1A161C78-783E-4F05-BBF5-075AAADEAC6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3BF48F6-10BF-4873-9DAE-4C90779F13F6}"/>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401693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3B50-D013-4D1A-A4EC-55899D443F4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C5C0EC8-2DD7-4CAD-9153-D3A29266F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CA6AC28-EA7A-40F1-85D4-F07C23415A9D}"/>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5" name="Footer Placeholder 4">
            <a:extLst>
              <a:ext uri="{FF2B5EF4-FFF2-40B4-BE49-F238E27FC236}">
                <a16:creationId xmlns:a16="http://schemas.microsoft.com/office/drawing/2014/main" id="{698DD91B-87D1-4F5F-996D-906C0512FF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43DEC9-19E8-4DDF-B840-833E2DC1DB08}"/>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78631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7ADA0-82F4-4DB1-BCF5-435FEC3B6A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F76F17D-D66F-4BA4-829F-CF1169855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B9BED-D83D-48A4-ACD6-8DD97530E947}"/>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5" name="Footer Placeholder 4">
            <a:extLst>
              <a:ext uri="{FF2B5EF4-FFF2-40B4-BE49-F238E27FC236}">
                <a16:creationId xmlns:a16="http://schemas.microsoft.com/office/drawing/2014/main" id="{BDC24C95-6299-4A71-A68E-E30585D8EFD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FFBE3D-0E06-4182-B6A2-30EA282011B9}"/>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62870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57AF-9C5D-46D3-862F-9B795E3E726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A46FF5-CB83-4BE0-81DA-1E548257D8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2323CC3-33CA-45D7-BF74-B3FC9C6D3D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D14FE87-A87E-4FE1-84C6-29C3F5E3C275}"/>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6" name="Footer Placeholder 5">
            <a:extLst>
              <a:ext uri="{FF2B5EF4-FFF2-40B4-BE49-F238E27FC236}">
                <a16:creationId xmlns:a16="http://schemas.microsoft.com/office/drawing/2014/main" id="{FA976414-3505-4000-B93D-B807F9057BC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EAD9566-03AB-4DE6-A6F0-444EF1E95B8B}"/>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15839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26D3-DD84-4B44-9CF8-94DC2BB58E5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26229F8-604F-483B-8A53-9E272B513B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B63FD-3CB9-4635-BC05-C81AE8461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F42AF1E-819B-436E-83ED-5A883B84D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FCA3F-44B8-43C6-A794-0428830FB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9BE2663-7B43-40B4-A967-9C7D366E664F}"/>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8" name="Footer Placeholder 7">
            <a:extLst>
              <a:ext uri="{FF2B5EF4-FFF2-40B4-BE49-F238E27FC236}">
                <a16:creationId xmlns:a16="http://schemas.microsoft.com/office/drawing/2014/main" id="{6EE3C8DC-BAF7-4E8F-A1E1-2AA39A670FC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210BBA2-049F-49D3-A917-71DC0EB1DC40}"/>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610360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9FA4-11D2-4DC8-AE18-2C86FB689BB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48E35FF-4851-45FA-B7DE-EE2BD3EAE340}"/>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4" name="Footer Placeholder 3">
            <a:extLst>
              <a:ext uri="{FF2B5EF4-FFF2-40B4-BE49-F238E27FC236}">
                <a16:creationId xmlns:a16="http://schemas.microsoft.com/office/drawing/2014/main" id="{0C1EA714-83EC-4BC2-90B8-60EA908E3DF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8BA6A03B-AC64-48B4-90CB-49B63B4E8816}"/>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75769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42114-4FE3-4E75-9B34-95DE8638E454}"/>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3" name="Footer Placeholder 2">
            <a:extLst>
              <a:ext uri="{FF2B5EF4-FFF2-40B4-BE49-F238E27FC236}">
                <a16:creationId xmlns:a16="http://schemas.microsoft.com/office/drawing/2014/main" id="{1B5676A9-9D29-4D18-8EFA-34532F736A3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D413608-2FD5-4602-8025-45C8227C7028}"/>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12755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4138-E732-4D6A-974A-146979CD9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8462334-FA2B-41C5-9210-CF1875851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D259120-3D67-45C3-BF5C-12E4E3299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8EEE5-591C-4BBA-B9E7-640C5BAC51E9}"/>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6" name="Footer Placeholder 5">
            <a:extLst>
              <a:ext uri="{FF2B5EF4-FFF2-40B4-BE49-F238E27FC236}">
                <a16:creationId xmlns:a16="http://schemas.microsoft.com/office/drawing/2014/main" id="{3D3FE0CF-C68A-4FB8-84A9-1D589739996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8AAB27A-910E-40AD-9CF9-9B4709917FE1}"/>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10390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E4C5-2898-4DCA-8E47-9E25BC70F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F6AA7A1B-24AD-4ED7-9E07-6101A803CF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0B523C3-FC60-4BDA-AEFF-9152B6447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79CC5-0DEA-43EE-AD25-844F66A82A07}"/>
              </a:ext>
            </a:extLst>
          </p:cNvPr>
          <p:cNvSpPr>
            <a:spLocks noGrp="1"/>
          </p:cNvSpPr>
          <p:nvPr>
            <p:ph type="dt" sz="half" idx="10"/>
          </p:nvPr>
        </p:nvSpPr>
        <p:spPr/>
        <p:txBody>
          <a:bodyPr/>
          <a:lstStyle/>
          <a:p>
            <a:fld id="{7F7E37EE-96AE-478E-8647-447C72D18215}" type="datetimeFigureOut">
              <a:rPr lang="en-ZA" smtClean="0"/>
              <a:t>2024/07/18</a:t>
            </a:fld>
            <a:endParaRPr lang="en-ZA"/>
          </a:p>
        </p:txBody>
      </p:sp>
      <p:sp>
        <p:nvSpPr>
          <p:cNvPr id="6" name="Footer Placeholder 5">
            <a:extLst>
              <a:ext uri="{FF2B5EF4-FFF2-40B4-BE49-F238E27FC236}">
                <a16:creationId xmlns:a16="http://schemas.microsoft.com/office/drawing/2014/main" id="{2542D5B4-5DE1-4E04-8158-75C4889306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F7BEEC6-7177-40B2-B971-378D33873C09}"/>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61653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C0AA7-A5C6-4D47-B6B7-D4AD42984F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47838C3-522E-4BAC-9738-E446DF1B3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2E56878-AE60-4BFE-8472-6CED0DD8D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E37EE-96AE-478E-8647-447C72D18215}" type="datetimeFigureOut">
              <a:rPr lang="en-ZA" smtClean="0"/>
              <a:t>2024/07/18</a:t>
            </a:fld>
            <a:endParaRPr lang="en-ZA"/>
          </a:p>
        </p:txBody>
      </p:sp>
      <p:sp>
        <p:nvSpPr>
          <p:cNvPr id="5" name="Footer Placeholder 4">
            <a:extLst>
              <a:ext uri="{FF2B5EF4-FFF2-40B4-BE49-F238E27FC236}">
                <a16:creationId xmlns:a16="http://schemas.microsoft.com/office/drawing/2014/main" id="{55B7FE38-C715-46BF-BDCE-6AF8F8D31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D9F2211-5AA8-474E-AB86-7BF3C841A2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297AE-52F9-43B6-868F-347F0AC9BA9F}" type="slidenum">
              <a:rPr lang="en-ZA" smtClean="0"/>
              <a:t>‹#›</a:t>
            </a:fld>
            <a:endParaRPr lang="en-ZA"/>
          </a:p>
        </p:txBody>
      </p:sp>
    </p:spTree>
    <p:extLst>
      <p:ext uri="{BB962C8B-B14F-4D97-AF65-F5344CB8AC3E}">
        <p14:creationId xmlns:p14="http://schemas.microsoft.com/office/powerpoint/2010/main" val="403069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2326-F5F5-4C90-22E5-10E4FD7CD6F5}"/>
              </a:ext>
            </a:extLst>
          </p:cNvPr>
          <p:cNvSpPr>
            <a:spLocks noGrp="1"/>
          </p:cNvSpPr>
          <p:nvPr>
            <p:ph type="title"/>
          </p:nvPr>
        </p:nvSpPr>
        <p:spPr/>
        <p:txBody>
          <a:bodyPr/>
          <a:lstStyle/>
          <a:p>
            <a:r>
              <a:rPr lang="en-IN" dirty="0"/>
              <a:t>03-1</a:t>
            </a:r>
          </a:p>
        </p:txBody>
      </p:sp>
      <p:sp>
        <p:nvSpPr>
          <p:cNvPr id="3" name="Content Placeholder 2">
            <a:extLst>
              <a:ext uri="{FF2B5EF4-FFF2-40B4-BE49-F238E27FC236}">
                <a16:creationId xmlns:a16="http://schemas.microsoft.com/office/drawing/2014/main" id="{6A429608-1C12-AA5B-17E7-D825F0320713}"/>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EB347733-C501-B220-CD29-4C350CED07A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62285281"/>
      </p:ext>
    </p:extLst>
  </p:cSld>
  <p:clrMapOvr>
    <a:masterClrMapping/>
  </p:clrMapOvr>
  <mc:AlternateContent xmlns:mc="http://schemas.openxmlformats.org/markup-compatibility/2006" xmlns:p14="http://schemas.microsoft.com/office/powerpoint/2010/main">
    <mc:Choice Requires="p14">
      <p:transition spd="slow" p14:dur="2000" advTm="2857"/>
    </mc:Choice>
    <mc:Fallback xmlns="">
      <p:transition spd="slow" advTm="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B8C81-8C38-4C51-9AA1-D0A9F3117DDA}"/>
              </a:ext>
            </a:extLst>
          </p:cNvPr>
          <p:cNvPicPr>
            <a:picLocks noChangeAspect="1"/>
          </p:cNvPicPr>
          <p:nvPr/>
        </p:nvPicPr>
        <p:blipFill>
          <a:blip r:embed="rId3"/>
          <a:stretch>
            <a:fillRect/>
          </a:stretch>
        </p:blipFill>
        <p:spPr>
          <a:xfrm>
            <a:off x="-1" y="0"/>
            <a:ext cx="12967003" cy="6858000"/>
          </a:xfrm>
          <a:prstGeom prst="rect">
            <a:avLst/>
          </a:prstGeom>
        </p:spPr>
      </p:pic>
      <p:sp>
        <p:nvSpPr>
          <p:cNvPr id="2" name="TextBox 1">
            <a:extLst>
              <a:ext uri="{FF2B5EF4-FFF2-40B4-BE49-F238E27FC236}">
                <a16:creationId xmlns:a16="http://schemas.microsoft.com/office/drawing/2014/main" id="{9681E80C-C826-EEF0-CDCF-30C01D801EFB}"/>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4:3</a:t>
            </a:r>
          </a:p>
        </p:txBody>
      </p:sp>
    </p:spTree>
    <p:extLst>
      <p:ext uri="{BB962C8B-B14F-4D97-AF65-F5344CB8AC3E}">
        <p14:creationId xmlns:p14="http://schemas.microsoft.com/office/powerpoint/2010/main" val="113924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panose="020B0502030000000004" pitchFamily="34" charset="0"/>
              </a:rPr>
              <a:t>4</a:t>
            </a:r>
            <a:r>
              <a:rPr lang="en-US" sz="4800" b="0" i="0" dirty="0">
                <a:solidFill>
                  <a:srgbClr val="121212"/>
                </a:solidFill>
                <a:effectLst/>
                <a:highlight>
                  <a:srgbClr val="FFFFFF"/>
                </a:highlight>
                <a:latin typeface="Inter" panose="020B0502030000000004" pitchFamily="34" charset="0"/>
              </a:rPr>
              <a:t>while Abel brought the best portions of the firstborn of his flock.</a:t>
            </a:r>
          </a:p>
          <a:p>
            <a:pPr algn="l"/>
            <a:r>
              <a:rPr lang="en-US" sz="4800" b="0" i="0" dirty="0">
                <a:solidFill>
                  <a:srgbClr val="121212"/>
                </a:solidFill>
                <a:effectLst/>
                <a:highlight>
                  <a:srgbClr val="FFFFFF"/>
                </a:highlight>
                <a:latin typeface="Inter" panose="020B0502030000000004" pitchFamily="34" charset="0"/>
              </a:rPr>
              <a:t>And he </a:t>
            </a:r>
            <a:r>
              <a:rPr lang="en-US" sz="4800" b="0" i="0" cap="small" dirty="0">
                <a:solidFill>
                  <a:srgbClr val="121212"/>
                </a:solidFill>
                <a:effectLst/>
                <a:highlight>
                  <a:srgbClr val="FFFFFF"/>
                </a:highlight>
                <a:latin typeface="Inter" panose="020B0502030000000004" pitchFamily="34" charset="0"/>
              </a:rPr>
              <a:t>Lord</a:t>
            </a:r>
            <a:r>
              <a:rPr lang="en-US" sz="4800" b="0" i="0" dirty="0">
                <a:solidFill>
                  <a:srgbClr val="121212"/>
                </a:solidFill>
                <a:effectLst/>
                <a:highlight>
                  <a:srgbClr val="FFFFFF"/>
                </a:highlight>
                <a:latin typeface="Inter" panose="020B0502030000000004" pitchFamily="34" charset="0"/>
              </a:rPr>
              <a:t> looked with favor on Abel and his offering,</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और हाबिल भी अपनी भेड़-बकरियों के कई एक पहलौठे बच्चे भेंट चढ़ाने ले आया और उनकी चर्बी भेंट चढ़ाई</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तब यहोवा ने हाबिल और उसकी भेंट को तो ग्रहण किया,</a:t>
            </a:r>
            <a:endParaRPr lang="en-ZA" sz="4000" dirty="0"/>
          </a:p>
        </p:txBody>
      </p:sp>
      <p:pic>
        <p:nvPicPr>
          <p:cNvPr id="50" name="Audio 49">
            <a:hlinkClick r:id="" action="ppaction://media"/>
            <a:extLst>
              <a:ext uri="{FF2B5EF4-FFF2-40B4-BE49-F238E27FC236}">
                <a16:creationId xmlns:a16="http://schemas.microsoft.com/office/drawing/2014/main" id="{AAE0801F-BC8E-CA81-B0CC-3F5C24B7E4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65260057"/>
      </p:ext>
    </p:extLst>
  </p:cSld>
  <p:clrMapOvr>
    <a:masterClrMapping/>
  </p:clrMapOvr>
  <mc:AlternateContent xmlns:mc="http://schemas.openxmlformats.org/markup-compatibility/2006" xmlns:p14="http://schemas.microsoft.com/office/powerpoint/2010/main">
    <mc:Choice Requires="p14">
      <p:transition spd="slow" p14:dur="2000" advTm="13914"/>
    </mc:Choice>
    <mc:Fallback xmlns="">
      <p:transition spd="slow" advTm="1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8AD3-C688-4754-9348-6567DDE996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72DA3FB-E181-4291-892E-314B07D895F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935B52F-F69A-4B02-8A63-5CA91E145BD1}"/>
              </a:ext>
            </a:extLst>
          </p:cNvPr>
          <p:cNvPicPr>
            <a:picLocks noChangeAspect="1"/>
          </p:cNvPicPr>
          <p:nvPr/>
        </p:nvPicPr>
        <p:blipFill>
          <a:blip r:embed="rId3"/>
          <a:stretch>
            <a:fillRect/>
          </a:stretch>
        </p:blipFill>
        <p:spPr>
          <a:xfrm>
            <a:off x="-2468983" y="-1347537"/>
            <a:ext cx="18062808" cy="9553074"/>
          </a:xfrm>
          <a:prstGeom prst="rect">
            <a:avLst/>
          </a:prstGeom>
        </p:spPr>
      </p:pic>
      <p:sp>
        <p:nvSpPr>
          <p:cNvPr id="6" name="TextBox 5">
            <a:extLst>
              <a:ext uri="{FF2B5EF4-FFF2-40B4-BE49-F238E27FC236}">
                <a16:creationId xmlns:a16="http://schemas.microsoft.com/office/drawing/2014/main" id="{B64E58A1-3C09-29BA-61F4-43A980D6BF0A}"/>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4:4</a:t>
            </a:r>
          </a:p>
        </p:txBody>
      </p:sp>
    </p:spTree>
    <p:extLst>
      <p:ext uri="{BB962C8B-B14F-4D97-AF65-F5344CB8AC3E}">
        <p14:creationId xmlns:p14="http://schemas.microsoft.com/office/powerpoint/2010/main" val="1461391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panose="020B0502030000000004" pitchFamily="34" charset="0"/>
              </a:rPr>
              <a:t>5</a:t>
            </a:r>
            <a:r>
              <a:rPr lang="en-US" sz="5400" b="0" i="0" dirty="0">
                <a:solidFill>
                  <a:srgbClr val="121212"/>
                </a:solidFill>
                <a:effectLst/>
                <a:highlight>
                  <a:srgbClr val="FFFFFF"/>
                </a:highlight>
                <a:latin typeface="Inter" panose="020B0502030000000004" pitchFamily="34" charset="0"/>
              </a:rPr>
              <a:t>but He had no regard for Cain and his offering. So Cain became very angry, and his countenance fell.</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परन्तु कैन और उसकी भेंट को उसने ग्रहण न किया। तब कैन अति क्रोधित हुआ, और उसके मुँह पर उदासी छा गई।</a:t>
            </a:r>
            <a:endParaRPr lang="en-ZA" sz="4000" dirty="0"/>
          </a:p>
        </p:txBody>
      </p:sp>
      <p:pic>
        <p:nvPicPr>
          <p:cNvPr id="42" name="Audio 41">
            <a:hlinkClick r:id="" action="ppaction://media"/>
            <a:extLst>
              <a:ext uri="{FF2B5EF4-FFF2-40B4-BE49-F238E27FC236}">
                <a16:creationId xmlns:a16="http://schemas.microsoft.com/office/drawing/2014/main" id="{6A852AC6-3030-56FF-3FCE-5EB3DB254F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09871937"/>
      </p:ext>
    </p:extLst>
  </p:cSld>
  <p:clrMapOvr>
    <a:masterClrMapping/>
  </p:clrMapOvr>
  <mc:AlternateContent xmlns:mc="http://schemas.openxmlformats.org/markup-compatibility/2006" xmlns:p14="http://schemas.microsoft.com/office/powerpoint/2010/main">
    <mc:Choice Requires="p14">
      <p:transition spd="slow" p14:dur="2000" advTm="12141"/>
    </mc:Choice>
    <mc:Fallback xmlns="">
      <p:transition spd="slow" advTm="12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808DB9-E3BF-4600-ADD5-DDF49DEE10A5}"/>
              </a:ext>
            </a:extLst>
          </p:cNvPr>
          <p:cNvPicPr>
            <a:picLocks noChangeAspect="1"/>
          </p:cNvPicPr>
          <p:nvPr/>
        </p:nvPicPr>
        <p:blipFill>
          <a:blip r:embed="rId3"/>
          <a:stretch>
            <a:fillRect/>
          </a:stretch>
        </p:blipFill>
        <p:spPr>
          <a:xfrm>
            <a:off x="0" y="-818147"/>
            <a:ext cx="12192000" cy="7804433"/>
          </a:xfrm>
          <a:prstGeom prst="rect">
            <a:avLst/>
          </a:prstGeom>
        </p:spPr>
      </p:pic>
      <p:sp>
        <p:nvSpPr>
          <p:cNvPr id="3" name="TextBox 2">
            <a:extLst>
              <a:ext uri="{FF2B5EF4-FFF2-40B4-BE49-F238E27FC236}">
                <a16:creationId xmlns:a16="http://schemas.microsoft.com/office/drawing/2014/main" id="{262A65D1-7C5E-5AB6-02F7-CBAA89EF90BB}"/>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4:5</a:t>
            </a:r>
          </a:p>
        </p:txBody>
      </p:sp>
    </p:spTree>
    <p:extLst>
      <p:ext uri="{BB962C8B-B14F-4D97-AF65-F5344CB8AC3E}">
        <p14:creationId xmlns:p14="http://schemas.microsoft.com/office/powerpoint/2010/main" val="3418984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panose="020B0502030000000004" pitchFamily="34" charset="0"/>
              </a:rPr>
              <a:t>6</a:t>
            </a:r>
            <a:r>
              <a:rPr lang="en-US" sz="4800" b="0" i="0" dirty="0">
                <a:solidFill>
                  <a:srgbClr val="121212"/>
                </a:solidFill>
                <a:effectLst/>
                <a:highlight>
                  <a:srgbClr val="FFFFFF"/>
                </a:highlight>
                <a:latin typeface="Inter" panose="020B0502030000000004" pitchFamily="34" charset="0"/>
              </a:rPr>
              <a:t>“Why are you angry,” said the </a:t>
            </a:r>
            <a:r>
              <a:rPr lang="en-US" sz="4800" b="0" i="0" cap="small" dirty="0">
                <a:solidFill>
                  <a:srgbClr val="121212"/>
                </a:solidFill>
                <a:effectLst/>
                <a:highlight>
                  <a:srgbClr val="FFFFFF"/>
                </a:highlight>
                <a:latin typeface="Inter" panose="020B0502030000000004" pitchFamily="34" charset="0"/>
              </a:rPr>
              <a:t>Lord</a:t>
            </a:r>
            <a:r>
              <a:rPr lang="en-US" sz="4800" b="0" i="0" dirty="0">
                <a:solidFill>
                  <a:srgbClr val="121212"/>
                </a:solidFill>
                <a:effectLst/>
                <a:highlight>
                  <a:srgbClr val="FFFFFF"/>
                </a:highlight>
                <a:latin typeface="Inter" panose="020B0502030000000004" pitchFamily="34" charset="0"/>
              </a:rPr>
              <a:t> to Cain, “and why has your countenance fallen?</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800" b="0" i="0" dirty="0">
                <a:solidFill>
                  <a:srgbClr val="121212"/>
                </a:solidFill>
                <a:effectLst/>
                <a:latin typeface="Arial" panose="020B0604020202020204" pitchFamily="34" charset="0"/>
              </a:rPr>
              <a:t>6 तब यहोवा ने कैन से कहा, “तू क्यों क्रोधित हुआ? और तेरे मुँह पर उदासी क्यों छा गई है?</a:t>
            </a:r>
            <a:endParaRPr lang="en-ZA" sz="4800" dirty="0"/>
          </a:p>
        </p:txBody>
      </p:sp>
      <p:pic>
        <p:nvPicPr>
          <p:cNvPr id="28" name="Audio 27">
            <a:hlinkClick r:id="" action="ppaction://media"/>
            <a:extLst>
              <a:ext uri="{FF2B5EF4-FFF2-40B4-BE49-F238E27FC236}">
                <a16:creationId xmlns:a16="http://schemas.microsoft.com/office/drawing/2014/main" id="{4573609D-F06D-C638-45BF-FA8926669F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23565561"/>
      </p:ext>
    </p:extLst>
  </p:cSld>
  <p:clrMapOvr>
    <a:masterClrMapping/>
  </p:clrMapOvr>
  <mc:AlternateContent xmlns:mc="http://schemas.openxmlformats.org/markup-compatibility/2006" xmlns:p14="http://schemas.microsoft.com/office/powerpoint/2010/main">
    <mc:Choice Requires="p14">
      <p:transition spd="slow" p14:dur="2000" advTm="10068"/>
    </mc:Choice>
    <mc:Fallback xmlns="">
      <p:transition spd="slow" advTm="10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4799-E6A1-44B6-986E-B36A63234C1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277ADC5-E236-4315-95CD-64D5C8D16BAB}"/>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718B5894-38EE-4F22-9A0A-A61D44F09726}"/>
              </a:ext>
            </a:extLst>
          </p:cNvPr>
          <p:cNvPicPr>
            <a:picLocks noChangeAspect="1"/>
          </p:cNvPicPr>
          <p:nvPr/>
        </p:nvPicPr>
        <p:blipFill>
          <a:blip r:embed="rId3"/>
          <a:stretch>
            <a:fillRect/>
          </a:stretch>
        </p:blipFill>
        <p:spPr>
          <a:xfrm>
            <a:off x="-766696" y="-23812"/>
            <a:ext cx="13725392" cy="6881812"/>
          </a:xfrm>
          <a:prstGeom prst="rect">
            <a:avLst/>
          </a:prstGeom>
        </p:spPr>
      </p:pic>
      <p:sp>
        <p:nvSpPr>
          <p:cNvPr id="5" name="TextBox 4">
            <a:extLst>
              <a:ext uri="{FF2B5EF4-FFF2-40B4-BE49-F238E27FC236}">
                <a16:creationId xmlns:a16="http://schemas.microsoft.com/office/drawing/2014/main" id="{CBB59725-3056-7A9D-AEC2-E9E4909C2D6A}"/>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4:6</a:t>
            </a:r>
          </a:p>
        </p:txBody>
      </p:sp>
    </p:spTree>
    <p:extLst>
      <p:ext uri="{BB962C8B-B14F-4D97-AF65-F5344CB8AC3E}">
        <p14:creationId xmlns:p14="http://schemas.microsoft.com/office/powerpoint/2010/main" val="2403899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panose="020B0502030000000004" pitchFamily="34" charset="0"/>
              </a:rPr>
              <a:t>7</a:t>
            </a:r>
            <a:r>
              <a:rPr lang="en-US" sz="4400" b="0" i="0" dirty="0">
                <a:solidFill>
                  <a:srgbClr val="121212"/>
                </a:solidFill>
                <a:effectLst/>
                <a:highlight>
                  <a:srgbClr val="FFFFFF"/>
                </a:highlight>
                <a:latin typeface="Inter" panose="020B0502030000000004" pitchFamily="34" charset="0"/>
              </a:rPr>
              <a:t>If you do what is right, will you not be accepted? But if you refuse to do what is right, sin is crouching at your door; it desires you, but you must master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effectLst/>
                <a:latin typeface="Arial" panose="020B0604020202020204" pitchFamily="34" charset="0"/>
              </a:rPr>
              <a:t>7 यदि तू भला करे, तो क्या तेरी भेंट ग्रहण न की जाएगी? और यदि तू भला न करे, तो पाप द्वार पर छिपा रहता है, और उसकी लालसा तेरी ओर होगी, और तुझे उस पर प्रभुता करनी है।”</a:t>
            </a:r>
            <a:endParaRPr lang="en-ZA" sz="4000" dirty="0"/>
          </a:p>
        </p:txBody>
      </p:sp>
      <p:pic>
        <p:nvPicPr>
          <p:cNvPr id="77" name="Audio 76">
            <a:hlinkClick r:id="" action="ppaction://media"/>
            <a:extLst>
              <a:ext uri="{FF2B5EF4-FFF2-40B4-BE49-F238E27FC236}">
                <a16:creationId xmlns:a16="http://schemas.microsoft.com/office/drawing/2014/main" id="{1535307C-4BD7-615E-9AAD-06946AAAD7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91796554"/>
      </p:ext>
    </p:extLst>
  </p:cSld>
  <p:clrMapOvr>
    <a:masterClrMapping/>
  </p:clrMapOvr>
  <mc:AlternateContent xmlns:mc="http://schemas.openxmlformats.org/markup-compatibility/2006" xmlns:p14="http://schemas.microsoft.com/office/powerpoint/2010/main">
    <mc:Choice Requires="p14">
      <p:transition spd="slow" p14:dur="2000" advTm="17989"/>
    </mc:Choice>
    <mc:Fallback xmlns="">
      <p:transition spd="slow" advTm="17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274C-10A7-41FD-9F7F-3F4BEDD8B54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8A7B8D9-8690-46AA-82F2-BB2E64CA119F}"/>
              </a:ext>
            </a:extLst>
          </p:cNvPr>
          <p:cNvSpPr>
            <a:spLocks noGrp="1"/>
          </p:cNvSpPr>
          <p:nvPr>
            <p:ph idx="1"/>
          </p:nvPr>
        </p:nvSpPr>
        <p:spPr/>
        <p:txBody>
          <a:bodyPr/>
          <a:lstStyle/>
          <a:p>
            <a:endParaRPr lang="en-ZA" dirty="0"/>
          </a:p>
        </p:txBody>
      </p:sp>
      <p:pic>
        <p:nvPicPr>
          <p:cNvPr id="5" name="Picture 4">
            <a:extLst>
              <a:ext uri="{FF2B5EF4-FFF2-40B4-BE49-F238E27FC236}">
                <a16:creationId xmlns:a16="http://schemas.microsoft.com/office/drawing/2014/main" id="{3E153DF6-3DC9-4ADB-8205-D1C8B1074BD4}"/>
              </a:ext>
            </a:extLst>
          </p:cNvPr>
          <p:cNvPicPr>
            <a:picLocks noChangeAspect="1"/>
          </p:cNvPicPr>
          <p:nvPr/>
        </p:nvPicPr>
        <p:blipFill>
          <a:blip r:embed="rId3"/>
          <a:stretch>
            <a:fillRect/>
          </a:stretch>
        </p:blipFill>
        <p:spPr>
          <a:xfrm>
            <a:off x="-52382" y="0"/>
            <a:ext cx="12244382" cy="7058526"/>
          </a:xfrm>
          <a:prstGeom prst="rect">
            <a:avLst/>
          </a:prstGeom>
        </p:spPr>
      </p:pic>
      <p:sp>
        <p:nvSpPr>
          <p:cNvPr id="4" name="TextBox 3">
            <a:extLst>
              <a:ext uri="{FF2B5EF4-FFF2-40B4-BE49-F238E27FC236}">
                <a16:creationId xmlns:a16="http://schemas.microsoft.com/office/drawing/2014/main" id="{BC8A967B-AC3D-CB07-A819-12877984BB0A}"/>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4:7</a:t>
            </a:r>
          </a:p>
        </p:txBody>
      </p:sp>
    </p:spTree>
    <p:extLst>
      <p:ext uri="{BB962C8B-B14F-4D97-AF65-F5344CB8AC3E}">
        <p14:creationId xmlns:p14="http://schemas.microsoft.com/office/powerpoint/2010/main" val="307026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8</a:t>
            </a:r>
            <a:r>
              <a:rPr lang="en-US" sz="4400" b="0" i="0" dirty="0">
                <a:solidFill>
                  <a:srgbClr val="121212"/>
                </a:solidFill>
                <a:effectLst/>
                <a:highlight>
                  <a:srgbClr val="FFFFFF"/>
                </a:highlight>
                <a:latin typeface="Inter" panose="020B0502030000000004" pitchFamily="34" charset="0"/>
              </a:rPr>
              <a:t>Then Cain said to his brother Abel, “Let us go out to the field.”  And while they were in the field, Cain rose up against his brother Abel and killed him.</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8 तब कैन ने अपने भाई हाबिल से कुछ कहा</a:t>
            </a:r>
            <a:r>
              <a:rPr lang="en-US" sz="4400" b="0" i="0" dirty="0">
                <a:solidFill>
                  <a:srgbClr val="121212"/>
                </a:solidFill>
                <a:effectLst/>
                <a:latin typeface="Arial" panose="020B0604020202020204" pitchFamily="34" charset="0"/>
              </a:rPr>
              <a:t>b; </a:t>
            </a:r>
            <a:r>
              <a:rPr lang="hi-IN" sz="4400" b="0" i="0" dirty="0">
                <a:solidFill>
                  <a:srgbClr val="121212"/>
                </a:solidFill>
                <a:effectLst/>
                <a:latin typeface="Arial" panose="020B0604020202020204" pitchFamily="34" charset="0"/>
              </a:rPr>
              <a:t>और जब वे मैदान में थे, तब कैन ने अपने भाई हाबिल पर चढ़कर उसकी हत्या कर दी। </a:t>
            </a:r>
            <a:endParaRPr lang="en-ZA" sz="4400" dirty="0"/>
          </a:p>
        </p:txBody>
      </p:sp>
      <p:pic>
        <p:nvPicPr>
          <p:cNvPr id="46" name="Audio 45">
            <a:hlinkClick r:id="" action="ppaction://media"/>
            <a:extLst>
              <a:ext uri="{FF2B5EF4-FFF2-40B4-BE49-F238E27FC236}">
                <a16:creationId xmlns:a16="http://schemas.microsoft.com/office/drawing/2014/main" id="{B69509F9-C116-6979-4BE3-B020578329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88627542"/>
      </p:ext>
    </p:extLst>
  </p:cSld>
  <p:clrMapOvr>
    <a:masterClrMapping/>
  </p:clrMapOvr>
  <mc:AlternateContent xmlns:mc="http://schemas.openxmlformats.org/markup-compatibility/2006" xmlns:p14="http://schemas.microsoft.com/office/powerpoint/2010/main">
    <mc:Choice Requires="p14">
      <p:transition spd="slow" p14:dur="2000" advTm="13487"/>
    </mc:Choice>
    <mc:Fallback xmlns="">
      <p:transition spd="slow" advTm="1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820C9-84BB-8052-72E6-54F2B9A1E7D7}"/>
              </a:ext>
            </a:extLst>
          </p:cNvPr>
          <p:cNvPicPr>
            <a:picLocks noChangeAspect="1"/>
          </p:cNvPicPr>
          <p:nvPr/>
        </p:nvPicPr>
        <p:blipFill>
          <a:blip r:embed="rId2"/>
          <a:stretch>
            <a:fillRect/>
          </a:stretch>
        </p:blipFill>
        <p:spPr>
          <a:xfrm>
            <a:off x="0" y="-4011"/>
            <a:ext cx="13005412" cy="6858000"/>
          </a:xfrm>
          <a:prstGeom prst="rect">
            <a:avLst/>
          </a:prstGeom>
        </p:spPr>
      </p:pic>
      <p:sp>
        <p:nvSpPr>
          <p:cNvPr id="4" name="TextBox 3">
            <a:extLst>
              <a:ext uri="{FF2B5EF4-FFF2-40B4-BE49-F238E27FC236}">
                <a16:creationId xmlns:a16="http://schemas.microsoft.com/office/drawing/2014/main" id="{BCA5BF89-F535-1CD7-5ECA-312821171C7E}"/>
              </a:ext>
            </a:extLst>
          </p:cNvPr>
          <p:cNvSpPr txBox="1"/>
          <p:nvPr/>
        </p:nvSpPr>
        <p:spPr>
          <a:xfrm>
            <a:off x="1256938" y="240631"/>
            <a:ext cx="5245768" cy="2862322"/>
          </a:xfrm>
          <a:prstGeom prst="rect">
            <a:avLst/>
          </a:prstGeom>
          <a:noFill/>
        </p:spPr>
        <p:txBody>
          <a:bodyPr wrap="square" rtlCol="0">
            <a:spAutoFit/>
          </a:bodyPr>
          <a:lstStyle/>
          <a:p>
            <a:r>
              <a:rPr lang="hi-IN" sz="6000" dirty="0">
                <a:solidFill>
                  <a:schemeClr val="bg1"/>
                </a:solidFill>
                <a:latin typeface="Times New Roman" panose="02020603050405020304" pitchFamily="18" charset="0"/>
                <a:cs typeface="Times New Roman" panose="02020603050405020304" pitchFamily="18" charset="0"/>
              </a:rPr>
              <a:t>कैन और हाबिल</a:t>
            </a:r>
            <a:r>
              <a:rPr lang="en-US" sz="6000" dirty="0">
                <a:solidFill>
                  <a:schemeClr val="bg1"/>
                </a:solidFill>
                <a:latin typeface="Times New Roman" panose="02020603050405020304" pitchFamily="18" charset="0"/>
                <a:cs typeface="Times New Roman" panose="02020603050405020304" pitchFamily="18" charset="0"/>
              </a:rPr>
              <a:t> </a:t>
            </a:r>
            <a:r>
              <a:rPr lang="en-ZA" sz="6000" dirty="0">
                <a:solidFill>
                  <a:schemeClr val="bg1"/>
                </a:solidFill>
                <a:latin typeface="Times New Roman" panose="02020603050405020304" pitchFamily="18" charset="0"/>
                <a:cs typeface="Times New Roman" panose="02020603050405020304" pitchFamily="18" charset="0"/>
              </a:rPr>
              <a:t>– </a:t>
            </a:r>
            <a:r>
              <a:rPr lang="hi-IN" sz="6000" dirty="0">
                <a:solidFill>
                  <a:schemeClr val="bg1"/>
                </a:solidFill>
                <a:latin typeface="Times New Roman" panose="02020603050405020304" pitchFamily="18" charset="0"/>
                <a:cs typeface="Times New Roman" panose="02020603050405020304" pitchFamily="18" charset="0"/>
              </a:rPr>
              <a:t>उत्पत्ति</a:t>
            </a:r>
            <a:r>
              <a:rPr lang="en-ZA" sz="6000" dirty="0">
                <a:solidFill>
                  <a:schemeClr val="bg1"/>
                </a:solidFill>
                <a:latin typeface="Times New Roman" panose="02020603050405020304" pitchFamily="18" charset="0"/>
                <a:cs typeface="Times New Roman" panose="02020603050405020304" pitchFamily="18" charset="0"/>
              </a:rPr>
              <a:t> 4:1-15 </a:t>
            </a:r>
          </a:p>
          <a:p>
            <a:endParaRPr lang="en-ZA" sz="6000" dirty="0"/>
          </a:p>
        </p:txBody>
      </p:sp>
      <p:sp>
        <p:nvSpPr>
          <p:cNvPr id="3" name="TextBox 2">
            <a:extLst>
              <a:ext uri="{FF2B5EF4-FFF2-40B4-BE49-F238E27FC236}">
                <a16:creationId xmlns:a16="http://schemas.microsoft.com/office/drawing/2014/main" id="{B715E06A-2CA2-D145-2C88-61738F87E6B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333294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ED048-8209-4E10-980F-8DCD7A04B15C}"/>
              </a:ext>
            </a:extLst>
          </p:cNvPr>
          <p:cNvPicPr>
            <a:picLocks noChangeAspect="1"/>
          </p:cNvPicPr>
          <p:nvPr/>
        </p:nvPicPr>
        <p:blipFill>
          <a:blip r:embed="rId3"/>
          <a:stretch>
            <a:fillRect/>
          </a:stretch>
        </p:blipFill>
        <p:spPr>
          <a:xfrm>
            <a:off x="0" y="-565999"/>
            <a:ext cx="12192000" cy="7600462"/>
          </a:xfrm>
          <a:prstGeom prst="rect">
            <a:avLst/>
          </a:prstGeom>
        </p:spPr>
      </p:pic>
      <p:sp>
        <p:nvSpPr>
          <p:cNvPr id="2" name="TextBox 1">
            <a:extLst>
              <a:ext uri="{FF2B5EF4-FFF2-40B4-BE49-F238E27FC236}">
                <a16:creationId xmlns:a16="http://schemas.microsoft.com/office/drawing/2014/main" id="{AE992C05-C5B7-DA82-FD3E-A45CF2B48DF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4:8</a:t>
            </a:r>
          </a:p>
        </p:txBody>
      </p:sp>
    </p:spTree>
    <p:extLst>
      <p:ext uri="{BB962C8B-B14F-4D97-AF65-F5344CB8AC3E}">
        <p14:creationId xmlns:p14="http://schemas.microsoft.com/office/powerpoint/2010/main" val="657984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And the Lord said to Cain, “Where is your brother Abel?”</a:t>
            </a:r>
          </a:p>
          <a:p>
            <a:pPr algn="l"/>
            <a:r>
              <a:rPr lang="en-US" sz="4400" b="0" i="0" dirty="0">
                <a:solidFill>
                  <a:srgbClr val="121212"/>
                </a:solidFill>
                <a:effectLst/>
                <a:latin typeface="Arial" panose="020B0604020202020204" pitchFamily="34" charset="0"/>
              </a:rPr>
              <a:t>“I do not know!” he answered. “Am I my brother’s keeper?”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9 तब यहोवा ने कैन से पूछा, “तेरा भाई हाबिल कहाँ है?” उसने कहा, “मालूम नहीं; क्या मैं अपने भाई का रखवाला हूँ?”</a:t>
            </a:r>
          </a:p>
          <a:p>
            <a:endParaRPr lang="en-ZA" sz="4000" dirty="0"/>
          </a:p>
        </p:txBody>
      </p:sp>
      <p:pic>
        <p:nvPicPr>
          <p:cNvPr id="30" name="Audio 29">
            <a:hlinkClick r:id="" action="ppaction://media"/>
            <a:extLst>
              <a:ext uri="{FF2B5EF4-FFF2-40B4-BE49-F238E27FC236}">
                <a16:creationId xmlns:a16="http://schemas.microsoft.com/office/drawing/2014/main" id="{17C8C209-6CA7-D777-4933-C736CB94D7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95609869"/>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4DA46-55B0-4C5C-A678-EA30BE2A85D4}"/>
              </a:ext>
            </a:extLst>
          </p:cNvPr>
          <p:cNvPicPr>
            <a:picLocks noChangeAspect="1"/>
          </p:cNvPicPr>
          <p:nvPr/>
        </p:nvPicPr>
        <p:blipFill>
          <a:blip r:embed="rId3"/>
          <a:stretch>
            <a:fillRect/>
          </a:stretch>
        </p:blipFill>
        <p:spPr>
          <a:xfrm>
            <a:off x="0" y="0"/>
            <a:ext cx="12192000" cy="7470742"/>
          </a:xfrm>
          <a:prstGeom prst="rect">
            <a:avLst/>
          </a:prstGeom>
        </p:spPr>
      </p:pic>
      <p:sp>
        <p:nvSpPr>
          <p:cNvPr id="2" name="TextBox 1">
            <a:extLst>
              <a:ext uri="{FF2B5EF4-FFF2-40B4-BE49-F238E27FC236}">
                <a16:creationId xmlns:a16="http://schemas.microsoft.com/office/drawing/2014/main" id="{887647BA-E9EC-6201-2BB5-6E718043E10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4:9</a:t>
            </a:r>
          </a:p>
        </p:txBody>
      </p:sp>
    </p:spTree>
    <p:extLst>
      <p:ext uri="{BB962C8B-B14F-4D97-AF65-F5344CB8AC3E}">
        <p14:creationId xmlns:p14="http://schemas.microsoft.com/office/powerpoint/2010/main" val="352116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10</a:t>
            </a:r>
            <a:r>
              <a:rPr lang="en-US" sz="4800" b="0" i="0" dirty="0">
                <a:solidFill>
                  <a:srgbClr val="121212"/>
                </a:solidFill>
                <a:effectLst/>
                <a:highlight>
                  <a:srgbClr val="FFFFFF"/>
                </a:highlight>
                <a:latin typeface="Inter" panose="020B0502030000000004" pitchFamily="34" charset="0"/>
              </a:rPr>
              <a:t>“What have you done?” replied the </a:t>
            </a:r>
            <a:r>
              <a:rPr lang="en-US" sz="4800" b="0" i="0" cap="small" dirty="0">
                <a:solidFill>
                  <a:srgbClr val="121212"/>
                </a:solidFill>
                <a:effectLst/>
                <a:highlight>
                  <a:srgbClr val="FFFFFF"/>
                </a:highlight>
                <a:latin typeface="Inter" panose="020B0502030000000004" pitchFamily="34" charset="0"/>
              </a:rPr>
              <a:t>Lord</a:t>
            </a:r>
            <a:r>
              <a:rPr lang="en-US" sz="4800" b="0" i="0" dirty="0">
                <a:solidFill>
                  <a:srgbClr val="121212"/>
                </a:solidFill>
                <a:effectLst/>
                <a:highlight>
                  <a:srgbClr val="FFFFFF"/>
                </a:highlight>
                <a:latin typeface="Inter" panose="020B0502030000000004" pitchFamily="34" charset="0"/>
              </a:rPr>
              <a:t>. “The voice of your brother’s blood cries out to Me from the ground.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10 उसने कहा, “तूने क्या किया है? तेरे भाई का लहू भूमि में से मेरी ओर चिल्लाकर मेरी दुहाई दे रहा है!</a:t>
            </a:r>
            <a:endParaRPr lang="en-ZA" sz="4400" dirty="0"/>
          </a:p>
        </p:txBody>
      </p:sp>
      <p:pic>
        <p:nvPicPr>
          <p:cNvPr id="22" name="Audio 21">
            <a:hlinkClick r:id="" action="ppaction://media"/>
            <a:extLst>
              <a:ext uri="{FF2B5EF4-FFF2-40B4-BE49-F238E27FC236}">
                <a16:creationId xmlns:a16="http://schemas.microsoft.com/office/drawing/2014/main" id="{4E259834-96BD-A75C-DA53-9F5B6D0166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42122094"/>
      </p:ext>
    </p:extLst>
  </p:cSld>
  <p:clrMapOvr>
    <a:masterClrMapping/>
  </p:clrMapOvr>
  <mc:AlternateContent xmlns:mc="http://schemas.openxmlformats.org/markup-compatibility/2006" xmlns:p14="http://schemas.microsoft.com/office/powerpoint/2010/main">
    <mc:Choice Requires="p14">
      <p:transition spd="slow" p14:dur="2000" advTm="8406"/>
    </mc:Choice>
    <mc:Fallback xmlns="">
      <p:transition spd="slow" advTm="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41D0-9ED4-4E78-9AF2-1A31DC77A5E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1BEE808-5FF8-4E16-85E6-141C3431FE5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6DB69BE-5B11-4355-8F81-E1238C2A1DD3}"/>
              </a:ext>
            </a:extLst>
          </p:cNvPr>
          <p:cNvPicPr>
            <a:picLocks noChangeAspect="1"/>
          </p:cNvPicPr>
          <p:nvPr/>
        </p:nvPicPr>
        <p:blipFill>
          <a:blip r:embed="rId3"/>
          <a:stretch>
            <a:fillRect/>
          </a:stretch>
        </p:blipFill>
        <p:spPr>
          <a:xfrm>
            <a:off x="0" y="-3175"/>
            <a:ext cx="12192000" cy="7115088"/>
          </a:xfrm>
          <a:prstGeom prst="rect">
            <a:avLst/>
          </a:prstGeom>
        </p:spPr>
      </p:pic>
      <p:sp>
        <p:nvSpPr>
          <p:cNvPr id="4" name="TextBox 3">
            <a:extLst>
              <a:ext uri="{FF2B5EF4-FFF2-40B4-BE49-F238E27FC236}">
                <a16:creationId xmlns:a16="http://schemas.microsoft.com/office/drawing/2014/main" id="{D9076512-BBBC-5496-0059-A108C35F26CB}"/>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4:10</a:t>
            </a:r>
          </a:p>
        </p:txBody>
      </p:sp>
    </p:spTree>
    <p:extLst>
      <p:ext uri="{BB962C8B-B14F-4D97-AF65-F5344CB8AC3E}">
        <p14:creationId xmlns:p14="http://schemas.microsoft.com/office/powerpoint/2010/main" val="955767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11</a:t>
            </a:r>
            <a:r>
              <a:rPr lang="en-US" sz="4400" b="0" i="0" dirty="0">
                <a:solidFill>
                  <a:srgbClr val="121212"/>
                </a:solidFill>
                <a:effectLst/>
                <a:highlight>
                  <a:srgbClr val="FFFFFF"/>
                </a:highlight>
                <a:latin typeface="Inter" panose="020B0502030000000004" pitchFamily="34" charset="0"/>
              </a:rPr>
              <a:t>Now you are cursed and banished from the ground, which has opened its mouth to receive your brother’s blood from your hand.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11 इसलिए अब भूमि जिसने तेरे भाई का लहू तेरे हाथ से पीने के लिये अपना मुँह खोला है, उसकी ओर से तू श्रापित</a:t>
            </a:r>
            <a:r>
              <a:rPr lang="en-US" sz="4400" b="0" i="0" dirty="0">
                <a:solidFill>
                  <a:srgbClr val="121212"/>
                </a:solidFill>
                <a:effectLst/>
                <a:latin typeface="Arial" panose="020B0604020202020204" pitchFamily="34" charset="0"/>
              </a:rPr>
              <a:t>c </a:t>
            </a:r>
            <a:r>
              <a:rPr lang="hi-IN" sz="4400" b="0" i="0" dirty="0">
                <a:solidFill>
                  <a:srgbClr val="121212"/>
                </a:solidFill>
                <a:effectLst/>
                <a:latin typeface="Arial" panose="020B0604020202020204" pitchFamily="34" charset="0"/>
              </a:rPr>
              <a:t>है।</a:t>
            </a:r>
            <a:endParaRPr lang="en-ZA" sz="4400" dirty="0"/>
          </a:p>
        </p:txBody>
      </p:sp>
      <p:pic>
        <p:nvPicPr>
          <p:cNvPr id="19" name="Audio 18">
            <a:hlinkClick r:id="" action="ppaction://media"/>
            <a:extLst>
              <a:ext uri="{FF2B5EF4-FFF2-40B4-BE49-F238E27FC236}">
                <a16:creationId xmlns:a16="http://schemas.microsoft.com/office/drawing/2014/main" id="{E4ACBB8A-0020-6DD2-114F-655B8C1D12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90576896"/>
      </p:ext>
    </p:extLst>
  </p:cSld>
  <p:clrMapOvr>
    <a:masterClrMapping/>
  </p:clrMapOvr>
  <mc:AlternateContent xmlns:mc="http://schemas.openxmlformats.org/markup-compatibility/2006" xmlns:p14="http://schemas.microsoft.com/office/powerpoint/2010/main">
    <mc:Choice Requires="p14">
      <p:transition spd="slow" p14:dur="2000" advTm="11750"/>
    </mc:Choice>
    <mc:Fallback xmlns="">
      <p:transition spd="slow" advTm="1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E3BAC-8B6F-44AF-B081-CC88AFC4750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865383-1414-4BB4-BDAD-09D60360490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805CB34-C7E6-4F0C-96E8-F7504AD398CE}"/>
              </a:ext>
            </a:extLst>
          </p:cNvPr>
          <p:cNvPicPr>
            <a:picLocks noChangeAspect="1"/>
          </p:cNvPicPr>
          <p:nvPr/>
        </p:nvPicPr>
        <p:blipFill>
          <a:blip r:embed="rId3"/>
          <a:stretch>
            <a:fillRect/>
          </a:stretch>
        </p:blipFill>
        <p:spPr>
          <a:xfrm>
            <a:off x="-1" y="0"/>
            <a:ext cx="12960991" cy="6858000"/>
          </a:xfrm>
          <a:prstGeom prst="rect">
            <a:avLst/>
          </a:prstGeom>
        </p:spPr>
      </p:pic>
      <p:sp>
        <p:nvSpPr>
          <p:cNvPr id="4" name="TextBox 3">
            <a:extLst>
              <a:ext uri="{FF2B5EF4-FFF2-40B4-BE49-F238E27FC236}">
                <a16:creationId xmlns:a16="http://schemas.microsoft.com/office/drawing/2014/main" id="{BD1D7F9D-EECA-28BE-3483-9B7FDC8AF525}"/>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4:11</a:t>
            </a:r>
          </a:p>
        </p:txBody>
      </p:sp>
    </p:spTree>
    <p:extLst>
      <p:ext uri="{BB962C8B-B14F-4D97-AF65-F5344CB8AC3E}">
        <p14:creationId xmlns:p14="http://schemas.microsoft.com/office/powerpoint/2010/main" val="6713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When you till the ground, it will no longer yield its produce to you. You will be a fugitive and a wanderer on the earth.”</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12 चाहे तू भूमि पर खेती करे, तो भी उसकी पूरी उपज फिर तुझे न मिलेगी, और तू पृथ्वी पर भटकने वाला और भगोड़ा होगा।”</a:t>
            </a:r>
            <a:endParaRPr lang="en-ZA" sz="4400" dirty="0"/>
          </a:p>
        </p:txBody>
      </p:sp>
      <p:pic>
        <p:nvPicPr>
          <p:cNvPr id="42" name="Audio 41">
            <a:hlinkClick r:id="" action="ppaction://media"/>
            <a:extLst>
              <a:ext uri="{FF2B5EF4-FFF2-40B4-BE49-F238E27FC236}">
                <a16:creationId xmlns:a16="http://schemas.microsoft.com/office/drawing/2014/main" id="{242FBF4F-B17B-B4CE-1D2D-0498C45DA1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474904601"/>
      </p:ext>
    </p:extLst>
  </p:cSld>
  <p:clrMapOvr>
    <a:masterClrMapping/>
  </p:clrMapOvr>
  <mc:AlternateContent xmlns:mc="http://schemas.openxmlformats.org/markup-compatibility/2006" xmlns:p14="http://schemas.microsoft.com/office/powerpoint/2010/main">
    <mc:Choice Requires="p14">
      <p:transition spd="slow" p14:dur="2000" advTm="11691"/>
    </mc:Choice>
    <mc:Fallback xmlns="">
      <p:transition spd="slow" advTm="1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C720-CB4E-45D4-A3AA-9701269C5ED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53F8611-11B4-4794-9479-D6251260C994}"/>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45562E9F-7F57-453E-918E-39F57DD3BCAE}"/>
              </a:ext>
            </a:extLst>
          </p:cNvPr>
          <p:cNvPicPr>
            <a:picLocks noChangeAspect="1"/>
          </p:cNvPicPr>
          <p:nvPr/>
        </p:nvPicPr>
        <p:blipFill>
          <a:blip r:embed="rId3"/>
          <a:stretch>
            <a:fillRect/>
          </a:stretch>
        </p:blipFill>
        <p:spPr>
          <a:xfrm>
            <a:off x="-776731" y="0"/>
            <a:ext cx="12968731" cy="6858000"/>
          </a:xfrm>
          <a:prstGeom prst="rect">
            <a:avLst/>
          </a:prstGeom>
        </p:spPr>
      </p:pic>
      <p:sp>
        <p:nvSpPr>
          <p:cNvPr id="5" name="TextBox 4">
            <a:extLst>
              <a:ext uri="{FF2B5EF4-FFF2-40B4-BE49-F238E27FC236}">
                <a16:creationId xmlns:a16="http://schemas.microsoft.com/office/drawing/2014/main" id="{0CC9B66D-AF5F-D716-F908-432F6B887465}"/>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4:12</a:t>
            </a:r>
          </a:p>
        </p:txBody>
      </p:sp>
    </p:spTree>
    <p:extLst>
      <p:ext uri="{BB962C8B-B14F-4D97-AF65-F5344CB8AC3E}">
        <p14:creationId xmlns:p14="http://schemas.microsoft.com/office/powerpoint/2010/main" val="241383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panose="020B0502030000000004" pitchFamily="34" charset="0"/>
              </a:rPr>
              <a:t>13</a:t>
            </a:r>
            <a:r>
              <a:rPr lang="en-US" sz="5400" b="0" i="0" dirty="0">
                <a:solidFill>
                  <a:srgbClr val="121212"/>
                </a:solidFill>
                <a:effectLst/>
                <a:highlight>
                  <a:srgbClr val="FFFFFF"/>
                </a:highlight>
                <a:latin typeface="Inter" panose="020B0502030000000004" pitchFamily="34" charset="0"/>
              </a:rPr>
              <a:t>But Cain said to the </a:t>
            </a:r>
            <a:r>
              <a:rPr lang="en-US" sz="5400" b="0" i="0" cap="small" dirty="0">
                <a:solidFill>
                  <a:srgbClr val="121212"/>
                </a:solidFill>
                <a:effectLst/>
                <a:highlight>
                  <a:srgbClr val="FFFFFF"/>
                </a:highlight>
                <a:latin typeface="Inter" panose="020B0502030000000004" pitchFamily="34" charset="0"/>
              </a:rPr>
              <a:t>Lord</a:t>
            </a:r>
            <a:r>
              <a:rPr lang="en-US" sz="5400" b="0" i="0" dirty="0">
                <a:solidFill>
                  <a:srgbClr val="121212"/>
                </a:solidFill>
                <a:effectLst/>
                <a:highlight>
                  <a:srgbClr val="FFFFFF"/>
                </a:highlight>
                <a:latin typeface="Inter" panose="020B0502030000000004" pitchFamily="34" charset="0"/>
              </a:rPr>
              <a:t>, “My punishment  is greater than I can bear.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13</a:t>
            </a:r>
            <a:r>
              <a:rPr lang="hi-IN" sz="4400" b="0" i="0" dirty="0">
                <a:solidFill>
                  <a:srgbClr val="121212"/>
                </a:solidFill>
                <a:effectLst/>
                <a:latin typeface="Arial" panose="020B0604020202020204" pitchFamily="34" charset="0"/>
              </a:rPr>
              <a:t> तब कैन ने यहोवा से कहा, “मेरा दण्ड असहनीय है।</a:t>
            </a:r>
            <a:endParaRPr lang="en-ZA" sz="4400" dirty="0"/>
          </a:p>
        </p:txBody>
      </p:sp>
      <p:pic>
        <p:nvPicPr>
          <p:cNvPr id="135" name="Audio 134">
            <a:hlinkClick r:id="" action="ppaction://media"/>
            <a:extLst>
              <a:ext uri="{FF2B5EF4-FFF2-40B4-BE49-F238E27FC236}">
                <a16:creationId xmlns:a16="http://schemas.microsoft.com/office/drawing/2014/main" id="{95F9CBDD-6684-D338-0B91-79FA625734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29530146"/>
      </p:ext>
    </p:extLst>
  </p:cSld>
  <p:clrMapOvr>
    <a:masterClrMapping/>
  </p:clrMapOvr>
  <mc:AlternateContent xmlns:mc="http://schemas.openxmlformats.org/markup-compatibility/2006" xmlns:p14="http://schemas.microsoft.com/office/powerpoint/2010/main">
    <mc:Choice Requires="p14">
      <p:transition spd="slow" p14:dur="2000" advTm="6983"/>
    </mc:Choice>
    <mc:Fallback xmlns="">
      <p:transition spd="slow" advTm="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latin typeface="Times New Roman" panose="02020603050405020304" pitchFamily="18" charset="0"/>
                <a:cs typeface="Times New Roman" panose="02020603050405020304" pitchFamily="18" charset="0"/>
              </a:rPr>
              <a:t>Sin Continues </a:t>
            </a:r>
          </a:p>
          <a:p>
            <a:r>
              <a:rPr lang="en-US" sz="4000" dirty="0">
                <a:latin typeface="Times New Roman" panose="02020603050405020304" pitchFamily="18" charset="0"/>
                <a:cs typeface="Times New Roman" panose="02020603050405020304" pitchFamily="18" charset="0"/>
              </a:rPr>
              <a:t>Cain and Abel </a:t>
            </a:r>
            <a:r>
              <a:rPr lang="hi-I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GENESIS</a:t>
            </a:r>
            <a:r>
              <a:rPr lang="hi-IN" sz="4000" dirty="0">
                <a:latin typeface="Times New Roman" panose="02020603050405020304" pitchFamily="18" charset="0"/>
                <a:cs typeface="Times New Roman" panose="02020603050405020304" pitchFamily="18" charset="0"/>
              </a:rPr>
              <a:t> 4:1-15</a:t>
            </a:r>
            <a:endParaRPr lang="en-ZA"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en-ZA" sz="4400">
                <a:latin typeface="Times New Roman" panose="02020603050405020304" pitchFamily="18" charset="0"/>
                <a:cs typeface="Times New Roman" panose="02020603050405020304" pitchFamily="18" charset="0"/>
              </a:rPr>
              <a:t>Sin Continues </a:t>
            </a:r>
          </a:p>
          <a:p>
            <a:r>
              <a:rPr lang="hi-IN" sz="4400">
                <a:latin typeface="Times New Roman" panose="02020603050405020304" pitchFamily="18" charset="0"/>
                <a:cs typeface="Times New Roman" panose="02020603050405020304" pitchFamily="18" charset="0"/>
              </a:rPr>
              <a:t>कैन और हाबिल – उत्पत्ति 4:1-15</a:t>
            </a:r>
            <a:endParaRPr lang="en-ZA" sz="4400" dirty="0">
              <a:latin typeface="Times New Roman" panose="02020603050405020304" pitchFamily="18" charset="0"/>
              <a:cs typeface="Times New Roman" panose="02020603050405020304" pitchFamily="18" charset="0"/>
            </a:endParaRPr>
          </a:p>
        </p:txBody>
      </p:sp>
      <p:pic>
        <p:nvPicPr>
          <p:cNvPr id="56" name="Audio 55">
            <a:hlinkClick r:id="" action="ppaction://media"/>
            <a:extLst>
              <a:ext uri="{FF2B5EF4-FFF2-40B4-BE49-F238E27FC236}">
                <a16:creationId xmlns:a16="http://schemas.microsoft.com/office/drawing/2014/main" id="{2B257091-9358-610D-A167-C752385FF2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12909479"/>
      </p:ext>
    </p:extLst>
  </p:cSld>
  <p:clrMapOvr>
    <a:masterClrMapping/>
  </p:clrMapOvr>
  <mc:AlternateContent xmlns:mc="http://schemas.openxmlformats.org/markup-compatibility/2006" xmlns:p14="http://schemas.microsoft.com/office/powerpoint/2010/main">
    <mc:Choice Requires="p14">
      <p:transition spd="slow" p14:dur="2000" advTm="4965"/>
    </mc:Choice>
    <mc:Fallback xmlns="">
      <p:transition spd="slow" advTm="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AAABE-5955-44EE-BF61-47978D622498}"/>
              </a:ext>
            </a:extLst>
          </p:cNvPr>
          <p:cNvPicPr>
            <a:picLocks noChangeAspect="1"/>
          </p:cNvPicPr>
          <p:nvPr/>
        </p:nvPicPr>
        <p:blipFill>
          <a:blip r:embed="rId3"/>
          <a:stretch>
            <a:fillRect/>
          </a:stretch>
        </p:blipFill>
        <p:spPr>
          <a:xfrm>
            <a:off x="0" y="0"/>
            <a:ext cx="12767094" cy="6858000"/>
          </a:xfrm>
          <a:prstGeom prst="rect">
            <a:avLst/>
          </a:prstGeom>
        </p:spPr>
      </p:pic>
      <p:sp>
        <p:nvSpPr>
          <p:cNvPr id="4" name="TextBox 3">
            <a:extLst>
              <a:ext uri="{FF2B5EF4-FFF2-40B4-BE49-F238E27FC236}">
                <a16:creationId xmlns:a16="http://schemas.microsoft.com/office/drawing/2014/main" id="{397C5B41-94AE-86DC-BB72-2504DCA964A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4:13</a:t>
            </a:r>
          </a:p>
        </p:txBody>
      </p:sp>
    </p:spTree>
    <p:extLst>
      <p:ext uri="{BB962C8B-B14F-4D97-AF65-F5344CB8AC3E}">
        <p14:creationId xmlns:p14="http://schemas.microsoft.com/office/powerpoint/2010/main" val="2344230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14</a:t>
            </a:r>
            <a:r>
              <a:rPr lang="en-US" sz="4400" b="0" i="0" dirty="0">
                <a:solidFill>
                  <a:srgbClr val="121212"/>
                </a:solidFill>
                <a:effectLst/>
                <a:highlight>
                  <a:srgbClr val="FFFFFF"/>
                </a:highlight>
                <a:latin typeface="Inter" panose="020B0502030000000004" pitchFamily="34" charset="0"/>
              </a:rPr>
              <a:t>Behold, this day You have driven me from the face of the earth, and from Your face I will be hidden; I will be a fugitive and a wanderer on the earth, and whoever finds me will kill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14 देख, तूने आज के दिन मुझे भूमि पर से निकाला है और मैं तेरी दृष्टि की आड़ में रहूँगा और पृथ्वी पर भटकने वाला और भगोड़ा रहूँगा; और जो कोई मुझे पाएगा, मेरी हत्या करेगा।”</a:t>
            </a:r>
            <a:endParaRPr lang="en-ZA" sz="4400" dirty="0"/>
          </a:p>
        </p:txBody>
      </p:sp>
      <p:pic>
        <p:nvPicPr>
          <p:cNvPr id="27" name="Audio 26">
            <a:hlinkClick r:id="" action="ppaction://media"/>
            <a:extLst>
              <a:ext uri="{FF2B5EF4-FFF2-40B4-BE49-F238E27FC236}">
                <a16:creationId xmlns:a16="http://schemas.microsoft.com/office/drawing/2014/main" id="{91C0CFF9-2210-A737-4DE3-E51F751FBB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76576321"/>
      </p:ext>
    </p:extLst>
  </p:cSld>
  <p:clrMapOvr>
    <a:masterClrMapping/>
  </p:clrMapOvr>
  <mc:AlternateContent xmlns:mc="http://schemas.openxmlformats.org/markup-compatibility/2006" xmlns:p14="http://schemas.microsoft.com/office/powerpoint/2010/main">
    <mc:Choice Requires="p14">
      <p:transition spd="slow" p14:dur="2000" advTm="15863"/>
    </mc:Choice>
    <mc:Fallback xmlns="">
      <p:transition spd="slow" advTm="1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10B0-96D4-40D7-837C-9FFDF91B95A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1D04336-0D51-4DF0-A725-5BFAF3A8E95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4D9B4E2-75F7-4E44-AF92-EEBFAF19B832}"/>
              </a:ext>
            </a:extLst>
          </p:cNvPr>
          <p:cNvPicPr>
            <a:picLocks noChangeAspect="1"/>
          </p:cNvPicPr>
          <p:nvPr/>
        </p:nvPicPr>
        <p:blipFill>
          <a:blip r:embed="rId3"/>
          <a:stretch>
            <a:fillRect/>
          </a:stretch>
        </p:blipFill>
        <p:spPr>
          <a:xfrm>
            <a:off x="0" y="-211563"/>
            <a:ext cx="12192000" cy="7069563"/>
          </a:xfrm>
          <a:prstGeom prst="rect">
            <a:avLst/>
          </a:prstGeom>
        </p:spPr>
      </p:pic>
      <p:sp>
        <p:nvSpPr>
          <p:cNvPr id="4" name="TextBox 3">
            <a:extLst>
              <a:ext uri="{FF2B5EF4-FFF2-40B4-BE49-F238E27FC236}">
                <a16:creationId xmlns:a16="http://schemas.microsoft.com/office/drawing/2014/main" id="{826B1CDD-E2E9-6E5F-FE69-614256B433ED}"/>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4:14</a:t>
            </a:r>
          </a:p>
        </p:txBody>
      </p:sp>
    </p:spTree>
    <p:extLst>
      <p:ext uri="{BB962C8B-B14F-4D97-AF65-F5344CB8AC3E}">
        <p14:creationId xmlns:p14="http://schemas.microsoft.com/office/powerpoint/2010/main" val="183642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15</a:t>
            </a:r>
            <a:r>
              <a:rPr lang="en-US" sz="4400" b="0" i="0" dirty="0">
                <a:solidFill>
                  <a:srgbClr val="121212"/>
                </a:solidFill>
                <a:effectLst/>
                <a:highlight>
                  <a:srgbClr val="FFFFFF"/>
                </a:highlight>
                <a:latin typeface="Inter" panose="020B0502030000000004" pitchFamily="34" charset="0"/>
              </a:rPr>
              <a:t>“Not so!” replied the </a:t>
            </a:r>
            <a:r>
              <a:rPr lang="en-US" sz="4400" b="0" i="0" cap="small" dirty="0">
                <a:solidFill>
                  <a:srgbClr val="121212"/>
                </a:solidFill>
                <a:effectLst/>
                <a:highlight>
                  <a:srgbClr val="FFFFFF"/>
                </a:highlight>
                <a:latin typeface="Inter" panose="020B0502030000000004" pitchFamily="34" charset="0"/>
              </a:rPr>
              <a:t>Lord</a:t>
            </a:r>
            <a:r>
              <a:rPr lang="en-US" sz="4400" b="0" i="0" dirty="0">
                <a:solidFill>
                  <a:srgbClr val="121212"/>
                </a:solidFill>
                <a:effectLst/>
                <a:highlight>
                  <a:srgbClr val="FFFFFF"/>
                </a:highlight>
                <a:latin typeface="Inter" panose="020B0502030000000004" pitchFamily="34" charset="0"/>
              </a:rPr>
              <a:t>. “If anyone slays Cain, then Cain will be avenged sevenfold.” And the </a:t>
            </a:r>
            <a:r>
              <a:rPr lang="en-US" sz="4400" b="0" i="0" cap="small" dirty="0">
                <a:solidFill>
                  <a:srgbClr val="121212"/>
                </a:solidFill>
                <a:effectLst/>
                <a:highlight>
                  <a:srgbClr val="FFFFFF"/>
                </a:highlight>
                <a:latin typeface="Inter" panose="020B0502030000000004" pitchFamily="34" charset="0"/>
              </a:rPr>
              <a:t>Lord</a:t>
            </a:r>
            <a:r>
              <a:rPr lang="en-US" sz="4400" b="0" i="0" dirty="0">
                <a:solidFill>
                  <a:srgbClr val="121212"/>
                </a:solidFill>
                <a:effectLst/>
                <a:highlight>
                  <a:srgbClr val="FFFFFF"/>
                </a:highlight>
                <a:latin typeface="Inter" panose="020B0502030000000004" pitchFamily="34" charset="0"/>
              </a:rPr>
              <a:t> placed a mark on Cain, so that no one who found him would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15 इस कारण यहोवा ने उससे कहा, “जो कोई कैन की हत्या करेगा उससे सात गुणा बदला लिया जाएगा।” और यहोवा ने कैन के लिये एक चिन्ह ठहराया ऐसा न हो कि कोई उसे पाकर मार डाले।</a:t>
            </a:r>
            <a:endParaRPr lang="en-ZA" sz="4400" dirty="0"/>
          </a:p>
        </p:txBody>
      </p:sp>
      <p:pic>
        <p:nvPicPr>
          <p:cNvPr id="20" name="Audio 19">
            <a:hlinkClick r:id="" action="ppaction://media"/>
            <a:extLst>
              <a:ext uri="{FF2B5EF4-FFF2-40B4-BE49-F238E27FC236}">
                <a16:creationId xmlns:a16="http://schemas.microsoft.com/office/drawing/2014/main" id="{3536DC1B-358C-E280-491F-E5CBE9C4E0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877440903"/>
      </p:ext>
    </p:extLst>
  </p:cSld>
  <p:clrMapOvr>
    <a:masterClrMapping/>
  </p:clrMapOvr>
  <mc:AlternateContent xmlns:mc="http://schemas.openxmlformats.org/markup-compatibility/2006" xmlns:p14="http://schemas.microsoft.com/office/powerpoint/2010/main">
    <mc:Choice Requires="p14">
      <p:transition spd="slow" p14:dur="2000" advTm="20021"/>
    </mc:Choice>
    <mc:Fallback xmlns="">
      <p:transition spd="slow" advTm="2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D4C5-8965-4C43-B8E7-4CAC5B48CD6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196F58F-AC13-45E5-966C-83C7067F671D}"/>
              </a:ext>
            </a:extLst>
          </p:cNvPr>
          <p:cNvSpPr>
            <a:spLocks noGrp="1"/>
          </p:cNvSpPr>
          <p:nvPr>
            <p:ph idx="1"/>
          </p:nvPr>
        </p:nvSpPr>
        <p:spPr/>
        <p:txBody>
          <a:bodyPr/>
          <a:lstStyle/>
          <a:p>
            <a:endParaRPr lang="en-ZA"/>
          </a:p>
        </p:txBody>
      </p:sp>
      <p:sp>
        <p:nvSpPr>
          <p:cNvPr id="4" name="TextBox 3">
            <a:extLst>
              <a:ext uri="{FF2B5EF4-FFF2-40B4-BE49-F238E27FC236}">
                <a16:creationId xmlns:a16="http://schemas.microsoft.com/office/drawing/2014/main" id="{EF02A822-BB94-D173-D43F-932CA0A96D22}"/>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4:15</a:t>
            </a:r>
          </a:p>
        </p:txBody>
      </p:sp>
      <p:pic>
        <p:nvPicPr>
          <p:cNvPr id="6" name="Picture 5">
            <a:extLst>
              <a:ext uri="{FF2B5EF4-FFF2-40B4-BE49-F238E27FC236}">
                <a16:creationId xmlns:a16="http://schemas.microsoft.com/office/drawing/2014/main" id="{75247AA4-86FA-C34D-14A7-568C003C870F}"/>
              </a:ext>
            </a:extLst>
          </p:cNvPr>
          <p:cNvPicPr>
            <a:picLocks noChangeAspect="1"/>
          </p:cNvPicPr>
          <p:nvPr/>
        </p:nvPicPr>
        <p:blipFill>
          <a:blip r:embed="rId3"/>
          <a:stretch>
            <a:fillRect/>
          </a:stretch>
        </p:blipFill>
        <p:spPr>
          <a:xfrm>
            <a:off x="0" y="-4011"/>
            <a:ext cx="13005412" cy="6858000"/>
          </a:xfrm>
          <a:prstGeom prst="rect">
            <a:avLst/>
          </a:prstGeom>
        </p:spPr>
      </p:pic>
      <p:sp>
        <p:nvSpPr>
          <p:cNvPr id="7" name="TextBox 6">
            <a:extLst>
              <a:ext uri="{FF2B5EF4-FFF2-40B4-BE49-F238E27FC236}">
                <a16:creationId xmlns:a16="http://schemas.microsoft.com/office/drawing/2014/main" id="{17203C79-45C5-628B-A8C8-61683C85F547}"/>
              </a:ext>
            </a:extLst>
          </p:cNvPr>
          <p:cNvSpPr txBox="1"/>
          <p:nvPr/>
        </p:nvSpPr>
        <p:spPr>
          <a:xfrm>
            <a:off x="748263" y="4138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4:15</a:t>
            </a:r>
          </a:p>
        </p:txBody>
      </p:sp>
    </p:spTree>
    <p:extLst>
      <p:ext uri="{BB962C8B-B14F-4D97-AF65-F5344CB8AC3E}">
        <p14:creationId xmlns:p14="http://schemas.microsoft.com/office/powerpoint/2010/main" val="286782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B973F-3D22-45E2-ADAF-0EB66EBF5B0E}"/>
              </a:ext>
            </a:extLst>
          </p:cNvPr>
          <p:cNvPicPr>
            <a:picLocks noChangeAspect="1"/>
          </p:cNvPicPr>
          <p:nvPr/>
        </p:nvPicPr>
        <p:blipFill>
          <a:blip r:embed="rId5"/>
          <a:stretch>
            <a:fillRect/>
          </a:stretch>
        </p:blipFill>
        <p:spPr>
          <a:xfrm>
            <a:off x="0" y="-4011"/>
            <a:ext cx="13005412" cy="6858000"/>
          </a:xfrm>
          <a:prstGeom prst="rect">
            <a:avLst/>
          </a:prstGeom>
        </p:spPr>
      </p:pic>
      <p:sp>
        <p:nvSpPr>
          <p:cNvPr id="2" name="TextBox 1">
            <a:extLst>
              <a:ext uri="{FF2B5EF4-FFF2-40B4-BE49-F238E27FC236}">
                <a16:creationId xmlns:a16="http://schemas.microsoft.com/office/drawing/2014/main" id="{74E3E41B-50B1-4C33-9F9D-C21FF02EB25C}"/>
              </a:ext>
            </a:extLst>
          </p:cNvPr>
          <p:cNvSpPr txBox="1"/>
          <p:nvPr/>
        </p:nvSpPr>
        <p:spPr>
          <a:xfrm>
            <a:off x="1256938" y="240631"/>
            <a:ext cx="5245768" cy="2862322"/>
          </a:xfrm>
          <a:prstGeom prst="rect">
            <a:avLst/>
          </a:prstGeom>
          <a:noFill/>
        </p:spPr>
        <p:txBody>
          <a:bodyPr wrap="square" rtlCol="0">
            <a:spAutoFit/>
          </a:bodyPr>
          <a:lstStyle/>
          <a:p>
            <a:r>
              <a:rPr lang="hi-IN" sz="6000" dirty="0">
                <a:solidFill>
                  <a:schemeClr val="bg1"/>
                </a:solidFill>
                <a:latin typeface="Times New Roman" panose="02020603050405020304" pitchFamily="18" charset="0"/>
                <a:cs typeface="Times New Roman" panose="02020603050405020304" pitchFamily="18" charset="0"/>
              </a:rPr>
              <a:t>कैन और हाबिल</a:t>
            </a:r>
            <a:r>
              <a:rPr lang="en-US" sz="6000" dirty="0">
                <a:solidFill>
                  <a:schemeClr val="bg1"/>
                </a:solidFill>
                <a:latin typeface="Times New Roman" panose="02020603050405020304" pitchFamily="18" charset="0"/>
                <a:cs typeface="Times New Roman" panose="02020603050405020304" pitchFamily="18" charset="0"/>
              </a:rPr>
              <a:t> </a:t>
            </a:r>
            <a:r>
              <a:rPr lang="en-ZA" sz="6000" dirty="0">
                <a:solidFill>
                  <a:schemeClr val="bg1"/>
                </a:solidFill>
                <a:latin typeface="Times New Roman" panose="02020603050405020304" pitchFamily="18" charset="0"/>
                <a:cs typeface="Times New Roman" panose="02020603050405020304" pitchFamily="18" charset="0"/>
              </a:rPr>
              <a:t>– </a:t>
            </a:r>
            <a:r>
              <a:rPr lang="hi-IN" sz="6000" dirty="0">
                <a:solidFill>
                  <a:schemeClr val="bg1"/>
                </a:solidFill>
                <a:latin typeface="Times New Roman" panose="02020603050405020304" pitchFamily="18" charset="0"/>
                <a:cs typeface="Times New Roman" panose="02020603050405020304" pitchFamily="18" charset="0"/>
              </a:rPr>
              <a:t>उत्पत्ति</a:t>
            </a:r>
            <a:r>
              <a:rPr lang="en-ZA" sz="6000" dirty="0">
                <a:solidFill>
                  <a:schemeClr val="bg1"/>
                </a:solidFill>
                <a:latin typeface="Times New Roman" panose="02020603050405020304" pitchFamily="18" charset="0"/>
                <a:cs typeface="Times New Roman" panose="02020603050405020304" pitchFamily="18" charset="0"/>
              </a:rPr>
              <a:t> 4:1-15 </a:t>
            </a:r>
          </a:p>
          <a:p>
            <a:endParaRPr lang="en-ZA" sz="6000" dirty="0"/>
          </a:p>
        </p:txBody>
      </p:sp>
      <p:pic>
        <p:nvPicPr>
          <p:cNvPr id="5" name="Audio 4">
            <a:hlinkClick r:id="" action="ppaction://media"/>
            <a:extLst>
              <a:ext uri="{FF2B5EF4-FFF2-40B4-BE49-F238E27FC236}">
                <a16:creationId xmlns:a16="http://schemas.microsoft.com/office/drawing/2014/main" id="{9FDF93D5-0346-E597-7CEB-27F262F617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07094217"/>
      </p:ext>
    </p:extLst>
  </p:cSld>
  <p:clrMapOvr>
    <a:masterClrMapping/>
  </p:clrMapOvr>
  <mc:AlternateContent xmlns:mc="http://schemas.openxmlformats.org/markup-compatibility/2006" xmlns:p14="http://schemas.microsoft.com/office/powerpoint/2010/main">
    <mc:Choice Requires="p14">
      <p:transition spd="slow" p14:dur="2000" advTm="4933"/>
    </mc:Choice>
    <mc:Fallback xmlns="">
      <p:transition spd="slow" advTm="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panose="020B0502030000000004" pitchFamily="34" charset="0"/>
              </a:rPr>
              <a:t>1</a:t>
            </a:r>
            <a:r>
              <a:rPr lang="en-US" sz="4400" b="0" i="0" dirty="0">
                <a:solidFill>
                  <a:srgbClr val="121212"/>
                </a:solidFill>
                <a:effectLst/>
                <a:highlight>
                  <a:srgbClr val="FFFFFF"/>
                </a:highlight>
                <a:latin typeface="Inter" panose="020B0502030000000004" pitchFamily="34" charset="0"/>
              </a:rPr>
              <a:t>And Adam had relations with his wife Eve, and she conceived and gave birth to Cain.</a:t>
            </a:r>
          </a:p>
          <a:p>
            <a:pPr algn="l"/>
            <a:r>
              <a:rPr lang="en-US" sz="4400" b="0" i="0" dirty="0">
                <a:solidFill>
                  <a:srgbClr val="121212"/>
                </a:solidFill>
                <a:effectLst/>
                <a:highlight>
                  <a:srgbClr val="FFFFFF"/>
                </a:highlight>
                <a:latin typeface="Inter" panose="020B0502030000000004" pitchFamily="34" charset="0"/>
              </a:rPr>
              <a:t>“With the help of the </a:t>
            </a:r>
            <a:r>
              <a:rPr lang="en-US" sz="4400" b="0" i="0" cap="small" dirty="0">
                <a:solidFill>
                  <a:srgbClr val="121212"/>
                </a:solidFill>
                <a:effectLst/>
                <a:highlight>
                  <a:srgbClr val="FFFFFF"/>
                </a:highlight>
                <a:latin typeface="Inter" panose="020B0502030000000004" pitchFamily="34" charset="0"/>
              </a:rPr>
              <a:t>Lord</a:t>
            </a:r>
            <a:r>
              <a:rPr lang="en-US" sz="4400" b="0" i="0" dirty="0">
                <a:solidFill>
                  <a:srgbClr val="121212"/>
                </a:solidFill>
                <a:effectLst/>
                <a:highlight>
                  <a:srgbClr val="FFFFFF"/>
                </a:highlight>
                <a:latin typeface="Inter" panose="020B0502030000000004" pitchFamily="34" charset="0"/>
              </a:rPr>
              <a:t> I have brought forth a man,” she said.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 </a:t>
            </a:r>
            <a:r>
              <a:rPr lang="hi-IN" sz="4000" b="0" i="0" dirty="0">
                <a:solidFill>
                  <a:srgbClr val="121212"/>
                </a:solidFill>
                <a:effectLst/>
                <a:latin typeface="Arial" panose="020B0604020202020204" pitchFamily="34" charset="0"/>
              </a:rPr>
              <a:t>जब आदम अपनी पत्नी हव्वा के पास गया तब उसने गर्भवती होकर कैन को जन्म दिया और कहा, “मैंने यहोवा की सहायता से एक पुत्र को जन्म दिया है।”</a:t>
            </a:r>
            <a:endParaRPr lang="en-ZA" sz="4000" dirty="0"/>
          </a:p>
        </p:txBody>
      </p:sp>
      <p:pic>
        <p:nvPicPr>
          <p:cNvPr id="48" name="Audio 47">
            <a:hlinkClick r:id="" action="ppaction://media"/>
            <a:extLst>
              <a:ext uri="{FF2B5EF4-FFF2-40B4-BE49-F238E27FC236}">
                <a16:creationId xmlns:a16="http://schemas.microsoft.com/office/drawing/2014/main" id="{0353F82F-B47E-A58D-3E60-1D50220D49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9373"/>
    </mc:Choice>
    <mc:Fallback xmlns="">
      <p:transition spd="slow" advTm="1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7E8112-77A1-4E8A-805F-DA0207F3D316}"/>
              </a:ext>
            </a:extLst>
          </p:cNvPr>
          <p:cNvPicPr>
            <a:picLocks noChangeAspect="1"/>
          </p:cNvPicPr>
          <p:nvPr/>
        </p:nvPicPr>
        <p:blipFill>
          <a:blip r:embed="rId3"/>
          <a:stretch>
            <a:fillRect/>
          </a:stretch>
        </p:blipFill>
        <p:spPr>
          <a:xfrm>
            <a:off x="-9926357" y="-3618727"/>
            <a:ext cx="26424350" cy="15924254"/>
          </a:xfrm>
          <a:prstGeom prst="rect">
            <a:avLst/>
          </a:prstGeom>
        </p:spPr>
      </p:pic>
      <p:sp>
        <p:nvSpPr>
          <p:cNvPr id="3" name="TextBox 2">
            <a:extLst>
              <a:ext uri="{FF2B5EF4-FFF2-40B4-BE49-F238E27FC236}">
                <a16:creationId xmlns:a16="http://schemas.microsoft.com/office/drawing/2014/main" id="{4E9CD42E-B768-7543-3415-D2B18217D10B}"/>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4:1</a:t>
            </a:r>
          </a:p>
        </p:txBody>
      </p:sp>
    </p:spTree>
    <p:extLst>
      <p:ext uri="{BB962C8B-B14F-4D97-AF65-F5344CB8AC3E}">
        <p14:creationId xmlns:p14="http://schemas.microsoft.com/office/powerpoint/2010/main" val="276789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panose="020B0502030000000004" pitchFamily="34" charset="0"/>
              </a:rPr>
              <a:t>2</a:t>
            </a:r>
            <a:r>
              <a:rPr lang="en-US" sz="4800" b="0" i="0" dirty="0">
                <a:solidFill>
                  <a:srgbClr val="121212"/>
                </a:solidFill>
                <a:effectLst/>
                <a:highlight>
                  <a:srgbClr val="FFFFFF"/>
                </a:highlight>
                <a:latin typeface="Inter" panose="020B0502030000000004" pitchFamily="34" charset="0"/>
              </a:rPr>
              <a:t>Later she gave birth to Cain’s brother Abel.</a:t>
            </a:r>
          </a:p>
          <a:p>
            <a:pPr algn="l"/>
            <a:r>
              <a:rPr lang="en-US" sz="4800" b="0" i="0" dirty="0">
                <a:solidFill>
                  <a:srgbClr val="121212"/>
                </a:solidFill>
                <a:effectLst/>
                <a:highlight>
                  <a:srgbClr val="FFFFFF"/>
                </a:highlight>
                <a:latin typeface="Inter" panose="020B0502030000000004" pitchFamily="34" charset="0"/>
              </a:rPr>
              <a:t>Now Abel was a keeper of sheep, while Cain was a tiller of the soil.</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l"/>
            <a:r>
              <a:rPr lang="hi-IN" sz="4400" b="0" i="0" dirty="0">
                <a:solidFill>
                  <a:srgbClr val="121212"/>
                </a:solidFill>
                <a:effectLst/>
                <a:latin typeface="Arial" panose="020B0604020202020204" pitchFamily="34" charset="0"/>
              </a:rPr>
              <a:t>2 फिर वह उसके भाई हाबिल को भी जन्मी, हाबिल तो भेड़-बकरियों का चरवाहा बन गया, परन्तु कैन भूमि की खेती करनेवाला किसान बना।</a:t>
            </a:r>
          </a:p>
          <a:p>
            <a:endParaRPr lang="en-ZA" sz="4400" dirty="0"/>
          </a:p>
        </p:txBody>
      </p:sp>
      <p:pic>
        <p:nvPicPr>
          <p:cNvPr id="8" name="Audio 7">
            <a:hlinkClick r:id="" action="ppaction://media"/>
            <a:extLst>
              <a:ext uri="{FF2B5EF4-FFF2-40B4-BE49-F238E27FC236}">
                <a16:creationId xmlns:a16="http://schemas.microsoft.com/office/drawing/2014/main" id="{70671CB6-5124-34BF-6F88-C7DC0324BF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42734328"/>
      </p:ext>
    </p:extLst>
  </p:cSld>
  <p:clrMapOvr>
    <a:masterClrMapping/>
  </p:clrMapOvr>
  <mc:AlternateContent xmlns:mc="http://schemas.openxmlformats.org/markup-compatibility/2006" xmlns:p14="http://schemas.microsoft.com/office/powerpoint/2010/main">
    <mc:Choice Requires="p14">
      <p:transition spd="slow" p14:dur="2000" advTm="11721"/>
    </mc:Choice>
    <mc:Fallback xmlns="">
      <p:transition spd="slow" advTm="11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FEF1-EF80-4A30-B548-E8891AC433B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04645F9-9BDD-44CD-A4E8-F011F609C6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B305DEA-9084-4CF9-AFC7-327D50339760}"/>
              </a:ext>
            </a:extLst>
          </p:cNvPr>
          <p:cNvPicPr>
            <a:picLocks noChangeAspect="1"/>
          </p:cNvPicPr>
          <p:nvPr/>
        </p:nvPicPr>
        <p:blipFill>
          <a:blip r:embed="rId3"/>
          <a:stretch>
            <a:fillRect/>
          </a:stretch>
        </p:blipFill>
        <p:spPr>
          <a:xfrm>
            <a:off x="0" y="-268278"/>
            <a:ext cx="12192000" cy="7394556"/>
          </a:xfrm>
          <a:prstGeom prst="rect">
            <a:avLst/>
          </a:prstGeom>
        </p:spPr>
      </p:pic>
      <p:sp>
        <p:nvSpPr>
          <p:cNvPr id="4" name="TextBox 3">
            <a:extLst>
              <a:ext uri="{FF2B5EF4-FFF2-40B4-BE49-F238E27FC236}">
                <a16:creationId xmlns:a16="http://schemas.microsoft.com/office/drawing/2014/main" id="{DCA49DF9-631C-16B6-10B9-D416038EA374}"/>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4:2</a:t>
            </a:r>
          </a:p>
        </p:txBody>
      </p:sp>
    </p:spTree>
    <p:extLst>
      <p:ext uri="{BB962C8B-B14F-4D97-AF65-F5344CB8AC3E}">
        <p14:creationId xmlns:p14="http://schemas.microsoft.com/office/powerpoint/2010/main" val="2587294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3</a:t>
            </a:r>
            <a:r>
              <a:rPr lang="en-US" sz="4000" b="0" i="0" dirty="0">
                <a:solidFill>
                  <a:srgbClr val="121212"/>
                </a:solidFill>
                <a:effectLst/>
                <a:highlight>
                  <a:srgbClr val="FFFFFF"/>
                </a:highlight>
                <a:latin typeface="Inter" panose="020B0502030000000004" pitchFamily="34" charset="0"/>
              </a:rPr>
              <a:t>So in the course of time, Cain brought some of the fruit of the soil as an offering to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कुछ दिनों के पश्चात् कैन यहोवा के पास भूमि की उपज में से कुछ भेंट ले आया।</a:t>
            </a:r>
            <a:endParaRPr lang="en-ZA" sz="4000" dirty="0"/>
          </a:p>
        </p:txBody>
      </p:sp>
      <p:pic>
        <p:nvPicPr>
          <p:cNvPr id="35" name="Audio 34">
            <a:hlinkClick r:id="" action="ppaction://media"/>
            <a:extLst>
              <a:ext uri="{FF2B5EF4-FFF2-40B4-BE49-F238E27FC236}">
                <a16:creationId xmlns:a16="http://schemas.microsoft.com/office/drawing/2014/main" id="{68937D26-57BD-BD97-71F0-398C055920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10961650"/>
      </p:ext>
    </p:extLst>
  </p:cSld>
  <p:clrMapOvr>
    <a:masterClrMapping/>
  </p:clrMapOvr>
  <mc:AlternateContent xmlns:mc="http://schemas.openxmlformats.org/markup-compatibility/2006" xmlns:p14="http://schemas.microsoft.com/office/powerpoint/2010/main">
    <mc:Choice Requires="p14">
      <p:transition spd="slow" p14:dur="2000" advTm="9308"/>
    </mc:Choice>
    <mc:Fallback xmlns="">
      <p:transition spd="slow" advTm="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5629</TotalTime>
  <Words>1249</Words>
  <Application>Microsoft Office PowerPoint</Application>
  <PresentationFormat>Widescreen</PresentationFormat>
  <Paragraphs>93</Paragraphs>
  <Slides>34</Slides>
  <Notes>16</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92</cp:revision>
  <dcterms:created xsi:type="dcterms:W3CDTF">2021-03-17T03:25:51Z</dcterms:created>
  <dcterms:modified xsi:type="dcterms:W3CDTF">2024-07-18T00:02:32Z</dcterms:modified>
</cp:coreProperties>
</file>