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448" r:id="rId2"/>
    <p:sldId id="449" r:id="rId3"/>
    <p:sldId id="439" r:id="rId4"/>
    <p:sldId id="281" r:id="rId5"/>
    <p:sldId id="440" r:id="rId6"/>
    <p:sldId id="282" r:id="rId7"/>
    <p:sldId id="441" r:id="rId8"/>
    <p:sldId id="269" r:id="rId9"/>
    <p:sldId id="442" r:id="rId10"/>
    <p:sldId id="284" r:id="rId11"/>
    <p:sldId id="443" r:id="rId12"/>
    <p:sldId id="278" r:id="rId13"/>
    <p:sldId id="444" r:id="rId14"/>
    <p:sldId id="259" r:id="rId15"/>
    <p:sldId id="445" r:id="rId16"/>
    <p:sldId id="283" r:id="rId17"/>
    <p:sldId id="446" r:id="rId18"/>
    <p:sldId id="261" r:id="rId19"/>
    <p:sldId id="447" r:id="rId20"/>
    <p:sldId id="27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838B90-D705-449B-8646-DE21CC6A733C}" v="226" dt="2023-06-19T04:59:03.8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5881" autoAdjust="0"/>
  </p:normalViewPr>
  <p:slideViewPr>
    <p:cSldViewPr snapToGrid="0">
      <p:cViewPr varScale="1">
        <p:scale>
          <a:sx n="55" d="100"/>
          <a:sy n="55" d="100"/>
        </p:scale>
        <p:origin x="4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33838B90-D705-449B-8646-DE21CC6A733C}"/>
    <pc:docChg chg="modSld">
      <pc:chgData name="Leonie Smith" userId="fed1330f33f5650e" providerId="LiveId" clId="{33838B90-D705-449B-8646-DE21CC6A733C}" dt="2023-06-19T04:59:03.797" v="333"/>
      <pc:docMkLst>
        <pc:docMk/>
      </pc:docMkLst>
      <pc:sldChg chg="addSp delSp modSp mod modTransition modAnim">
        <pc:chgData name="Leonie Smith" userId="fed1330f33f5650e" providerId="LiveId" clId="{33838B90-D705-449B-8646-DE21CC6A733C}" dt="2023-06-19T03:55:58.942" v="41"/>
        <pc:sldMkLst>
          <pc:docMk/>
          <pc:sldMk cId="3759221820" sldId="439"/>
        </pc:sldMkLst>
        <pc:picChg chg="add del mod">
          <ac:chgData name="Leonie Smith" userId="fed1330f33f5650e" providerId="LiveId" clId="{33838B90-D705-449B-8646-DE21CC6A733C}" dt="2023-06-19T03:50:57.033" v="6"/>
          <ac:picMkLst>
            <pc:docMk/>
            <pc:sldMk cId="3759221820" sldId="439"/>
            <ac:picMk id="5" creationId="{442DC0E0-CEDE-CBAF-81BE-492789FA22D6}"/>
          </ac:picMkLst>
        </pc:picChg>
        <pc:picChg chg="add del mod">
          <ac:chgData name="Leonie Smith" userId="fed1330f33f5650e" providerId="LiveId" clId="{33838B90-D705-449B-8646-DE21CC6A733C}" dt="2023-06-19T03:51:03.664" v="7"/>
          <ac:picMkLst>
            <pc:docMk/>
            <pc:sldMk cId="3759221820" sldId="439"/>
            <ac:picMk id="11" creationId="{4CC5B61D-1856-5DE6-AE38-51AC3ECC22A2}"/>
          </ac:picMkLst>
        </pc:picChg>
        <pc:picChg chg="add del mod">
          <ac:chgData name="Leonie Smith" userId="fed1330f33f5650e" providerId="LiveId" clId="{33838B90-D705-449B-8646-DE21CC6A733C}" dt="2023-06-19T03:55:35.164" v="37"/>
          <ac:picMkLst>
            <pc:docMk/>
            <pc:sldMk cId="3759221820" sldId="439"/>
            <ac:picMk id="12" creationId="{9C992E75-4F03-B398-34D5-36B855263397}"/>
          </ac:picMkLst>
        </pc:picChg>
        <pc:picChg chg="add del mod ord">
          <ac:chgData name="Leonie Smith" userId="fed1330f33f5650e" providerId="LiveId" clId="{33838B90-D705-449B-8646-DE21CC6A733C}" dt="2023-06-19T03:55:41.785" v="38"/>
          <ac:picMkLst>
            <pc:docMk/>
            <pc:sldMk cId="3759221820" sldId="439"/>
            <ac:picMk id="19" creationId="{D1D2BF17-797A-A611-60A7-B05D5D826FD4}"/>
          </ac:picMkLst>
        </pc:picChg>
        <pc:picChg chg="add del mod">
          <ac:chgData name="Leonie Smith" userId="fed1330f33f5650e" providerId="LiveId" clId="{33838B90-D705-449B-8646-DE21CC6A733C}" dt="2023-06-19T03:55:52.700" v="40"/>
          <ac:picMkLst>
            <pc:docMk/>
            <pc:sldMk cId="3759221820" sldId="439"/>
            <ac:picMk id="20" creationId="{96E75755-4196-1CC8-5F09-561ED6D3D0D6}"/>
          </ac:picMkLst>
        </pc:picChg>
        <pc:picChg chg="add del mod ord">
          <ac:chgData name="Leonie Smith" userId="fed1330f33f5650e" providerId="LiveId" clId="{33838B90-D705-449B-8646-DE21CC6A733C}" dt="2023-06-19T03:55:58.942" v="41"/>
          <ac:picMkLst>
            <pc:docMk/>
            <pc:sldMk cId="3759221820" sldId="439"/>
            <ac:picMk id="25" creationId="{AB56DF54-C916-02D4-CBFE-72403FECF343}"/>
          </ac:picMkLst>
        </pc:picChg>
        <pc:picChg chg="add mod">
          <ac:chgData name="Leonie Smith" userId="fed1330f33f5650e" providerId="LiveId" clId="{33838B90-D705-449B-8646-DE21CC6A733C}" dt="2023-06-19T03:55:58.942" v="41"/>
          <ac:picMkLst>
            <pc:docMk/>
            <pc:sldMk cId="3759221820" sldId="439"/>
            <ac:picMk id="26" creationId="{F1693D42-D2B3-EAA8-0972-23F202DE2196}"/>
          </ac:picMkLst>
        </pc:picChg>
      </pc:sldChg>
      <pc:sldChg chg="addSp delSp modSp mod modTransition modAnim">
        <pc:chgData name="Leonie Smith" userId="fed1330f33f5650e" providerId="LiveId" clId="{33838B90-D705-449B-8646-DE21CC6A733C}" dt="2023-06-19T03:55:13.117" v="35"/>
        <pc:sldMkLst>
          <pc:docMk/>
          <pc:sldMk cId="1706125710" sldId="440"/>
        </pc:sldMkLst>
        <pc:picChg chg="add del mod">
          <ac:chgData name="Leonie Smith" userId="fed1330f33f5650e" providerId="LiveId" clId="{33838B90-D705-449B-8646-DE21CC6A733C}" dt="2023-06-19T03:52:49.207" v="10"/>
          <ac:picMkLst>
            <pc:docMk/>
            <pc:sldMk cId="1706125710" sldId="440"/>
            <ac:picMk id="5" creationId="{506FFF73-1703-1D65-81E3-C61E649F1654}"/>
          </ac:picMkLst>
        </pc:picChg>
        <pc:picChg chg="add del mod">
          <ac:chgData name="Leonie Smith" userId="fed1330f33f5650e" providerId="LiveId" clId="{33838B90-D705-449B-8646-DE21CC6A733C}" dt="2023-06-19T03:52:56.056" v="11"/>
          <ac:picMkLst>
            <pc:docMk/>
            <pc:sldMk cId="1706125710" sldId="440"/>
            <ac:picMk id="10" creationId="{E18746BB-9AD8-C3A7-B1CC-A5F35349229F}"/>
          </ac:picMkLst>
        </pc:picChg>
        <pc:picChg chg="add del mod">
          <ac:chgData name="Leonie Smith" userId="fed1330f33f5650e" providerId="LiveId" clId="{33838B90-D705-449B-8646-DE21CC6A733C}" dt="2023-06-19T03:52:57.384" v="13"/>
          <ac:picMkLst>
            <pc:docMk/>
            <pc:sldMk cId="1706125710" sldId="440"/>
            <ac:picMk id="11" creationId="{782F97C6-9E80-88D8-6DC7-EBD7342F47E5}"/>
          </ac:picMkLst>
        </pc:picChg>
        <pc:picChg chg="add del mod ord">
          <ac:chgData name="Leonie Smith" userId="fed1330f33f5650e" providerId="LiveId" clId="{33838B90-D705-449B-8646-DE21CC6A733C}" dt="2023-06-19T03:53:06.624" v="14"/>
          <ac:picMkLst>
            <pc:docMk/>
            <pc:sldMk cId="1706125710" sldId="440"/>
            <ac:picMk id="14" creationId="{FD4B41DC-5B21-A2A2-6F1D-56BCCE596037}"/>
          </ac:picMkLst>
        </pc:picChg>
        <pc:picChg chg="add del mod">
          <ac:chgData name="Leonie Smith" userId="fed1330f33f5650e" providerId="LiveId" clId="{33838B90-D705-449B-8646-DE21CC6A733C}" dt="2023-06-19T03:53:09.744" v="16"/>
          <ac:picMkLst>
            <pc:docMk/>
            <pc:sldMk cId="1706125710" sldId="440"/>
            <ac:picMk id="15" creationId="{7AE50204-F1BA-ED08-0164-D309557D8B81}"/>
          </ac:picMkLst>
        </pc:picChg>
        <pc:picChg chg="add del mod ord">
          <ac:chgData name="Leonie Smith" userId="fed1330f33f5650e" providerId="LiveId" clId="{33838B90-D705-449B-8646-DE21CC6A733C}" dt="2023-06-19T03:53:19.386" v="17"/>
          <ac:picMkLst>
            <pc:docMk/>
            <pc:sldMk cId="1706125710" sldId="440"/>
            <ac:picMk id="18" creationId="{CBC425FA-FA36-7DFB-D883-ED418A63F23B}"/>
          </ac:picMkLst>
        </pc:picChg>
        <pc:picChg chg="add del mod">
          <ac:chgData name="Leonie Smith" userId="fed1330f33f5650e" providerId="LiveId" clId="{33838B90-D705-449B-8646-DE21CC6A733C}" dt="2023-06-19T03:53:21.258" v="19"/>
          <ac:picMkLst>
            <pc:docMk/>
            <pc:sldMk cId="1706125710" sldId="440"/>
            <ac:picMk id="19" creationId="{5AB6A572-D591-D228-A530-BE680BB52B0B}"/>
          </ac:picMkLst>
        </pc:picChg>
        <pc:picChg chg="add del mod ord">
          <ac:chgData name="Leonie Smith" userId="fed1330f33f5650e" providerId="LiveId" clId="{33838B90-D705-449B-8646-DE21CC6A733C}" dt="2023-06-19T03:53:32.562" v="20"/>
          <ac:picMkLst>
            <pc:docMk/>
            <pc:sldMk cId="1706125710" sldId="440"/>
            <ac:picMk id="22" creationId="{75508257-BB0A-1084-7509-110C6F9AADB7}"/>
          </ac:picMkLst>
        </pc:picChg>
        <pc:picChg chg="add del mod">
          <ac:chgData name="Leonie Smith" userId="fed1330f33f5650e" providerId="LiveId" clId="{33838B90-D705-449B-8646-DE21CC6A733C}" dt="2023-06-19T03:53:35.139" v="22"/>
          <ac:picMkLst>
            <pc:docMk/>
            <pc:sldMk cId="1706125710" sldId="440"/>
            <ac:picMk id="23" creationId="{726033F4-CAF1-3D5D-B755-025801AA2ED2}"/>
          </ac:picMkLst>
        </pc:picChg>
        <pc:picChg chg="add del mod ord">
          <ac:chgData name="Leonie Smith" userId="fed1330f33f5650e" providerId="LiveId" clId="{33838B90-D705-449B-8646-DE21CC6A733C}" dt="2023-06-19T03:53:45.182" v="23"/>
          <ac:picMkLst>
            <pc:docMk/>
            <pc:sldMk cId="1706125710" sldId="440"/>
            <ac:picMk id="26" creationId="{6CA3BBC4-0509-3993-9D39-0AF0B04EB63B}"/>
          </ac:picMkLst>
        </pc:picChg>
        <pc:picChg chg="add del mod">
          <ac:chgData name="Leonie Smith" userId="fed1330f33f5650e" providerId="LiveId" clId="{33838B90-D705-449B-8646-DE21CC6A733C}" dt="2023-06-19T03:53:46.422" v="25"/>
          <ac:picMkLst>
            <pc:docMk/>
            <pc:sldMk cId="1706125710" sldId="440"/>
            <ac:picMk id="27" creationId="{6B9215AD-7AA4-216C-59BE-1C84F3D4CAC3}"/>
          </ac:picMkLst>
        </pc:picChg>
        <pc:picChg chg="add del mod ord">
          <ac:chgData name="Leonie Smith" userId="fed1330f33f5650e" providerId="LiveId" clId="{33838B90-D705-449B-8646-DE21CC6A733C}" dt="2023-06-19T03:53:53.912" v="26"/>
          <ac:picMkLst>
            <pc:docMk/>
            <pc:sldMk cId="1706125710" sldId="440"/>
            <ac:picMk id="30" creationId="{E5DC3D4D-A0AF-EF93-32C3-73703ABFA249}"/>
          </ac:picMkLst>
        </pc:picChg>
        <pc:picChg chg="add del mod">
          <ac:chgData name="Leonie Smith" userId="fed1330f33f5650e" providerId="LiveId" clId="{33838B90-D705-449B-8646-DE21CC6A733C}" dt="2023-06-19T03:53:55.174" v="28"/>
          <ac:picMkLst>
            <pc:docMk/>
            <pc:sldMk cId="1706125710" sldId="440"/>
            <ac:picMk id="31" creationId="{C0BD22A4-FAEF-0E25-AA01-0DA1762633E2}"/>
          </ac:picMkLst>
        </pc:picChg>
        <pc:picChg chg="add del mod ord">
          <ac:chgData name="Leonie Smith" userId="fed1330f33f5650e" providerId="LiveId" clId="{33838B90-D705-449B-8646-DE21CC6A733C}" dt="2023-06-19T03:54:06.696" v="29"/>
          <ac:picMkLst>
            <pc:docMk/>
            <pc:sldMk cId="1706125710" sldId="440"/>
            <ac:picMk id="34" creationId="{340FF253-4201-66DB-93D8-DE388DF53AC9}"/>
          </ac:picMkLst>
        </pc:picChg>
        <pc:picChg chg="add del mod">
          <ac:chgData name="Leonie Smith" userId="fed1330f33f5650e" providerId="LiveId" clId="{33838B90-D705-449B-8646-DE21CC6A733C}" dt="2023-06-19T03:54:38.096" v="31"/>
          <ac:picMkLst>
            <pc:docMk/>
            <pc:sldMk cId="1706125710" sldId="440"/>
            <ac:picMk id="35" creationId="{6BE61545-AE5A-984B-7420-39F2555888EB}"/>
          </ac:picMkLst>
        </pc:picChg>
        <pc:picChg chg="add del mod ord">
          <ac:chgData name="Leonie Smith" userId="fed1330f33f5650e" providerId="LiveId" clId="{33838B90-D705-449B-8646-DE21CC6A733C}" dt="2023-06-19T03:54:49.609" v="32"/>
          <ac:picMkLst>
            <pc:docMk/>
            <pc:sldMk cId="1706125710" sldId="440"/>
            <ac:picMk id="41" creationId="{450A6DC6-BCD8-AB21-6C17-E48D4570FDFA}"/>
          </ac:picMkLst>
        </pc:picChg>
        <pc:picChg chg="add del mod">
          <ac:chgData name="Leonie Smith" userId="fed1330f33f5650e" providerId="LiveId" clId="{33838B90-D705-449B-8646-DE21CC6A733C}" dt="2023-06-19T03:55:02.321" v="34"/>
          <ac:picMkLst>
            <pc:docMk/>
            <pc:sldMk cId="1706125710" sldId="440"/>
            <ac:picMk id="42" creationId="{E92939B5-9B6C-743D-7CE1-966BC413D4DB}"/>
          </ac:picMkLst>
        </pc:picChg>
        <pc:picChg chg="add del mod ord">
          <ac:chgData name="Leonie Smith" userId="fed1330f33f5650e" providerId="LiveId" clId="{33838B90-D705-449B-8646-DE21CC6A733C}" dt="2023-06-19T03:55:13.117" v="35"/>
          <ac:picMkLst>
            <pc:docMk/>
            <pc:sldMk cId="1706125710" sldId="440"/>
            <ac:picMk id="46" creationId="{DD64450F-5C04-57AA-931F-A41E91517006}"/>
          </ac:picMkLst>
        </pc:picChg>
        <pc:picChg chg="add mod">
          <ac:chgData name="Leonie Smith" userId="fed1330f33f5650e" providerId="LiveId" clId="{33838B90-D705-449B-8646-DE21CC6A733C}" dt="2023-06-19T03:55:13.117" v="35"/>
          <ac:picMkLst>
            <pc:docMk/>
            <pc:sldMk cId="1706125710" sldId="440"/>
            <ac:picMk id="47" creationId="{BCE8A14A-37D4-879E-1CB8-5534D9EDE2DB}"/>
          </ac:picMkLst>
        </pc:picChg>
      </pc:sldChg>
      <pc:sldChg chg="addSp delSp modSp mod modTransition modAnim">
        <pc:chgData name="Leonie Smith" userId="fed1330f33f5650e" providerId="LiveId" clId="{33838B90-D705-449B-8646-DE21CC6A733C}" dt="2023-06-19T04:10:57.241" v="111"/>
        <pc:sldMkLst>
          <pc:docMk/>
          <pc:sldMk cId="1834202409" sldId="441"/>
        </pc:sldMkLst>
        <pc:picChg chg="add del mod">
          <ac:chgData name="Leonie Smith" userId="fed1330f33f5650e" providerId="LiveId" clId="{33838B90-D705-449B-8646-DE21CC6A733C}" dt="2023-06-19T04:01:21.377" v="44"/>
          <ac:picMkLst>
            <pc:docMk/>
            <pc:sldMk cId="1834202409" sldId="441"/>
            <ac:picMk id="10" creationId="{FC7FEED3-8F3A-0F45-1DEF-446CD5F5226F}"/>
          </ac:picMkLst>
        </pc:picChg>
        <pc:picChg chg="add del mod">
          <ac:chgData name="Leonie Smith" userId="fed1330f33f5650e" providerId="LiveId" clId="{33838B90-D705-449B-8646-DE21CC6A733C}" dt="2023-06-19T04:01:26.988" v="45"/>
          <ac:picMkLst>
            <pc:docMk/>
            <pc:sldMk cId="1834202409" sldId="441"/>
            <ac:picMk id="13" creationId="{D0135918-379C-C495-4242-D54FC66208FD}"/>
          </ac:picMkLst>
        </pc:picChg>
        <pc:picChg chg="add del mod">
          <ac:chgData name="Leonie Smith" userId="fed1330f33f5650e" providerId="LiveId" clId="{33838B90-D705-449B-8646-DE21CC6A733C}" dt="2023-06-19T04:01:28.188" v="47"/>
          <ac:picMkLst>
            <pc:docMk/>
            <pc:sldMk cId="1834202409" sldId="441"/>
            <ac:picMk id="14" creationId="{F49F45B0-60AF-3925-8D85-2147ABC267A5}"/>
          </ac:picMkLst>
        </pc:picChg>
        <pc:picChg chg="add del mod ord">
          <ac:chgData name="Leonie Smith" userId="fed1330f33f5650e" providerId="LiveId" clId="{33838B90-D705-449B-8646-DE21CC6A733C}" dt="2023-06-19T04:01:35.576" v="48"/>
          <ac:picMkLst>
            <pc:docMk/>
            <pc:sldMk cId="1834202409" sldId="441"/>
            <ac:picMk id="17" creationId="{13260BFA-9E0B-6054-6D23-0E8CE3E0461D}"/>
          </ac:picMkLst>
        </pc:picChg>
        <pc:picChg chg="add del mod">
          <ac:chgData name="Leonie Smith" userId="fed1330f33f5650e" providerId="LiveId" clId="{33838B90-D705-449B-8646-DE21CC6A733C}" dt="2023-06-19T04:01:36.723" v="50"/>
          <ac:picMkLst>
            <pc:docMk/>
            <pc:sldMk cId="1834202409" sldId="441"/>
            <ac:picMk id="18" creationId="{8689ECBF-A545-EA8F-737E-86A6FE2200AB}"/>
          </ac:picMkLst>
        </pc:picChg>
        <pc:picChg chg="add del mod ord">
          <ac:chgData name="Leonie Smith" userId="fed1330f33f5650e" providerId="LiveId" clId="{33838B90-D705-449B-8646-DE21CC6A733C}" dt="2023-06-19T04:01:42.438" v="51"/>
          <ac:picMkLst>
            <pc:docMk/>
            <pc:sldMk cId="1834202409" sldId="441"/>
            <ac:picMk id="21" creationId="{E7287AC4-2098-464C-ECE8-C02B469261E7}"/>
          </ac:picMkLst>
        </pc:picChg>
        <pc:picChg chg="add del mod">
          <ac:chgData name="Leonie Smith" userId="fed1330f33f5650e" providerId="LiveId" clId="{33838B90-D705-449B-8646-DE21CC6A733C}" dt="2023-06-19T04:01:43.882" v="53"/>
          <ac:picMkLst>
            <pc:docMk/>
            <pc:sldMk cId="1834202409" sldId="441"/>
            <ac:picMk id="22" creationId="{58ABDBAC-DD09-E766-4B81-B1ADFBDD9C36}"/>
          </ac:picMkLst>
        </pc:picChg>
        <pc:picChg chg="add del mod ord">
          <ac:chgData name="Leonie Smith" userId="fed1330f33f5650e" providerId="LiveId" clId="{33838B90-D705-449B-8646-DE21CC6A733C}" dt="2023-06-19T04:01:51.788" v="54"/>
          <ac:picMkLst>
            <pc:docMk/>
            <pc:sldMk cId="1834202409" sldId="441"/>
            <ac:picMk id="25" creationId="{7F174804-6FD4-1E1D-52BF-B54D899D873C}"/>
          </ac:picMkLst>
        </pc:picChg>
        <pc:picChg chg="add del mod">
          <ac:chgData name="Leonie Smith" userId="fed1330f33f5650e" providerId="LiveId" clId="{33838B90-D705-449B-8646-DE21CC6A733C}" dt="2023-06-19T04:01:53.015" v="56"/>
          <ac:picMkLst>
            <pc:docMk/>
            <pc:sldMk cId="1834202409" sldId="441"/>
            <ac:picMk id="26" creationId="{F43B038C-056C-471F-1286-85A84F50C7B7}"/>
          </ac:picMkLst>
        </pc:picChg>
        <pc:picChg chg="add del mod ord">
          <ac:chgData name="Leonie Smith" userId="fed1330f33f5650e" providerId="LiveId" clId="{33838B90-D705-449B-8646-DE21CC6A733C}" dt="2023-06-19T04:02:02.879" v="57"/>
          <ac:picMkLst>
            <pc:docMk/>
            <pc:sldMk cId="1834202409" sldId="441"/>
            <ac:picMk id="28" creationId="{390A9B17-050C-E686-36F8-52AA158872E9}"/>
          </ac:picMkLst>
        </pc:picChg>
        <pc:picChg chg="add del mod">
          <ac:chgData name="Leonie Smith" userId="fed1330f33f5650e" providerId="LiveId" clId="{33838B90-D705-449B-8646-DE21CC6A733C}" dt="2023-06-19T04:02:25.274" v="59"/>
          <ac:picMkLst>
            <pc:docMk/>
            <pc:sldMk cId="1834202409" sldId="441"/>
            <ac:picMk id="29" creationId="{73629303-DF10-07FF-7380-19D34A68E697}"/>
          </ac:picMkLst>
        </pc:picChg>
        <pc:picChg chg="add del mod ord">
          <ac:chgData name="Leonie Smith" userId="fed1330f33f5650e" providerId="LiveId" clId="{33838B90-D705-449B-8646-DE21CC6A733C}" dt="2023-06-19T04:02:36.431" v="60"/>
          <ac:picMkLst>
            <pc:docMk/>
            <pc:sldMk cId="1834202409" sldId="441"/>
            <ac:picMk id="34" creationId="{797CB20B-67D6-9A81-162D-85E34F6D529B}"/>
          </ac:picMkLst>
        </pc:picChg>
        <pc:picChg chg="add del mod">
          <ac:chgData name="Leonie Smith" userId="fed1330f33f5650e" providerId="LiveId" clId="{33838B90-D705-449B-8646-DE21CC6A733C}" dt="2023-06-19T04:03:57.068" v="62"/>
          <ac:picMkLst>
            <pc:docMk/>
            <pc:sldMk cId="1834202409" sldId="441"/>
            <ac:picMk id="35" creationId="{0DC52F94-CF9E-25ED-4212-EF2A8FCB50D8}"/>
          </ac:picMkLst>
        </pc:picChg>
        <pc:picChg chg="add del mod ord">
          <ac:chgData name="Leonie Smith" userId="fed1330f33f5650e" providerId="LiveId" clId="{33838B90-D705-449B-8646-DE21CC6A733C}" dt="2023-06-19T04:04:03.768" v="63"/>
          <ac:picMkLst>
            <pc:docMk/>
            <pc:sldMk cId="1834202409" sldId="441"/>
            <ac:picMk id="38" creationId="{6E9D0521-E53C-3E81-197A-BA5217AF3932}"/>
          </ac:picMkLst>
        </pc:picChg>
        <pc:picChg chg="add del mod">
          <ac:chgData name="Leonie Smith" userId="fed1330f33f5650e" providerId="LiveId" clId="{33838B90-D705-449B-8646-DE21CC6A733C}" dt="2023-06-19T04:04:05.092" v="65"/>
          <ac:picMkLst>
            <pc:docMk/>
            <pc:sldMk cId="1834202409" sldId="441"/>
            <ac:picMk id="39" creationId="{A96A0234-586B-4D84-47A5-7A796C41C896}"/>
          </ac:picMkLst>
        </pc:picChg>
        <pc:picChg chg="add del mod ord">
          <ac:chgData name="Leonie Smith" userId="fed1330f33f5650e" providerId="LiveId" clId="{33838B90-D705-449B-8646-DE21CC6A733C}" dt="2023-06-19T04:04:21.953" v="66"/>
          <ac:picMkLst>
            <pc:docMk/>
            <pc:sldMk cId="1834202409" sldId="441"/>
            <ac:picMk id="42" creationId="{3F89EEBB-B79D-B93D-AC95-C05D7FFD8385}"/>
          </ac:picMkLst>
        </pc:picChg>
        <pc:picChg chg="add del mod">
          <ac:chgData name="Leonie Smith" userId="fed1330f33f5650e" providerId="LiveId" clId="{33838B90-D705-449B-8646-DE21CC6A733C}" dt="2023-06-19T04:04:40.600" v="68"/>
          <ac:picMkLst>
            <pc:docMk/>
            <pc:sldMk cId="1834202409" sldId="441"/>
            <ac:picMk id="43" creationId="{CE998F6E-C336-80AB-C106-32D0D8E2C16A}"/>
          </ac:picMkLst>
        </pc:picChg>
        <pc:picChg chg="add del mod ord">
          <ac:chgData name="Leonie Smith" userId="fed1330f33f5650e" providerId="LiveId" clId="{33838B90-D705-449B-8646-DE21CC6A733C}" dt="2023-06-19T04:04:53.889" v="69"/>
          <ac:picMkLst>
            <pc:docMk/>
            <pc:sldMk cId="1834202409" sldId="441"/>
            <ac:picMk id="47" creationId="{17C00541-9ED9-E7B6-2C2E-68ED0C895A29}"/>
          </ac:picMkLst>
        </pc:picChg>
        <pc:picChg chg="add del mod">
          <ac:chgData name="Leonie Smith" userId="fed1330f33f5650e" providerId="LiveId" clId="{33838B90-D705-449B-8646-DE21CC6A733C}" dt="2023-06-19T04:04:56.778" v="71"/>
          <ac:picMkLst>
            <pc:docMk/>
            <pc:sldMk cId="1834202409" sldId="441"/>
            <ac:picMk id="48" creationId="{CCB8843A-E258-9E4B-578B-9394272C2D18}"/>
          </ac:picMkLst>
        </pc:picChg>
        <pc:picChg chg="add del mod ord">
          <ac:chgData name="Leonie Smith" userId="fed1330f33f5650e" providerId="LiveId" clId="{33838B90-D705-449B-8646-DE21CC6A733C}" dt="2023-06-19T04:05:01.477" v="72"/>
          <ac:picMkLst>
            <pc:docMk/>
            <pc:sldMk cId="1834202409" sldId="441"/>
            <ac:picMk id="51" creationId="{8E1C0A3B-2B52-7A2A-FB58-8639FD8979F7}"/>
          </ac:picMkLst>
        </pc:picChg>
        <pc:picChg chg="add del mod">
          <ac:chgData name="Leonie Smith" userId="fed1330f33f5650e" providerId="LiveId" clId="{33838B90-D705-449B-8646-DE21CC6A733C}" dt="2023-06-19T04:05:03.559" v="74"/>
          <ac:picMkLst>
            <pc:docMk/>
            <pc:sldMk cId="1834202409" sldId="441"/>
            <ac:picMk id="52" creationId="{6FA146BC-C9CC-3B69-BCFB-81F8B00E4F54}"/>
          </ac:picMkLst>
        </pc:picChg>
        <pc:picChg chg="add del mod ord">
          <ac:chgData name="Leonie Smith" userId="fed1330f33f5650e" providerId="LiveId" clId="{33838B90-D705-449B-8646-DE21CC6A733C}" dt="2023-06-19T04:05:11.242" v="75"/>
          <ac:picMkLst>
            <pc:docMk/>
            <pc:sldMk cId="1834202409" sldId="441"/>
            <ac:picMk id="55" creationId="{27BC7BC2-B659-27D8-8CFB-80CF8D1D2523}"/>
          </ac:picMkLst>
        </pc:picChg>
        <pc:picChg chg="add del mod">
          <ac:chgData name="Leonie Smith" userId="fed1330f33f5650e" providerId="LiveId" clId="{33838B90-D705-449B-8646-DE21CC6A733C}" dt="2023-06-19T04:05:12.786" v="77"/>
          <ac:picMkLst>
            <pc:docMk/>
            <pc:sldMk cId="1834202409" sldId="441"/>
            <ac:picMk id="56" creationId="{5F56CCD7-C80C-D747-CF60-CB08AAE27F64}"/>
          </ac:picMkLst>
        </pc:picChg>
        <pc:picChg chg="add del mod ord">
          <ac:chgData name="Leonie Smith" userId="fed1330f33f5650e" providerId="LiveId" clId="{33838B90-D705-449B-8646-DE21CC6A733C}" dt="2023-06-19T04:05:22.988" v="78"/>
          <ac:picMkLst>
            <pc:docMk/>
            <pc:sldMk cId="1834202409" sldId="441"/>
            <ac:picMk id="59" creationId="{25A6D1E4-3437-4DE5-7314-17D23B3954C1}"/>
          </ac:picMkLst>
        </pc:picChg>
        <pc:picChg chg="add del mod">
          <ac:chgData name="Leonie Smith" userId="fed1330f33f5650e" providerId="LiveId" clId="{33838B90-D705-449B-8646-DE21CC6A733C}" dt="2023-06-19T04:05:33.410" v="80"/>
          <ac:picMkLst>
            <pc:docMk/>
            <pc:sldMk cId="1834202409" sldId="441"/>
            <ac:picMk id="60" creationId="{3DE80682-98B3-0CB8-35EF-0D13F6337666}"/>
          </ac:picMkLst>
        </pc:picChg>
        <pc:picChg chg="add del mod ord">
          <ac:chgData name="Leonie Smith" userId="fed1330f33f5650e" providerId="LiveId" clId="{33838B90-D705-449B-8646-DE21CC6A733C}" dt="2023-06-19T04:05:43.954" v="81"/>
          <ac:picMkLst>
            <pc:docMk/>
            <pc:sldMk cId="1834202409" sldId="441"/>
            <ac:picMk id="63" creationId="{5AA5E5F7-5150-4E26-A31F-2264709ADB38}"/>
          </ac:picMkLst>
        </pc:picChg>
        <pc:picChg chg="add del mod">
          <ac:chgData name="Leonie Smith" userId="fed1330f33f5650e" providerId="LiveId" clId="{33838B90-D705-449B-8646-DE21CC6A733C}" dt="2023-06-19T04:05:53.102" v="83"/>
          <ac:picMkLst>
            <pc:docMk/>
            <pc:sldMk cId="1834202409" sldId="441"/>
            <ac:picMk id="64" creationId="{9FD45AB2-E515-C368-8BE7-9ECBF7510EEE}"/>
          </ac:picMkLst>
        </pc:picChg>
        <pc:picChg chg="add del mod ord">
          <ac:chgData name="Leonie Smith" userId="fed1330f33f5650e" providerId="LiveId" clId="{33838B90-D705-449B-8646-DE21CC6A733C}" dt="2023-06-19T04:06:08.948" v="84"/>
          <ac:picMkLst>
            <pc:docMk/>
            <pc:sldMk cId="1834202409" sldId="441"/>
            <ac:picMk id="67" creationId="{C91413D7-0414-2CE8-B21C-8017B1F68911}"/>
          </ac:picMkLst>
        </pc:picChg>
        <pc:picChg chg="add del mod">
          <ac:chgData name="Leonie Smith" userId="fed1330f33f5650e" providerId="LiveId" clId="{33838B90-D705-449B-8646-DE21CC6A733C}" dt="2023-06-19T04:06:23.803" v="86"/>
          <ac:picMkLst>
            <pc:docMk/>
            <pc:sldMk cId="1834202409" sldId="441"/>
            <ac:picMk id="68" creationId="{D1F2EC79-C8EB-E21D-B01B-1A91852E38F1}"/>
          </ac:picMkLst>
        </pc:picChg>
        <pc:picChg chg="add del mod ord">
          <ac:chgData name="Leonie Smith" userId="fed1330f33f5650e" providerId="LiveId" clId="{33838B90-D705-449B-8646-DE21CC6A733C}" dt="2023-06-19T04:06:36.216" v="87"/>
          <ac:picMkLst>
            <pc:docMk/>
            <pc:sldMk cId="1834202409" sldId="441"/>
            <ac:picMk id="71" creationId="{20B7F135-8296-1438-E06B-5701460C0F51}"/>
          </ac:picMkLst>
        </pc:picChg>
        <pc:picChg chg="add del mod">
          <ac:chgData name="Leonie Smith" userId="fed1330f33f5650e" providerId="LiveId" clId="{33838B90-D705-449B-8646-DE21CC6A733C}" dt="2023-06-19T04:07:21.842" v="89"/>
          <ac:picMkLst>
            <pc:docMk/>
            <pc:sldMk cId="1834202409" sldId="441"/>
            <ac:picMk id="72" creationId="{CFB2535F-0E17-4786-817E-D305584105FA}"/>
          </ac:picMkLst>
        </pc:picChg>
        <pc:picChg chg="add del mod ord">
          <ac:chgData name="Leonie Smith" userId="fed1330f33f5650e" providerId="LiveId" clId="{33838B90-D705-449B-8646-DE21CC6A733C}" dt="2023-06-19T04:07:37.574" v="90"/>
          <ac:picMkLst>
            <pc:docMk/>
            <pc:sldMk cId="1834202409" sldId="441"/>
            <ac:picMk id="75" creationId="{E52AFF75-8BBF-E1FA-4B8F-9672EC85F6CB}"/>
          </ac:picMkLst>
        </pc:picChg>
        <pc:picChg chg="add del mod">
          <ac:chgData name="Leonie Smith" userId="fed1330f33f5650e" providerId="LiveId" clId="{33838B90-D705-449B-8646-DE21CC6A733C}" dt="2023-06-19T04:07:58.812" v="92"/>
          <ac:picMkLst>
            <pc:docMk/>
            <pc:sldMk cId="1834202409" sldId="441"/>
            <ac:picMk id="76" creationId="{4E037627-1734-EE03-853F-02C3F3F66794}"/>
          </ac:picMkLst>
        </pc:picChg>
        <pc:picChg chg="add del mod ord">
          <ac:chgData name="Leonie Smith" userId="fed1330f33f5650e" providerId="LiveId" clId="{33838B90-D705-449B-8646-DE21CC6A733C}" dt="2023-06-19T04:08:14.821" v="93"/>
          <ac:picMkLst>
            <pc:docMk/>
            <pc:sldMk cId="1834202409" sldId="441"/>
            <ac:picMk id="81" creationId="{CD142D1A-5925-1B04-D89E-8410B542B870}"/>
          </ac:picMkLst>
        </pc:picChg>
        <pc:picChg chg="add del mod">
          <ac:chgData name="Leonie Smith" userId="fed1330f33f5650e" providerId="LiveId" clId="{33838B90-D705-449B-8646-DE21CC6A733C}" dt="2023-06-19T04:08:44.393" v="95"/>
          <ac:picMkLst>
            <pc:docMk/>
            <pc:sldMk cId="1834202409" sldId="441"/>
            <ac:picMk id="82" creationId="{7CD57AB7-A144-D53B-7A51-BEC48E430869}"/>
          </ac:picMkLst>
        </pc:picChg>
        <pc:picChg chg="add del mod ord">
          <ac:chgData name="Leonie Smith" userId="fed1330f33f5650e" providerId="LiveId" clId="{33838B90-D705-449B-8646-DE21CC6A733C}" dt="2023-06-19T04:09:00.100" v="96"/>
          <ac:picMkLst>
            <pc:docMk/>
            <pc:sldMk cId="1834202409" sldId="441"/>
            <ac:picMk id="90" creationId="{D872791B-B542-5664-456B-8171D29355CE}"/>
          </ac:picMkLst>
        </pc:picChg>
        <pc:picChg chg="add del mod">
          <ac:chgData name="Leonie Smith" userId="fed1330f33f5650e" providerId="LiveId" clId="{33838B90-D705-449B-8646-DE21CC6A733C}" dt="2023-06-19T04:09:17.962" v="98"/>
          <ac:picMkLst>
            <pc:docMk/>
            <pc:sldMk cId="1834202409" sldId="441"/>
            <ac:picMk id="91" creationId="{F701036F-BFCF-1509-80C2-74BD817C036E}"/>
          </ac:picMkLst>
        </pc:picChg>
        <pc:picChg chg="add del mod ord">
          <ac:chgData name="Leonie Smith" userId="fed1330f33f5650e" providerId="LiveId" clId="{33838B90-D705-449B-8646-DE21CC6A733C}" dt="2023-06-19T04:09:30.333" v="99"/>
          <ac:picMkLst>
            <pc:docMk/>
            <pc:sldMk cId="1834202409" sldId="441"/>
            <ac:picMk id="96" creationId="{400C7B32-191F-15D1-AB4A-2FA5C63CDA01}"/>
          </ac:picMkLst>
        </pc:picChg>
        <pc:picChg chg="add del mod">
          <ac:chgData name="Leonie Smith" userId="fed1330f33f5650e" providerId="LiveId" clId="{33838B90-D705-449B-8646-DE21CC6A733C}" dt="2023-06-19T04:09:31.549" v="101"/>
          <ac:picMkLst>
            <pc:docMk/>
            <pc:sldMk cId="1834202409" sldId="441"/>
            <ac:picMk id="97" creationId="{52E60366-73FF-7B55-5FFE-4CA48E250463}"/>
          </ac:picMkLst>
        </pc:picChg>
        <pc:picChg chg="add del mod ord">
          <ac:chgData name="Leonie Smith" userId="fed1330f33f5650e" providerId="LiveId" clId="{33838B90-D705-449B-8646-DE21CC6A733C}" dt="2023-06-19T04:09:47.726" v="102"/>
          <ac:picMkLst>
            <pc:docMk/>
            <pc:sldMk cId="1834202409" sldId="441"/>
            <ac:picMk id="99" creationId="{ACA36B7A-5861-DF61-E188-311AB6BE9838}"/>
          </ac:picMkLst>
        </pc:picChg>
        <pc:picChg chg="add del mod">
          <ac:chgData name="Leonie Smith" userId="fed1330f33f5650e" providerId="LiveId" clId="{33838B90-D705-449B-8646-DE21CC6A733C}" dt="2023-06-19T04:09:57.672" v="104"/>
          <ac:picMkLst>
            <pc:docMk/>
            <pc:sldMk cId="1834202409" sldId="441"/>
            <ac:picMk id="100" creationId="{DB7D4988-43AA-31A1-EBBD-A8E1B89B6E37}"/>
          </ac:picMkLst>
        </pc:picChg>
        <pc:picChg chg="add del mod ord">
          <ac:chgData name="Leonie Smith" userId="fed1330f33f5650e" providerId="LiveId" clId="{33838B90-D705-449B-8646-DE21CC6A733C}" dt="2023-06-19T04:10:13.948" v="105"/>
          <ac:picMkLst>
            <pc:docMk/>
            <pc:sldMk cId="1834202409" sldId="441"/>
            <ac:picMk id="104" creationId="{7D7C154E-97FB-63ED-95CE-789BFBCBBB93}"/>
          </ac:picMkLst>
        </pc:picChg>
        <pc:picChg chg="add del mod">
          <ac:chgData name="Leonie Smith" userId="fed1330f33f5650e" providerId="LiveId" clId="{33838B90-D705-449B-8646-DE21CC6A733C}" dt="2023-06-19T04:10:34.373" v="107"/>
          <ac:picMkLst>
            <pc:docMk/>
            <pc:sldMk cId="1834202409" sldId="441"/>
            <ac:picMk id="105" creationId="{75CB0116-79F8-8DBE-C40A-EDE4CDE820BF}"/>
          </ac:picMkLst>
        </pc:picChg>
        <pc:picChg chg="add del mod ord">
          <ac:chgData name="Leonie Smith" userId="fed1330f33f5650e" providerId="LiveId" clId="{33838B90-D705-449B-8646-DE21CC6A733C}" dt="2023-06-19T04:10:40.162" v="108"/>
          <ac:picMkLst>
            <pc:docMk/>
            <pc:sldMk cId="1834202409" sldId="441"/>
            <ac:picMk id="110" creationId="{5AF58C0C-E0B0-D75B-46DA-F6BA0828C69A}"/>
          </ac:picMkLst>
        </pc:picChg>
        <pc:picChg chg="add del mod">
          <ac:chgData name="Leonie Smith" userId="fed1330f33f5650e" providerId="LiveId" clId="{33838B90-D705-449B-8646-DE21CC6A733C}" dt="2023-06-19T04:10:41.277" v="110"/>
          <ac:picMkLst>
            <pc:docMk/>
            <pc:sldMk cId="1834202409" sldId="441"/>
            <ac:picMk id="111" creationId="{03B5CA7E-9B06-24BA-B37E-8125D3E92123}"/>
          </ac:picMkLst>
        </pc:picChg>
        <pc:picChg chg="add del mod ord">
          <ac:chgData name="Leonie Smith" userId="fed1330f33f5650e" providerId="LiveId" clId="{33838B90-D705-449B-8646-DE21CC6A733C}" dt="2023-06-19T04:10:57.241" v="111"/>
          <ac:picMkLst>
            <pc:docMk/>
            <pc:sldMk cId="1834202409" sldId="441"/>
            <ac:picMk id="114" creationId="{0B450B85-22F9-6E81-5069-7A049D3357C7}"/>
          </ac:picMkLst>
        </pc:picChg>
        <pc:picChg chg="add mod">
          <ac:chgData name="Leonie Smith" userId="fed1330f33f5650e" providerId="LiveId" clId="{33838B90-D705-449B-8646-DE21CC6A733C}" dt="2023-06-19T04:10:57.241" v="111"/>
          <ac:picMkLst>
            <pc:docMk/>
            <pc:sldMk cId="1834202409" sldId="441"/>
            <ac:picMk id="115" creationId="{28536913-8EE5-C719-9F2E-677B489AF39E}"/>
          </ac:picMkLst>
        </pc:picChg>
      </pc:sldChg>
      <pc:sldChg chg="addSp delSp modSp mod modTransition modAnim">
        <pc:chgData name="Leonie Smith" userId="fed1330f33f5650e" providerId="LiveId" clId="{33838B90-D705-449B-8646-DE21CC6A733C}" dt="2023-06-19T04:40:16.450" v="245"/>
        <pc:sldMkLst>
          <pc:docMk/>
          <pc:sldMk cId="2849738312" sldId="442"/>
        </pc:sldMkLst>
        <pc:picChg chg="add del mod ord">
          <ac:chgData name="Leonie Smith" userId="fed1330f33f5650e" providerId="LiveId" clId="{33838B90-D705-449B-8646-DE21CC6A733C}" dt="2023-06-19T04:38:52.294" v="230"/>
          <ac:picMkLst>
            <pc:docMk/>
            <pc:sldMk cId="2849738312" sldId="442"/>
            <ac:picMk id="7" creationId="{5AF555B4-3F44-FA21-6052-6FEC5C413402}"/>
          </ac:picMkLst>
        </pc:picChg>
        <pc:picChg chg="add del mod">
          <ac:chgData name="Leonie Smith" userId="fed1330f33f5650e" providerId="LiveId" clId="{33838B90-D705-449B-8646-DE21CC6A733C}" dt="2023-06-19T04:38:53.401" v="232"/>
          <ac:picMkLst>
            <pc:docMk/>
            <pc:sldMk cId="2849738312" sldId="442"/>
            <ac:picMk id="8" creationId="{24761D3D-9E7B-9E73-62A0-79397229582B}"/>
          </ac:picMkLst>
        </pc:picChg>
        <pc:picChg chg="add del mod">
          <ac:chgData name="Leonie Smith" userId="fed1330f33f5650e" providerId="LiveId" clId="{33838B90-D705-449B-8646-DE21CC6A733C}" dt="2023-06-19T04:12:51.093" v="114"/>
          <ac:picMkLst>
            <pc:docMk/>
            <pc:sldMk cId="2849738312" sldId="442"/>
            <ac:picMk id="8" creationId="{580842C4-406F-628E-83E0-5EE55DEC05C6}"/>
          </ac:picMkLst>
        </pc:picChg>
        <pc:picChg chg="add del mod ord">
          <ac:chgData name="Leonie Smith" userId="fed1330f33f5650e" providerId="LiveId" clId="{33838B90-D705-449B-8646-DE21CC6A733C}" dt="2023-06-19T04:39:05.406" v="233"/>
          <ac:picMkLst>
            <pc:docMk/>
            <pc:sldMk cId="2849738312" sldId="442"/>
            <ac:picMk id="11" creationId="{2514EF0C-C30D-814C-5D55-3F38A9DA4214}"/>
          </ac:picMkLst>
        </pc:picChg>
        <pc:picChg chg="add del mod">
          <ac:chgData name="Leonie Smith" userId="fed1330f33f5650e" providerId="LiveId" clId="{33838B90-D705-449B-8646-DE21CC6A733C}" dt="2023-06-19T04:39:18.160" v="235"/>
          <ac:picMkLst>
            <pc:docMk/>
            <pc:sldMk cId="2849738312" sldId="442"/>
            <ac:picMk id="12" creationId="{6EA8E2EC-6A59-7B46-3F50-BBFA08CA99E5}"/>
          </ac:picMkLst>
        </pc:picChg>
        <pc:picChg chg="add del mod">
          <ac:chgData name="Leonie Smith" userId="fed1330f33f5650e" providerId="LiveId" clId="{33838B90-D705-449B-8646-DE21CC6A733C}" dt="2023-06-19T04:12:58.288" v="115"/>
          <ac:picMkLst>
            <pc:docMk/>
            <pc:sldMk cId="2849738312" sldId="442"/>
            <ac:picMk id="12" creationId="{F420DFC0-7A70-87F3-E0B7-CFA5F99F6070}"/>
          </ac:picMkLst>
        </pc:picChg>
        <pc:picChg chg="add del mod">
          <ac:chgData name="Leonie Smith" userId="fed1330f33f5650e" providerId="LiveId" clId="{33838B90-D705-449B-8646-DE21CC6A733C}" dt="2023-06-19T04:13:28.966" v="117"/>
          <ac:picMkLst>
            <pc:docMk/>
            <pc:sldMk cId="2849738312" sldId="442"/>
            <ac:picMk id="13" creationId="{EDE1C520-BFBA-69BA-8A4A-09E921C66D0F}"/>
          </ac:picMkLst>
        </pc:picChg>
        <pc:picChg chg="add del mod ord">
          <ac:chgData name="Leonie Smith" userId="fed1330f33f5650e" providerId="LiveId" clId="{33838B90-D705-449B-8646-DE21CC6A733C}" dt="2023-06-19T04:39:26.625" v="236"/>
          <ac:picMkLst>
            <pc:docMk/>
            <pc:sldMk cId="2849738312" sldId="442"/>
            <ac:picMk id="16" creationId="{5C3764A6-1960-8533-B1BE-8B17440099D0}"/>
          </ac:picMkLst>
        </pc:picChg>
        <pc:picChg chg="add del mod ord">
          <ac:chgData name="Leonie Smith" userId="fed1330f33f5650e" providerId="LiveId" clId="{33838B90-D705-449B-8646-DE21CC6A733C}" dt="2023-06-19T04:13:34.773" v="118"/>
          <ac:picMkLst>
            <pc:docMk/>
            <pc:sldMk cId="2849738312" sldId="442"/>
            <ac:picMk id="16" creationId="{79680045-DC7A-1C24-C8EA-036151657426}"/>
          </ac:picMkLst>
        </pc:picChg>
        <pc:picChg chg="add del mod">
          <ac:chgData name="Leonie Smith" userId="fed1330f33f5650e" providerId="LiveId" clId="{33838B90-D705-449B-8646-DE21CC6A733C}" dt="2023-06-19T04:13:35.935" v="120"/>
          <ac:picMkLst>
            <pc:docMk/>
            <pc:sldMk cId="2849738312" sldId="442"/>
            <ac:picMk id="17" creationId="{74885CBC-EBB7-FC96-D6F5-B9AB28D5110F}"/>
          </ac:picMkLst>
        </pc:picChg>
        <pc:picChg chg="add del mod">
          <ac:chgData name="Leonie Smith" userId="fed1330f33f5650e" providerId="LiveId" clId="{33838B90-D705-449B-8646-DE21CC6A733C}" dt="2023-06-19T04:39:29.521" v="238"/>
          <ac:picMkLst>
            <pc:docMk/>
            <pc:sldMk cId="2849738312" sldId="442"/>
            <ac:picMk id="17" creationId="{E124B1B7-2A0F-8BE2-C717-336A11BC2A73}"/>
          </ac:picMkLst>
        </pc:picChg>
        <pc:picChg chg="add del mod ord">
          <ac:chgData name="Leonie Smith" userId="fed1330f33f5650e" providerId="LiveId" clId="{33838B90-D705-449B-8646-DE21CC6A733C}" dt="2023-06-19T04:13:42.135" v="121"/>
          <ac:picMkLst>
            <pc:docMk/>
            <pc:sldMk cId="2849738312" sldId="442"/>
            <ac:picMk id="20" creationId="{06D3F051-70C9-F849-E983-33D1E3681970}"/>
          </ac:picMkLst>
        </pc:picChg>
        <pc:picChg chg="add del mod ord">
          <ac:chgData name="Leonie Smith" userId="fed1330f33f5650e" providerId="LiveId" clId="{33838B90-D705-449B-8646-DE21CC6A733C}" dt="2023-06-19T04:39:36.700" v="239"/>
          <ac:picMkLst>
            <pc:docMk/>
            <pc:sldMk cId="2849738312" sldId="442"/>
            <ac:picMk id="20" creationId="{23E233D5-6C7E-02BA-F81D-42DDC47CF814}"/>
          </ac:picMkLst>
        </pc:picChg>
        <pc:picChg chg="add del mod">
          <ac:chgData name="Leonie Smith" userId="fed1330f33f5650e" providerId="LiveId" clId="{33838B90-D705-449B-8646-DE21CC6A733C}" dt="2023-06-19T04:39:38.016" v="241"/>
          <ac:picMkLst>
            <pc:docMk/>
            <pc:sldMk cId="2849738312" sldId="442"/>
            <ac:picMk id="21" creationId="{81FB6471-47F7-C497-B9CB-B2DACDFC96A0}"/>
          </ac:picMkLst>
        </pc:picChg>
        <pc:picChg chg="add del mod">
          <ac:chgData name="Leonie Smith" userId="fed1330f33f5650e" providerId="LiveId" clId="{33838B90-D705-449B-8646-DE21CC6A733C}" dt="2023-06-19T04:13:44.274" v="123"/>
          <ac:picMkLst>
            <pc:docMk/>
            <pc:sldMk cId="2849738312" sldId="442"/>
            <ac:picMk id="21" creationId="{CC4D2573-A8EB-163E-D72D-689726B01642}"/>
          </ac:picMkLst>
        </pc:picChg>
        <pc:picChg chg="add del mod ord">
          <ac:chgData name="Leonie Smith" userId="fed1330f33f5650e" providerId="LiveId" clId="{33838B90-D705-449B-8646-DE21CC6A733C}" dt="2023-06-19T04:39:50.374" v="242"/>
          <ac:picMkLst>
            <pc:docMk/>
            <pc:sldMk cId="2849738312" sldId="442"/>
            <ac:picMk id="24" creationId="{6C534777-1D37-F67C-F0DE-C1158CB3CC1F}"/>
          </ac:picMkLst>
        </pc:picChg>
        <pc:picChg chg="add del mod ord">
          <ac:chgData name="Leonie Smith" userId="fed1330f33f5650e" providerId="LiveId" clId="{33838B90-D705-449B-8646-DE21CC6A733C}" dt="2023-06-19T04:13:55.904" v="124"/>
          <ac:picMkLst>
            <pc:docMk/>
            <pc:sldMk cId="2849738312" sldId="442"/>
            <ac:picMk id="24" creationId="{8506F8F3-E75A-D4E7-3B26-A13CF8AFA7FD}"/>
          </ac:picMkLst>
        </pc:picChg>
        <pc:picChg chg="add del mod">
          <ac:chgData name="Leonie Smith" userId="fed1330f33f5650e" providerId="LiveId" clId="{33838B90-D705-449B-8646-DE21CC6A733C}" dt="2023-06-19T04:40:04.046" v="244"/>
          <ac:picMkLst>
            <pc:docMk/>
            <pc:sldMk cId="2849738312" sldId="442"/>
            <ac:picMk id="25" creationId="{3E990057-F848-DE94-CB6F-B3CA2D7A88E0}"/>
          </ac:picMkLst>
        </pc:picChg>
        <pc:picChg chg="add del mod">
          <ac:chgData name="Leonie Smith" userId="fed1330f33f5650e" providerId="LiveId" clId="{33838B90-D705-449B-8646-DE21CC6A733C}" dt="2023-06-19T04:14:25.668" v="126"/>
          <ac:picMkLst>
            <pc:docMk/>
            <pc:sldMk cId="2849738312" sldId="442"/>
            <ac:picMk id="25" creationId="{A17DDBE9-E11D-AE49-3722-1F8CA744D5DC}"/>
          </ac:picMkLst>
        </pc:picChg>
        <pc:picChg chg="add del mod ord">
          <ac:chgData name="Leonie Smith" userId="fed1330f33f5650e" providerId="LiveId" clId="{33838B90-D705-449B-8646-DE21CC6A733C}" dt="2023-06-19T04:40:16.450" v="245"/>
          <ac:picMkLst>
            <pc:docMk/>
            <pc:sldMk cId="2849738312" sldId="442"/>
            <ac:picMk id="30" creationId="{6F7D1CF9-BB46-D8C6-1B21-B4BEC7316809}"/>
          </ac:picMkLst>
        </pc:picChg>
        <pc:picChg chg="add del mod ord">
          <ac:chgData name="Leonie Smith" userId="fed1330f33f5650e" providerId="LiveId" clId="{33838B90-D705-449B-8646-DE21CC6A733C}" dt="2023-06-19T04:14:37.397" v="127"/>
          <ac:picMkLst>
            <pc:docMk/>
            <pc:sldMk cId="2849738312" sldId="442"/>
            <ac:picMk id="30" creationId="{D7B4A09C-218F-5A02-5673-FB7EF50224D0}"/>
          </ac:picMkLst>
        </pc:picChg>
        <pc:picChg chg="add del mod">
          <ac:chgData name="Leonie Smith" userId="fed1330f33f5650e" providerId="LiveId" clId="{33838B90-D705-449B-8646-DE21CC6A733C}" dt="2023-06-19T04:14:49.513" v="129"/>
          <ac:picMkLst>
            <pc:docMk/>
            <pc:sldMk cId="2849738312" sldId="442"/>
            <ac:picMk id="31" creationId="{2EAEA794-F679-C34D-111F-6ED25E7F7EC2}"/>
          </ac:picMkLst>
        </pc:picChg>
        <pc:picChg chg="add mod">
          <ac:chgData name="Leonie Smith" userId="fed1330f33f5650e" providerId="LiveId" clId="{33838B90-D705-449B-8646-DE21CC6A733C}" dt="2023-06-19T04:40:16.450" v="245"/>
          <ac:picMkLst>
            <pc:docMk/>
            <pc:sldMk cId="2849738312" sldId="442"/>
            <ac:picMk id="31" creationId="{D9FBDB2C-6ADD-C83B-AAE3-9C54BB346ADF}"/>
          </ac:picMkLst>
        </pc:picChg>
        <pc:picChg chg="add del mod ord">
          <ac:chgData name="Leonie Smith" userId="fed1330f33f5650e" providerId="LiveId" clId="{33838B90-D705-449B-8646-DE21CC6A733C}" dt="2023-06-19T04:15:01.375" v="130"/>
          <ac:picMkLst>
            <pc:docMk/>
            <pc:sldMk cId="2849738312" sldId="442"/>
            <ac:picMk id="35" creationId="{10F3C6C8-A68A-CAF6-7FD7-408966173529}"/>
          </ac:picMkLst>
        </pc:picChg>
        <pc:picChg chg="add del mod">
          <ac:chgData name="Leonie Smith" userId="fed1330f33f5650e" providerId="LiveId" clId="{33838B90-D705-449B-8646-DE21CC6A733C}" dt="2023-06-19T04:15:11.472" v="132"/>
          <ac:picMkLst>
            <pc:docMk/>
            <pc:sldMk cId="2849738312" sldId="442"/>
            <ac:picMk id="36" creationId="{3842870F-AA9A-FBB2-DF60-2332A7099728}"/>
          </ac:picMkLst>
        </pc:picChg>
        <pc:picChg chg="add del mod ord">
          <ac:chgData name="Leonie Smith" userId="fed1330f33f5650e" providerId="LiveId" clId="{33838B90-D705-449B-8646-DE21CC6A733C}" dt="2023-06-19T04:15:23.241" v="133"/>
          <ac:picMkLst>
            <pc:docMk/>
            <pc:sldMk cId="2849738312" sldId="442"/>
            <ac:picMk id="40" creationId="{CF6748B3-5906-5D3F-F92D-43B76EC32F75}"/>
          </ac:picMkLst>
        </pc:picChg>
        <pc:picChg chg="add del mod">
          <ac:chgData name="Leonie Smith" userId="fed1330f33f5650e" providerId="LiveId" clId="{33838B90-D705-449B-8646-DE21CC6A733C}" dt="2023-06-19T04:15:35.725" v="135"/>
          <ac:picMkLst>
            <pc:docMk/>
            <pc:sldMk cId="2849738312" sldId="442"/>
            <ac:picMk id="41" creationId="{9D0BA6BC-C32F-0532-A9C7-A109B90E8214}"/>
          </ac:picMkLst>
        </pc:picChg>
        <pc:picChg chg="add del mod ord">
          <ac:chgData name="Leonie Smith" userId="fed1330f33f5650e" providerId="LiveId" clId="{33838B90-D705-449B-8646-DE21CC6A733C}" dt="2023-06-19T04:15:47.958" v="136"/>
          <ac:picMkLst>
            <pc:docMk/>
            <pc:sldMk cId="2849738312" sldId="442"/>
            <ac:picMk id="45" creationId="{FB7E0626-5A95-F2B9-D287-6E7828D717EC}"/>
          </ac:picMkLst>
        </pc:picChg>
        <pc:picChg chg="add del mod">
          <ac:chgData name="Leonie Smith" userId="fed1330f33f5650e" providerId="LiveId" clId="{33838B90-D705-449B-8646-DE21CC6A733C}" dt="2023-06-19T04:16:06.108" v="138"/>
          <ac:picMkLst>
            <pc:docMk/>
            <pc:sldMk cId="2849738312" sldId="442"/>
            <ac:picMk id="46" creationId="{C208C06D-F21B-083F-4AB2-DF14CB1A3147}"/>
          </ac:picMkLst>
        </pc:picChg>
        <pc:picChg chg="add del mod ord">
          <ac:chgData name="Leonie Smith" userId="fed1330f33f5650e" providerId="LiveId" clId="{33838B90-D705-449B-8646-DE21CC6A733C}" dt="2023-06-19T04:16:18.267" v="139"/>
          <ac:picMkLst>
            <pc:docMk/>
            <pc:sldMk cId="2849738312" sldId="442"/>
            <ac:picMk id="51" creationId="{062F8687-3D57-779E-D3B0-2D70C38F2597}"/>
          </ac:picMkLst>
        </pc:picChg>
        <pc:picChg chg="add del mod">
          <ac:chgData name="Leonie Smith" userId="fed1330f33f5650e" providerId="LiveId" clId="{33838B90-D705-449B-8646-DE21CC6A733C}" dt="2023-06-19T04:16:47.132" v="141"/>
          <ac:picMkLst>
            <pc:docMk/>
            <pc:sldMk cId="2849738312" sldId="442"/>
            <ac:picMk id="52" creationId="{83C6CDAD-B20F-95E4-3E48-8C7FE8829878}"/>
          </ac:picMkLst>
        </pc:picChg>
        <pc:picChg chg="add del mod ord">
          <ac:chgData name="Leonie Smith" userId="fed1330f33f5650e" providerId="LiveId" clId="{33838B90-D705-449B-8646-DE21CC6A733C}" dt="2023-06-19T04:16:59.232" v="142"/>
          <ac:picMkLst>
            <pc:docMk/>
            <pc:sldMk cId="2849738312" sldId="442"/>
            <ac:picMk id="59" creationId="{06012A8C-4FFC-7754-4DAE-529D3166DA04}"/>
          </ac:picMkLst>
        </pc:picChg>
        <pc:picChg chg="add del mod">
          <ac:chgData name="Leonie Smith" userId="fed1330f33f5650e" providerId="LiveId" clId="{33838B90-D705-449B-8646-DE21CC6A733C}" dt="2023-06-19T04:17:13.479" v="144"/>
          <ac:picMkLst>
            <pc:docMk/>
            <pc:sldMk cId="2849738312" sldId="442"/>
            <ac:picMk id="60" creationId="{7A2288EC-6BFE-5B99-0FA3-7CC5115C5A11}"/>
          </ac:picMkLst>
        </pc:picChg>
        <pc:picChg chg="add del mod ord">
          <ac:chgData name="Leonie Smith" userId="fed1330f33f5650e" providerId="LiveId" clId="{33838B90-D705-449B-8646-DE21CC6A733C}" dt="2023-06-19T04:17:19.433" v="145"/>
          <ac:picMkLst>
            <pc:docMk/>
            <pc:sldMk cId="2849738312" sldId="442"/>
            <ac:picMk id="64" creationId="{BDC62430-2D55-D029-A7F7-72F53DB9F95E}"/>
          </ac:picMkLst>
        </pc:picChg>
        <pc:picChg chg="add del mod">
          <ac:chgData name="Leonie Smith" userId="fed1330f33f5650e" providerId="LiveId" clId="{33838B90-D705-449B-8646-DE21CC6A733C}" dt="2023-06-19T04:17:20.744" v="147"/>
          <ac:picMkLst>
            <pc:docMk/>
            <pc:sldMk cId="2849738312" sldId="442"/>
            <ac:picMk id="65" creationId="{2E8E92FA-C9A6-771D-27D2-BC34E2DBE419}"/>
          </ac:picMkLst>
        </pc:picChg>
        <pc:picChg chg="add del mod ord">
          <ac:chgData name="Leonie Smith" userId="fed1330f33f5650e" providerId="LiveId" clId="{33838B90-D705-449B-8646-DE21CC6A733C}" dt="2023-06-19T04:17:26.768" v="148"/>
          <ac:picMkLst>
            <pc:docMk/>
            <pc:sldMk cId="2849738312" sldId="442"/>
            <ac:picMk id="68" creationId="{E792AF8B-A6A2-F9D9-A7A0-7286BF74A33E}"/>
          </ac:picMkLst>
        </pc:picChg>
        <pc:picChg chg="add del mod">
          <ac:chgData name="Leonie Smith" userId="fed1330f33f5650e" providerId="LiveId" clId="{33838B90-D705-449B-8646-DE21CC6A733C}" dt="2023-06-19T04:17:27.970" v="150"/>
          <ac:picMkLst>
            <pc:docMk/>
            <pc:sldMk cId="2849738312" sldId="442"/>
            <ac:picMk id="69" creationId="{28996173-B7EA-E306-E603-23920585F2CC}"/>
          </ac:picMkLst>
        </pc:picChg>
        <pc:picChg chg="add del mod ord">
          <ac:chgData name="Leonie Smith" userId="fed1330f33f5650e" providerId="LiveId" clId="{33838B90-D705-449B-8646-DE21CC6A733C}" dt="2023-06-19T04:17:33.449" v="151"/>
          <ac:picMkLst>
            <pc:docMk/>
            <pc:sldMk cId="2849738312" sldId="442"/>
            <ac:picMk id="72" creationId="{DBBCB794-B10D-AAB3-8C9B-1E2C89191064}"/>
          </ac:picMkLst>
        </pc:picChg>
        <pc:picChg chg="add del mod">
          <ac:chgData name="Leonie Smith" userId="fed1330f33f5650e" providerId="LiveId" clId="{33838B90-D705-449B-8646-DE21CC6A733C}" dt="2023-06-19T04:17:34.566" v="153"/>
          <ac:picMkLst>
            <pc:docMk/>
            <pc:sldMk cId="2849738312" sldId="442"/>
            <ac:picMk id="73" creationId="{9A835216-6E38-3230-2697-9F067F367B4F}"/>
          </ac:picMkLst>
        </pc:picChg>
        <pc:picChg chg="add del mod ord">
          <ac:chgData name="Leonie Smith" userId="fed1330f33f5650e" providerId="LiveId" clId="{33838B90-D705-449B-8646-DE21CC6A733C}" dt="2023-06-19T04:17:45.676" v="154"/>
          <ac:picMkLst>
            <pc:docMk/>
            <pc:sldMk cId="2849738312" sldId="442"/>
            <ac:picMk id="76" creationId="{BA275CE8-4103-064C-F467-4A855C8F7AA4}"/>
          </ac:picMkLst>
        </pc:picChg>
        <pc:picChg chg="add del mod">
          <ac:chgData name="Leonie Smith" userId="fed1330f33f5650e" providerId="LiveId" clId="{33838B90-D705-449B-8646-DE21CC6A733C}" dt="2023-06-19T04:18:06.594" v="156"/>
          <ac:picMkLst>
            <pc:docMk/>
            <pc:sldMk cId="2849738312" sldId="442"/>
            <ac:picMk id="77" creationId="{A7DFB37E-7031-71E2-1CD8-EC1E9D81F2A8}"/>
          </ac:picMkLst>
        </pc:picChg>
        <pc:picChg chg="add del mod ord">
          <ac:chgData name="Leonie Smith" userId="fed1330f33f5650e" providerId="LiveId" clId="{33838B90-D705-449B-8646-DE21CC6A733C}" dt="2023-06-19T04:18:16.074" v="157"/>
          <ac:picMkLst>
            <pc:docMk/>
            <pc:sldMk cId="2849738312" sldId="442"/>
            <ac:picMk id="81" creationId="{49E82633-7346-F192-CA48-16FC837A0EAE}"/>
          </ac:picMkLst>
        </pc:picChg>
        <pc:picChg chg="add del mod">
          <ac:chgData name="Leonie Smith" userId="fed1330f33f5650e" providerId="LiveId" clId="{33838B90-D705-449B-8646-DE21CC6A733C}" dt="2023-06-19T04:18:17.307" v="159"/>
          <ac:picMkLst>
            <pc:docMk/>
            <pc:sldMk cId="2849738312" sldId="442"/>
            <ac:picMk id="82" creationId="{EEEA5D89-6C96-51BE-CE79-876C4914EBD0}"/>
          </ac:picMkLst>
        </pc:picChg>
        <pc:picChg chg="add del mod ord">
          <ac:chgData name="Leonie Smith" userId="fed1330f33f5650e" providerId="LiveId" clId="{33838B90-D705-449B-8646-DE21CC6A733C}" dt="2023-06-19T04:18:28.887" v="160"/>
          <ac:picMkLst>
            <pc:docMk/>
            <pc:sldMk cId="2849738312" sldId="442"/>
            <ac:picMk id="85" creationId="{72B690FF-CC03-9102-6FE7-CBB725C20D8B}"/>
          </ac:picMkLst>
        </pc:picChg>
        <pc:picChg chg="add del mod">
          <ac:chgData name="Leonie Smith" userId="fed1330f33f5650e" providerId="LiveId" clId="{33838B90-D705-449B-8646-DE21CC6A733C}" dt="2023-06-19T04:18:39.322" v="162"/>
          <ac:picMkLst>
            <pc:docMk/>
            <pc:sldMk cId="2849738312" sldId="442"/>
            <ac:picMk id="86" creationId="{10B1AA8C-52B0-2254-08D9-6C6F480DC724}"/>
          </ac:picMkLst>
        </pc:picChg>
        <pc:picChg chg="add del mod ord">
          <ac:chgData name="Leonie Smith" userId="fed1330f33f5650e" providerId="LiveId" clId="{33838B90-D705-449B-8646-DE21CC6A733C}" dt="2023-06-19T04:18:45.866" v="163"/>
          <ac:picMkLst>
            <pc:docMk/>
            <pc:sldMk cId="2849738312" sldId="442"/>
            <ac:picMk id="90" creationId="{EEE822E7-1004-DC82-25A2-00A86A60E450}"/>
          </ac:picMkLst>
        </pc:picChg>
        <pc:picChg chg="add del mod">
          <ac:chgData name="Leonie Smith" userId="fed1330f33f5650e" providerId="LiveId" clId="{33838B90-D705-449B-8646-DE21CC6A733C}" dt="2023-06-19T04:18:47.060" v="165"/>
          <ac:picMkLst>
            <pc:docMk/>
            <pc:sldMk cId="2849738312" sldId="442"/>
            <ac:picMk id="91" creationId="{3F009250-4E9E-65A8-E061-09A72B66DE3B}"/>
          </ac:picMkLst>
        </pc:picChg>
        <pc:picChg chg="add del mod ord">
          <ac:chgData name="Leonie Smith" userId="fed1330f33f5650e" providerId="LiveId" clId="{33838B90-D705-449B-8646-DE21CC6A733C}" dt="2023-06-19T04:18:58.367" v="166"/>
          <ac:picMkLst>
            <pc:docMk/>
            <pc:sldMk cId="2849738312" sldId="442"/>
            <ac:picMk id="94" creationId="{7672C3FB-51F1-CEB7-F8D7-F48CD6501714}"/>
          </ac:picMkLst>
        </pc:picChg>
        <pc:picChg chg="add del mod">
          <ac:chgData name="Leonie Smith" userId="fed1330f33f5650e" providerId="LiveId" clId="{33838B90-D705-449B-8646-DE21CC6A733C}" dt="2023-06-19T04:19:10.230" v="168"/>
          <ac:picMkLst>
            <pc:docMk/>
            <pc:sldMk cId="2849738312" sldId="442"/>
            <ac:picMk id="95" creationId="{355D9148-4B67-4238-6430-32AC34B85A16}"/>
          </ac:picMkLst>
        </pc:picChg>
        <pc:picChg chg="add del mod ord">
          <ac:chgData name="Leonie Smith" userId="fed1330f33f5650e" providerId="LiveId" clId="{33838B90-D705-449B-8646-DE21CC6A733C}" dt="2023-06-19T04:19:22.914" v="169"/>
          <ac:picMkLst>
            <pc:docMk/>
            <pc:sldMk cId="2849738312" sldId="442"/>
            <ac:picMk id="99" creationId="{07355D73-954E-4B58-5E09-0F732561DC06}"/>
          </ac:picMkLst>
        </pc:picChg>
        <pc:picChg chg="add del mod">
          <ac:chgData name="Leonie Smith" userId="fed1330f33f5650e" providerId="LiveId" clId="{33838B90-D705-449B-8646-DE21CC6A733C}" dt="2023-06-19T04:19:40.019" v="171"/>
          <ac:picMkLst>
            <pc:docMk/>
            <pc:sldMk cId="2849738312" sldId="442"/>
            <ac:picMk id="100" creationId="{DDFE3C5B-78DA-9993-AB73-84D7646D50F4}"/>
          </ac:picMkLst>
        </pc:picChg>
        <pc:picChg chg="add del mod ord">
          <ac:chgData name="Leonie Smith" userId="fed1330f33f5650e" providerId="LiveId" clId="{33838B90-D705-449B-8646-DE21CC6A733C}" dt="2023-06-19T04:19:51.682" v="172"/>
          <ac:picMkLst>
            <pc:docMk/>
            <pc:sldMk cId="2849738312" sldId="442"/>
            <ac:picMk id="105" creationId="{2FE50F2B-DA1D-A6FA-9416-BD6F04ED4475}"/>
          </ac:picMkLst>
        </pc:picChg>
        <pc:picChg chg="add del mod">
          <ac:chgData name="Leonie Smith" userId="fed1330f33f5650e" providerId="LiveId" clId="{33838B90-D705-449B-8646-DE21CC6A733C}" dt="2023-06-19T04:20:17.138" v="174"/>
          <ac:picMkLst>
            <pc:docMk/>
            <pc:sldMk cId="2849738312" sldId="442"/>
            <ac:picMk id="106" creationId="{5BE9142B-5CFF-505B-DDC8-8656EB25A609}"/>
          </ac:picMkLst>
        </pc:picChg>
        <pc:picChg chg="add del mod ord">
          <ac:chgData name="Leonie Smith" userId="fed1330f33f5650e" providerId="LiveId" clId="{33838B90-D705-449B-8646-DE21CC6A733C}" dt="2023-06-19T04:20:28.693" v="175"/>
          <ac:picMkLst>
            <pc:docMk/>
            <pc:sldMk cId="2849738312" sldId="442"/>
            <ac:picMk id="113" creationId="{AD560CEA-0BBA-2DBA-0941-7BE37BD5B518}"/>
          </ac:picMkLst>
        </pc:picChg>
        <pc:picChg chg="add del mod">
          <ac:chgData name="Leonie Smith" userId="fed1330f33f5650e" providerId="LiveId" clId="{33838B90-D705-449B-8646-DE21CC6A733C}" dt="2023-06-19T04:21:11.165" v="177"/>
          <ac:picMkLst>
            <pc:docMk/>
            <pc:sldMk cId="2849738312" sldId="442"/>
            <ac:picMk id="114" creationId="{39D17C53-6E26-34FD-A948-C026BE40923F}"/>
          </ac:picMkLst>
        </pc:picChg>
        <pc:picChg chg="add del mod ord">
          <ac:chgData name="Leonie Smith" userId="fed1330f33f5650e" providerId="LiveId" clId="{33838B90-D705-449B-8646-DE21CC6A733C}" dt="2023-06-19T04:21:22.598" v="178"/>
          <ac:picMkLst>
            <pc:docMk/>
            <pc:sldMk cId="2849738312" sldId="442"/>
            <ac:picMk id="121" creationId="{8CE6FD5C-1C5D-F4C4-59F8-76717C5E96DC}"/>
          </ac:picMkLst>
        </pc:picChg>
        <pc:picChg chg="add del mod">
          <ac:chgData name="Leonie Smith" userId="fed1330f33f5650e" providerId="LiveId" clId="{33838B90-D705-449B-8646-DE21CC6A733C}" dt="2023-06-19T04:38:45.351" v="229"/>
          <ac:picMkLst>
            <pc:docMk/>
            <pc:sldMk cId="2849738312" sldId="442"/>
            <ac:picMk id="122" creationId="{198D31E5-423B-5101-D1CF-44AD3EE93C8B}"/>
          </ac:picMkLst>
        </pc:picChg>
      </pc:sldChg>
      <pc:sldChg chg="addSp delSp modSp mod modTransition modAnim">
        <pc:chgData name="Leonie Smith" userId="fed1330f33f5650e" providerId="LiveId" clId="{33838B90-D705-449B-8646-DE21CC6A733C}" dt="2023-06-19T04:38:02.544" v="227"/>
        <pc:sldMkLst>
          <pc:docMk/>
          <pc:sldMk cId="3867959321" sldId="443"/>
        </pc:sldMkLst>
        <pc:picChg chg="add del mod ord">
          <ac:chgData name="Leonie Smith" userId="fed1330f33f5650e" providerId="LiveId" clId="{33838B90-D705-449B-8646-DE21CC6A733C}" dt="2023-06-19T04:38:02.544" v="227"/>
          <ac:picMkLst>
            <pc:docMk/>
            <pc:sldMk cId="3867959321" sldId="443"/>
            <ac:picMk id="7" creationId="{F96A508F-2776-7561-4F1B-1AC6D31C9F4E}"/>
          </ac:picMkLst>
        </pc:picChg>
        <pc:picChg chg="add mod">
          <ac:chgData name="Leonie Smith" userId="fed1330f33f5650e" providerId="LiveId" clId="{33838B90-D705-449B-8646-DE21CC6A733C}" dt="2023-06-19T04:38:02.544" v="227"/>
          <ac:picMkLst>
            <pc:docMk/>
            <pc:sldMk cId="3867959321" sldId="443"/>
            <ac:picMk id="8" creationId="{F2EC18CC-79C4-5A5C-EB2E-6D7864647445}"/>
          </ac:picMkLst>
        </pc:picChg>
        <pc:picChg chg="add del mod">
          <ac:chgData name="Leonie Smith" userId="fed1330f33f5650e" providerId="LiveId" clId="{33838B90-D705-449B-8646-DE21CC6A733C}" dt="2023-06-19T04:24:40.301" v="181"/>
          <ac:picMkLst>
            <pc:docMk/>
            <pc:sldMk cId="3867959321" sldId="443"/>
            <ac:picMk id="9" creationId="{8C27B250-FE43-1A3E-FC0A-0AD8F12CFCBD}"/>
          </ac:picMkLst>
        </pc:picChg>
        <pc:picChg chg="add del mod">
          <ac:chgData name="Leonie Smith" userId="fed1330f33f5650e" providerId="LiveId" clId="{33838B90-D705-449B-8646-DE21CC6A733C}" dt="2023-06-19T04:25:06.190" v="182"/>
          <ac:picMkLst>
            <pc:docMk/>
            <pc:sldMk cId="3867959321" sldId="443"/>
            <ac:picMk id="12" creationId="{12B510B4-FAEF-8992-22B6-C27B9DC8BB82}"/>
          </ac:picMkLst>
        </pc:picChg>
        <pc:picChg chg="add del mod">
          <ac:chgData name="Leonie Smith" userId="fed1330f33f5650e" providerId="LiveId" clId="{33838B90-D705-449B-8646-DE21CC6A733C}" dt="2023-06-19T04:25:22.957" v="184"/>
          <ac:picMkLst>
            <pc:docMk/>
            <pc:sldMk cId="3867959321" sldId="443"/>
            <ac:picMk id="13" creationId="{A1300914-4A9A-F3C2-E10E-1F729EEBA0E7}"/>
          </ac:picMkLst>
        </pc:picChg>
        <pc:picChg chg="add del mod ord">
          <ac:chgData name="Leonie Smith" userId="fed1330f33f5650e" providerId="LiveId" clId="{33838B90-D705-449B-8646-DE21CC6A733C}" dt="2023-06-19T04:25:44.486" v="185"/>
          <ac:picMkLst>
            <pc:docMk/>
            <pc:sldMk cId="3867959321" sldId="443"/>
            <ac:picMk id="16" creationId="{62540991-7664-70FD-E368-5B21565F4E87}"/>
          </ac:picMkLst>
        </pc:picChg>
        <pc:picChg chg="add del mod">
          <ac:chgData name="Leonie Smith" userId="fed1330f33f5650e" providerId="LiveId" clId="{33838B90-D705-449B-8646-DE21CC6A733C}" dt="2023-06-19T04:27:31.910" v="187"/>
          <ac:picMkLst>
            <pc:docMk/>
            <pc:sldMk cId="3867959321" sldId="443"/>
            <ac:picMk id="17" creationId="{2CEC4678-1121-68EC-589C-BF5D0A6D7E78}"/>
          </ac:picMkLst>
        </pc:picChg>
        <pc:picChg chg="add del mod ord">
          <ac:chgData name="Leonie Smith" userId="fed1330f33f5650e" providerId="LiveId" clId="{33838B90-D705-449B-8646-DE21CC6A733C}" dt="2023-06-19T04:27:55.092" v="188"/>
          <ac:picMkLst>
            <pc:docMk/>
            <pc:sldMk cId="3867959321" sldId="443"/>
            <ac:picMk id="25" creationId="{1F29055D-BF19-6B89-A85B-30ED6AA013E5}"/>
          </ac:picMkLst>
        </pc:picChg>
        <pc:picChg chg="add del mod">
          <ac:chgData name="Leonie Smith" userId="fed1330f33f5650e" providerId="LiveId" clId="{33838B90-D705-449B-8646-DE21CC6A733C}" dt="2023-06-19T04:29:20.542" v="190"/>
          <ac:picMkLst>
            <pc:docMk/>
            <pc:sldMk cId="3867959321" sldId="443"/>
            <ac:picMk id="26" creationId="{2C037849-2B05-1859-2FFF-53F4CEC5CDBF}"/>
          </ac:picMkLst>
        </pc:picChg>
        <pc:picChg chg="add del mod ord">
          <ac:chgData name="Leonie Smith" userId="fed1330f33f5650e" providerId="LiveId" clId="{33838B90-D705-449B-8646-DE21CC6A733C}" dt="2023-06-19T04:29:29.784" v="191"/>
          <ac:picMkLst>
            <pc:docMk/>
            <pc:sldMk cId="3867959321" sldId="443"/>
            <ac:picMk id="35" creationId="{B52B27C7-F50A-08D6-85C3-FBFC6F49194F}"/>
          </ac:picMkLst>
        </pc:picChg>
        <pc:picChg chg="add del mod">
          <ac:chgData name="Leonie Smith" userId="fed1330f33f5650e" providerId="LiveId" clId="{33838B90-D705-449B-8646-DE21CC6A733C}" dt="2023-06-19T04:29:31.613" v="193"/>
          <ac:picMkLst>
            <pc:docMk/>
            <pc:sldMk cId="3867959321" sldId="443"/>
            <ac:picMk id="36" creationId="{8EFED3A1-E386-50AF-B83A-9338FEC8C464}"/>
          </ac:picMkLst>
        </pc:picChg>
        <pc:picChg chg="add del mod ord">
          <ac:chgData name="Leonie Smith" userId="fed1330f33f5650e" providerId="LiveId" clId="{33838B90-D705-449B-8646-DE21CC6A733C}" dt="2023-06-19T04:29:43.928" v="194"/>
          <ac:picMkLst>
            <pc:docMk/>
            <pc:sldMk cId="3867959321" sldId="443"/>
            <ac:picMk id="39" creationId="{B2EED073-C4E4-AC4E-1A52-3D66EFD4062A}"/>
          </ac:picMkLst>
        </pc:picChg>
        <pc:picChg chg="add del mod">
          <ac:chgData name="Leonie Smith" userId="fed1330f33f5650e" providerId="LiveId" clId="{33838B90-D705-449B-8646-DE21CC6A733C}" dt="2023-06-19T04:29:45.361" v="196"/>
          <ac:picMkLst>
            <pc:docMk/>
            <pc:sldMk cId="3867959321" sldId="443"/>
            <ac:picMk id="40" creationId="{2C161D49-AEF8-9E7B-5D19-69CAA3B9CB76}"/>
          </ac:picMkLst>
        </pc:picChg>
        <pc:picChg chg="add del mod ord">
          <ac:chgData name="Leonie Smith" userId="fed1330f33f5650e" providerId="LiveId" clId="{33838B90-D705-449B-8646-DE21CC6A733C}" dt="2023-06-19T04:30:07.824" v="197"/>
          <ac:picMkLst>
            <pc:docMk/>
            <pc:sldMk cId="3867959321" sldId="443"/>
            <ac:picMk id="43" creationId="{82F9F62E-3016-3C18-E08D-9C23ECCA5DEF}"/>
          </ac:picMkLst>
        </pc:picChg>
        <pc:picChg chg="add del mod">
          <ac:chgData name="Leonie Smith" userId="fed1330f33f5650e" providerId="LiveId" clId="{33838B90-D705-449B-8646-DE21CC6A733C}" dt="2023-06-19T04:31:13.152" v="199"/>
          <ac:picMkLst>
            <pc:docMk/>
            <pc:sldMk cId="3867959321" sldId="443"/>
            <ac:picMk id="44" creationId="{3FD6A6D9-B566-15AD-2463-D542E945A999}"/>
          </ac:picMkLst>
        </pc:picChg>
        <pc:picChg chg="add del mod ord">
          <ac:chgData name="Leonie Smith" userId="fed1330f33f5650e" providerId="LiveId" clId="{33838B90-D705-449B-8646-DE21CC6A733C}" dt="2023-06-19T04:31:21.924" v="200"/>
          <ac:picMkLst>
            <pc:docMk/>
            <pc:sldMk cId="3867959321" sldId="443"/>
            <ac:picMk id="52" creationId="{DA0BD6C2-C30D-953E-8288-61CDD43CF7FD}"/>
          </ac:picMkLst>
        </pc:picChg>
        <pc:picChg chg="add del mod">
          <ac:chgData name="Leonie Smith" userId="fed1330f33f5650e" providerId="LiveId" clId="{33838B90-D705-449B-8646-DE21CC6A733C}" dt="2023-06-19T04:31:23.621" v="202"/>
          <ac:picMkLst>
            <pc:docMk/>
            <pc:sldMk cId="3867959321" sldId="443"/>
            <ac:picMk id="53" creationId="{D74FDC5F-1339-01D3-6176-043CF0979BA5}"/>
          </ac:picMkLst>
        </pc:picChg>
        <pc:picChg chg="add del mod ord">
          <ac:chgData name="Leonie Smith" userId="fed1330f33f5650e" providerId="LiveId" clId="{33838B90-D705-449B-8646-DE21CC6A733C}" dt="2023-06-19T04:31:42.234" v="203"/>
          <ac:picMkLst>
            <pc:docMk/>
            <pc:sldMk cId="3867959321" sldId="443"/>
            <ac:picMk id="55" creationId="{6FF7E641-5206-19A6-3457-1F7F0A8F5C44}"/>
          </ac:picMkLst>
        </pc:picChg>
        <pc:picChg chg="add del mod">
          <ac:chgData name="Leonie Smith" userId="fed1330f33f5650e" providerId="LiveId" clId="{33838B90-D705-449B-8646-DE21CC6A733C}" dt="2023-06-19T04:31:44.325" v="205"/>
          <ac:picMkLst>
            <pc:docMk/>
            <pc:sldMk cId="3867959321" sldId="443"/>
            <ac:picMk id="56" creationId="{9FED95AD-B14F-08D2-4EEC-4F6C68512C45}"/>
          </ac:picMkLst>
        </pc:picChg>
        <pc:picChg chg="add del mod ord">
          <ac:chgData name="Leonie Smith" userId="fed1330f33f5650e" providerId="LiveId" clId="{33838B90-D705-449B-8646-DE21CC6A733C}" dt="2023-06-19T04:31:58.886" v="206"/>
          <ac:picMkLst>
            <pc:docMk/>
            <pc:sldMk cId="3867959321" sldId="443"/>
            <ac:picMk id="59" creationId="{93E9BD38-4098-ADDB-946E-FC62B4DD3381}"/>
          </ac:picMkLst>
        </pc:picChg>
        <pc:picChg chg="add del mod">
          <ac:chgData name="Leonie Smith" userId="fed1330f33f5650e" providerId="LiveId" clId="{33838B90-D705-449B-8646-DE21CC6A733C}" dt="2023-06-19T04:32:00.662" v="208"/>
          <ac:picMkLst>
            <pc:docMk/>
            <pc:sldMk cId="3867959321" sldId="443"/>
            <ac:picMk id="60" creationId="{7A3FA28D-81F2-8CAB-CF2F-896D05E24969}"/>
          </ac:picMkLst>
        </pc:picChg>
        <pc:picChg chg="add del mod ord">
          <ac:chgData name="Leonie Smith" userId="fed1330f33f5650e" providerId="LiveId" clId="{33838B90-D705-449B-8646-DE21CC6A733C}" dt="2023-06-19T04:32:10.261" v="209"/>
          <ac:picMkLst>
            <pc:docMk/>
            <pc:sldMk cId="3867959321" sldId="443"/>
            <ac:picMk id="63" creationId="{06424893-849F-D505-AC9B-68E0B7853374}"/>
          </ac:picMkLst>
        </pc:picChg>
        <pc:picChg chg="add del mod">
          <ac:chgData name="Leonie Smith" userId="fed1330f33f5650e" providerId="LiveId" clId="{33838B90-D705-449B-8646-DE21CC6A733C}" dt="2023-06-19T04:32:11.518" v="211"/>
          <ac:picMkLst>
            <pc:docMk/>
            <pc:sldMk cId="3867959321" sldId="443"/>
            <ac:picMk id="64" creationId="{E0E6CD72-128B-0E87-E5FE-275171543596}"/>
          </ac:picMkLst>
        </pc:picChg>
        <pc:picChg chg="add del mod ord">
          <ac:chgData name="Leonie Smith" userId="fed1330f33f5650e" providerId="LiveId" clId="{33838B90-D705-449B-8646-DE21CC6A733C}" dt="2023-06-19T04:32:34.977" v="212"/>
          <ac:picMkLst>
            <pc:docMk/>
            <pc:sldMk cId="3867959321" sldId="443"/>
            <ac:picMk id="66" creationId="{ECBF7613-DF23-196D-0B1D-E01E6C8DCB1E}"/>
          </ac:picMkLst>
        </pc:picChg>
        <pc:picChg chg="add del mod">
          <ac:chgData name="Leonie Smith" userId="fed1330f33f5650e" providerId="LiveId" clId="{33838B90-D705-449B-8646-DE21CC6A733C}" dt="2023-06-19T04:33:15.987" v="214"/>
          <ac:picMkLst>
            <pc:docMk/>
            <pc:sldMk cId="3867959321" sldId="443"/>
            <ac:picMk id="67" creationId="{63117CC2-407C-0144-C2CB-5154234F66CE}"/>
          </ac:picMkLst>
        </pc:picChg>
        <pc:picChg chg="add del mod ord">
          <ac:chgData name="Leonie Smith" userId="fed1330f33f5650e" providerId="LiveId" clId="{33838B90-D705-449B-8646-DE21CC6A733C}" dt="2023-06-19T04:33:38.439" v="215"/>
          <ac:picMkLst>
            <pc:docMk/>
            <pc:sldMk cId="3867959321" sldId="443"/>
            <ac:picMk id="74" creationId="{14E85361-5F42-233E-9564-3F03E078F1CA}"/>
          </ac:picMkLst>
        </pc:picChg>
        <pc:picChg chg="add del mod">
          <ac:chgData name="Leonie Smith" userId="fed1330f33f5650e" providerId="LiveId" clId="{33838B90-D705-449B-8646-DE21CC6A733C}" dt="2023-06-19T04:34:29.264" v="217"/>
          <ac:picMkLst>
            <pc:docMk/>
            <pc:sldMk cId="3867959321" sldId="443"/>
            <ac:picMk id="75" creationId="{5648B865-2570-801B-0334-433465A4A3E3}"/>
          </ac:picMkLst>
        </pc:picChg>
        <pc:picChg chg="add del mod ord">
          <ac:chgData name="Leonie Smith" userId="fed1330f33f5650e" providerId="LiveId" clId="{33838B90-D705-449B-8646-DE21CC6A733C}" dt="2023-06-19T04:34:36.967" v="218"/>
          <ac:picMkLst>
            <pc:docMk/>
            <pc:sldMk cId="3867959321" sldId="443"/>
            <ac:picMk id="83" creationId="{A4223A76-93FF-CF16-A16E-E78992E99C20}"/>
          </ac:picMkLst>
        </pc:picChg>
        <pc:picChg chg="add del mod">
          <ac:chgData name="Leonie Smith" userId="fed1330f33f5650e" providerId="LiveId" clId="{33838B90-D705-449B-8646-DE21CC6A733C}" dt="2023-06-19T04:34:38.591" v="220"/>
          <ac:picMkLst>
            <pc:docMk/>
            <pc:sldMk cId="3867959321" sldId="443"/>
            <ac:picMk id="84" creationId="{0F5F6C4B-8956-0781-548D-1FB9753CEB03}"/>
          </ac:picMkLst>
        </pc:picChg>
        <pc:picChg chg="add del mod ord">
          <ac:chgData name="Leonie Smith" userId="fed1330f33f5650e" providerId="LiveId" clId="{33838B90-D705-449B-8646-DE21CC6A733C}" dt="2023-06-19T04:35:01.130" v="221"/>
          <ac:picMkLst>
            <pc:docMk/>
            <pc:sldMk cId="3867959321" sldId="443"/>
            <ac:picMk id="87" creationId="{3C898F62-1490-2EC4-362F-503B6F6539BB}"/>
          </ac:picMkLst>
        </pc:picChg>
        <pc:picChg chg="add del mod">
          <ac:chgData name="Leonie Smith" userId="fed1330f33f5650e" providerId="LiveId" clId="{33838B90-D705-449B-8646-DE21CC6A733C}" dt="2023-06-19T04:35:18.752" v="223"/>
          <ac:picMkLst>
            <pc:docMk/>
            <pc:sldMk cId="3867959321" sldId="443"/>
            <ac:picMk id="88" creationId="{B194285C-4AAD-6EA3-8CFD-F44A601FF4B4}"/>
          </ac:picMkLst>
        </pc:picChg>
        <pc:picChg chg="add del mod ord">
          <ac:chgData name="Leonie Smith" userId="fed1330f33f5650e" providerId="LiveId" clId="{33838B90-D705-449B-8646-DE21CC6A733C}" dt="2023-06-19T04:35:42.531" v="224"/>
          <ac:picMkLst>
            <pc:docMk/>
            <pc:sldMk cId="3867959321" sldId="443"/>
            <ac:picMk id="92" creationId="{532D0285-005D-A0F5-05BE-9FEF6935B6BA}"/>
          </ac:picMkLst>
        </pc:picChg>
        <pc:picChg chg="add del mod">
          <ac:chgData name="Leonie Smith" userId="fed1330f33f5650e" providerId="LiveId" clId="{33838B90-D705-449B-8646-DE21CC6A733C}" dt="2023-06-19T04:37:39.126" v="226"/>
          <ac:picMkLst>
            <pc:docMk/>
            <pc:sldMk cId="3867959321" sldId="443"/>
            <ac:picMk id="93" creationId="{1F5C3B60-5A79-7000-EDCC-484C385D20E6}"/>
          </ac:picMkLst>
        </pc:picChg>
      </pc:sldChg>
      <pc:sldChg chg="addSp delSp modSp mod modTransition modAnim">
        <pc:chgData name="Leonie Smith" userId="fed1330f33f5650e" providerId="LiveId" clId="{33838B90-D705-449B-8646-DE21CC6A733C}" dt="2023-06-19T04:42:56.460" v="255"/>
        <pc:sldMkLst>
          <pc:docMk/>
          <pc:sldMk cId="188662922" sldId="444"/>
        </pc:sldMkLst>
        <pc:picChg chg="add del mod">
          <ac:chgData name="Leonie Smith" userId="fed1330f33f5650e" providerId="LiveId" clId="{33838B90-D705-449B-8646-DE21CC6A733C}" dt="2023-06-19T04:42:07.239" v="248"/>
          <ac:picMkLst>
            <pc:docMk/>
            <pc:sldMk cId="188662922" sldId="444"/>
            <ac:picMk id="5" creationId="{80D10B19-C6BB-8ECA-12D9-0B6043573590}"/>
          </ac:picMkLst>
        </pc:picChg>
        <pc:picChg chg="add del mod">
          <ac:chgData name="Leonie Smith" userId="fed1330f33f5650e" providerId="LiveId" clId="{33838B90-D705-449B-8646-DE21CC6A733C}" dt="2023-06-19T04:42:15.748" v="249"/>
          <ac:picMkLst>
            <pc:docMk/>
            <pc:sldMk cId="188662922" sldId="444"/>
            <ac:picMk id="9" creationId="{90E72898-B99D-8D55-F902-CAFE885DCC87}"/>
          </ac:picMkLst>
        </pc:picChg>
        <pc:picChg chg="add del mod">
          <ac:chgData name="Leonie Smith" userId="fed1330f33f5650e" providerId="LiveId" clId="{33838B90-D705-449B-8646-DE21CC6A733C}" dt="2023-06-19T04:42:23.599" v="251"/>
          <ac:picMkLst>
            <pc:docMk/>
            <pc:sldMk cId="188662922" sldId="444"/>
            <ac:picMk id="10" creationId="{B53E506A-CB53-2C4D-4C88-8BB5818DBBEB}"/>
          </ac:picMkLst>
        </pc:picChg>
        <pc:picChg chg="add del mod ord">
          <ac:chgData name="Leonie Smith" userId="fed1330f33f5650e" providerId="LiveId" clId="{33838B90-D705-449B-8646-DE21CC6A733C}" dt="2023-06-19T04:42:31.547" v="252"/>
          <ac:picMkLst>
            <pc:docMk/>
            <pc:sldMk cId="188662922" sldId="444"/>
            <ac:picMk id="14" creationId="{B0F268E7-CA54-063B-F637-67B6824FFD30}"/>
          </ac:picMkLst>
        </pc:picChg>
        <pc:picChg chg="add del mod">
          <ac:chgData name="Leonie Smith" userId="fed1330f33f5650e" providerId="LiveId" clId="{33838B90-D705-449B-8646-DE21CC6A733C}" dt="2023-06-19T04:42:48.573" v="254"/>
          <ac:picMkLst>
            <pc:docMk/>
            <pc:sldMk cId="188662922" sldId="444"/>
            <ac:picMk id="15" creationId="{8E590107-9C4A-B416-12C2-A36B18B1484D}"/>
          </ac:picMkLst>
        </pc:picChg>
        <pc:picChg chg="add del mod ord">
          <ac:chgData name="Leonie Smith" userId="fed1330f33f5650e" providerId="LiveId" clId="{33838B90-D705-449B-8646-DE21CC6A733C}" dt="2023-06-19T04:42:56.460" v="255"/>
          <ac:picMkLst>
            <pc:docMk/>
            <pc:sldMk cId="188662922" sldId="444"/>
            <ac:picMk id="20" creationId="{9B028DF4-30E8-90FE-3453-C2027497306E}"/>
          </ac:picMkLst>
        </pc:picChg>
        <pc:picChg chg="add mod">
          <ac:chgData name="Leonie Smith" userId="fed1330f33f5650e" providerId="LiveId" clId="{33838B90-D705-449B-8646-DE21CC6A733C}" dt="2023-06-19T04:42:56.460" v="255"/>
          <ac:picMkLst>
            <pc:docMk/>
            <pc:sldMk cId="188662922" sldId="444"/>
            <ac:picMk id="21" creationId="{363870BE-4999-3BC9-B103-54C8713EEE6B}"/>
          </ac:picMkLst>
        </pc:picChg>
      </pc:sldChg>
      <pc:sldChg chg="addSp delSp modSp mod modTransition modAnim">
        <pc:chgData name="Leonie Smith" userId="fed1330f33f5650e" providerId="LiveId" clId="{33838B90-D705-449B-8646-DE21CC6A733C}" dt="2023-06-19T04:48:45.887" v="280"/>
        <pc:sldMkLst>
          <pc:docMk/>
          <pc:sldMk cId="2024136157" sldId="445"/>
        </pc:sldMkLst>
        <pc:picChg chg="add del mod">
          <ac:chgData name="Leonie Smith" userId="fed1330f33f5650e" providerId="LiveId" clId="{33838B90-D705-449B-8646-DE21CC6A733C}" dt="2023-06-19T04:44:55.872" v="258"/>
          <ac:picMkLst>
            <pc:docMk/>
            <pc:sldMk cId="2024136157" sldId="445"/>
            <ac:picMk id="5" creationId="{B1C293A2-33D1-0645-C10E-FE605BFD190B}"/>
          </ac:picMkLst>
        </pc:picChg>
        <pc:picChg chg="add del mod">
          <ac:chgData name="Leonie Smith" userId="fed1330f33f5650e" providerId="LiveId" clId="{33838B90-D705-449B-8646-DE21CC6A733C}" dt="2023-06-19T04:45:00.413" v="259"/>
          <ac:picMkLst>
            <pc:docMk/>
            <pc:sldMk cId="2024136157" sldId="445"/>
            <ac:picMk id="12" creationId="{D3A4534E-2A4B-170E-E053-0B60478F886C}"/>
          </ac:picMkLst>
        </pc:picChg>
        <pc:picChg chg="add del mod">
          <ac:chgData name="Leonie Smith" userId="fed1330f33f5650e" providerId="LiveId" clId="{33838B90-D705-449B-8646-DE21CC6A733C}" dt="2023-06-19T04:45:47.835" v="261"/>
          <ac:picMkLst>
            <pc:docMk/>
            <pc:sldMk cId="2024136157" sldId="445"/>
            <ac:picMk id="13" creationId="{CA1C5B8A-22D3-EB04-6CEA-17545ABB4825}"/>
          </ac:picMkLst>
        </pc:picChg>
        <pc:picChg chg="add del mod ord">
          <ac:chgData name="Leonie Smith" userId="fed1330f33f5650e" providerId="LiveId" clId="{33838B90-D705-449B-8646-DE21CC6A733C}" dt="2023-06-19T04:45:54.222" v="262"/>
          <ac:picMkLst>
            <pc:docMk/>
            <pc:sldMk cId="2024136157" sldId="445"/>
            <ac:picMk id="18" creationId="{4C9FC6BB-ED1C-222A-E5FB-FF7775EFCE12}"/>
          </ac:picMkLst>
        </pc:picChg>
        <pc:picChg chg="add del mod">
          <ac:chgData name="Leonie Smith" userId="fed1330f33f5650e" providerId="LiveId" clId="{33838B90-D705-449B-8646-DE21CC6A733C}" dt="2023-06-19T04:45:55.647" v="264"/>
          <ac:picMkLst>
            <pc:docMk/>
            <pc:sldMk cId="2024136157" sldId="445"/>
            <ac:picMk id="19" creationId="{E402BFE8-4A00-9E4D-9BDB-BC09AF9CC151}"/>
          </ac:picMkLst>
        </pc:picChg>
        <pc:picChg chg="add del mod ord">
          <ac:chgData name="Leonie Smith" userId="fed1330f33f5650e" providerId="LiveId" clId="{33838B90-D705-449B-8646-DE21CC6A733C}" dt="2023-06-19T04:46:13.093" v="265"/>
          <ac:picMkLst>
            <pc:docMk/>
            <pc:sldMk cId="2024136157" sldId="445"/>
            <ac:picMk id="22" creationId="{CD1AD075-8EF0-91F9-3982-B01EA5305298}"/>
          </ac:picMkLst>
        </pc:picChg>
        <pc:picChg chg="add del mod">
          <ac:chgData name="Leonie Smith" userId="fed1330f33f5650e" providerId="LiveId" clId="{33838B90-D705-449B-8646-DE21CC6A733C}" dt="2023-06-19T04:46:31.079" v="267"/>
          <ac:picMkLst>
            <pc:docMk/>
            <pc:sldMk cId="2024136157" sldId="445"/>
            <ac:picMk id="23" creationId="{AA6C5E61-F18F-1FA2-D49E-02CED53BBEB3}"/>
          </ac:picMkLst>
        </pc:picChg>
        <pc:picChg chg="add del mod ord">
          <ac:chgData name="Leonie Smith" userId="fed1330f33f5650e" providerId="LiveId" clId="{33838B90-D705-449B-8646-DE21CC6A733C}" dt="2023-06-19T04:46:47.970" v="268"/>
          <ac:picMkLst>
            <pc:docMk/>
            <pc:sldMk cId="2024136157" sldId="445"/>
            <ac:picMk id="27" creationId="{8D247AF4-9861-2661-3B00-E4873A4C5D63}"/>
          </ac:picMkLst>
        </pc:picChg>
        <pc:picChg chg="add del mod">
          <ac:chgData name="Leonie Smith" userId="fed1330f33f5650e" providerId="LiveId" clId="{33838B90-D705-449B-8646-DE21CC6A733C}" dt="2023-06-19T04:47:00.699" v="270"/>
          <ac:picMkLst>
            <pc:docMk/>
            <pc:sldMk cId="2024136157" sldId="445"/>
            <ac:picMk id="28" creationId="{99A861BA-59BD-C5B8-D073-BDFB9C0E7BFF}"/>
          </ac:picMkLst>
        </pc:picChg>
        <pc:picChg chg="add del mod ord">
          <ac:chgData name="Leonie Smith" userId="fed1330f33f5650e" providerId="LiveId" clId="{33838B90-D705-449B-8646-DE21CC6A733C}" dt="2023-06-19T04:47:18.028" v="271"/>
          <ac:picMkLst>
            <pc:docMk/>
            <pc:sldMk cId="2024136157" sldId="445"/>
            <ac:picMk id="32" creationId="{CECD226C-FBAE-1FC6-D1A3-43A1AED319C8}"/>
          </ac:picMkLst>
        </pc:picChg>
        <pc:picChg chg="add del mod">
          <ac:chgData name="Leonie Smith" userId="fed1330f33f5650e" providerId="LiveId" clId="{33838B90-D705-449B-8646-DE21CC6A733C}" dt="2023-06-19T04:47:43.320" v="273"/>
          <ac:picMkLst>
            <pc:docMk/>
            <pc:sldMk cId="2024136157" sldId="445"/>
            <ac:picMk id="33" creationId="{5C630E4D-E241-23BD-4E55-A60336D7C96C}"/>
          </ac:picMkLst>
        </pc:picChg>
        <pc:picChg chg="add del mod ord">
          <ac:chgData name="Leonie Smith" userId="fed1330f33f5650e" providerId="LiveId" clId="{33838B90-D705-449B-8646-DE21CC6A733C}" dt="2023-06-19T04:47:49.138" v="274"/>
          <ac:picMkLst>
            <pc:docMk/>
            <pc:sldMk cId="2024136157" sldId="445"/>
            <ac:picMk id="37" creationId="{2F3B641B-40EC-982A-9F4E-8A315AA7506D}"/>
          </ac:picMkLst>
        </pc:picChg>
        <pc:picChg chg="add del mod">
          <ac:chgData name="Leonie Smith" userId="fed1330f33f5650e" providerId="LiveId" clId="{33838B90-D705-449B-8646-DE21CC6A733C}" dt="2023-06-19T04:47:50.332" v="276"/>
          <ac:picMkLst>
            <pc:docMk/>
            <pc:sldMk cId="2024136157" sldId="445"/>
            <ac:picMk id="38" creationId="{54EC03FD-3E78-A1BF-ABEA-02E4077BB9D8}"/>
          </ac:picMkLst>
        </pc:picChg>
        <pc:picChg chg="add del mod ord">
          <ac:chgData name="Leonie Smith" userId="fed1330f33f5650e" providerId="LiveId" clId="{33838B90-D705-449B-8646-DE21CC6A733C}" dt="2023-06-19T04:48:08.692" v="277"/>
          <ac:picMkLst>
            <pc:docMk/>
            <pc:sldMk cId="2024136157" sldId="445"/>
            <ac:picMk id="41" creationId="{F8CC1EED-8D44-9AB0-425B-6858B1A40BC1}"/>
          </ac:picMkLst>
        </pc:picChg>
        <pc:picChg chg="add del mod">
          <ac:chgData name="Leonie Smith" userId="fed1330f33f5650e" providerId="LiveId" clId="{33838B90-D705-449B-8646-DE21CC6A733C}" dt="2023-06-19T04:48:27.572" v="279"/>
          <ac:picMkLst>
            <pc:docMk/>
            <pc:sldMk cId="2024136157" sldId="445"/>
            <ac:picMk id="42" creationId="{171C5910-1D56-A3D8-4324-76981D2EACA4}"/>
          </ac:picMkLst>
        </pc:picChg>
        <pc:picChg chg="add del mod ord">
          <ac:chgData name="Leonie Smith" userId="fed1330f33f5650e" providerId="LiveId" clId="{33838B90-D705-449B-8646-DE21CC6A733C}" dt="2023-06-19T04:48:45.887" v="280"/>
          <ac:picMkLst>
            <pc:docMk/>
            <pc:sldMk cId="2024136157" sldId="445"/>
            <ac:picMk id="46" creationId="{BE402170-3257-8159-679F-A0692E753775}"/>
          </ac:picMkLst>
        </pc:picChg>
        <pc:picChg chg="add mod">
          <ac:chgData name="Leonie Smith" userId="fed1330f33f5650e" providerId="LiveId" clId="{33838B90-D705-449B-8646-DE21CC6A733C}" dt="2023-06-19T04:48:45.887" v="280"/>
          <ac:picMkLst>
            <pc:docMk/>
            <pc:sldMk cId="2024136157" sldId="445"/>
            <ac:picMk id="47" creationId="{83C85BDD-9383-72B3-DD9C-8B0B8C29A537}"/>
          </ac:picMkLst>
        </pc:picChg>
      </pc:sldChg>
      <pc:sldChg chg="addSp delSp modSp mod modTransition modAnim">
        <pc:chgData name="Leonie Smith" userId="fed1330f33f5650e" providerId="LiveId" clId="{33838B90-D705-449B-8646-DE21CC6A733C}" dt="2023-06-19T04:52:03.564" v="293"/>
        <pc:sldMkLst>
          <pc:docMk/>
          <pc:sldMk cId="1694651513" sldId="446"/>
        </pc:sldMkLst>
        <pc:picChg chg="add del mod">
          <ac:chgData name="Leonie Smith" userId="fed1330f33f5650e" providerId="LiveId" clId="{33838B90-D705-449B-8646-DE21CC6A733C}" dt="2023-06-19T04:50:35.286" v="283"/>
          <ac:picMkLst>
            <pc:docMk/>
            <pc:sldMk cId="1694651513" sldId="446"/>
            <ac:picMk id="9" creationId="{7FA39FEB-154E-BA4E-61C1-3084B8097B08}"/>
          </ac:picMkLst>
        </pc:picChg>
        <pc:picChg chg="add del mod">
          <ac:chgData name="Leonie Smith" userId="fed1330f33f5650e" providerId="LiveId" clId="{33838B90-D705-449B-8646-DE21CC6A733C}" dt="2023-06-19T04:50:44.844" v="284"/>
          <ac:picMkLst>
            <pc:docMk/>
            <pc:sldMk cId="1694651513" sldId="446"/>
            <ac:picMk id="12" creationId="{169C2753-D2AC-5F08-69DA-7653A3298E71}"/>
          </ac:picMkLst>
        </pc:picChg>
        <pc:picChg chg="add del mod">
          <ac:chgData name="Leonie Smith" userId="fed1330f33f5650e" providerId="LiveId" clId="{33838B90-D705-449B-8646-DE21CC6A733C}" dt="2023-06-19T04:51:38.198" v="286"/>
          <ac:picMkLst>
            <pc:docMk/>
            <pc:sldMk cId="1694651513" sldId="446"/>
            <ac:picMk id="13" creationId="{36973369-CE7E-11D6-D5FE-14C8441F7FA4}"/>
          </ac:picMkLst>
        </pc:picChg>
        <pc:picChg chg="add del mod ord">
          <ac:chgData name="Leonie Smith" userId="fed1330f33f5650e" providerId="LiveId" clId="{33838B90-D705-449B-8646-DE21CC6A733C}" dt="2023-06-19T04:51:45.191" v="287"/>
          <ac:picMkLst>
            <pc:docMk/>
            <pc:sldMk cId="1694651513" sldId="446"/>
            <ac:picMk id="23" creationId="{B946D359-391B-3FAD-42EC-D78FE3116F0D}"/>
          </ac:picMkLst>
        </pc:picChg>
        <pc:picChg chg="add del mod">
          <ac:chgData name="Leonie Smith" userId="fed1330f33f5650e" providerId="LiveId" clId="{33838B90-D705-449B-8646-DE21CC6A733C}" dt="2023-06-19T04:51:46.800" v="289"/>
          <ac:picMkLst>
            <pc:docMk/>
            <pc:sldMk cId="1694651513" sldId="446"/>
            <ac:picMk id="24" creationId="{088DCC30-EF71-F7D7-130B-70F571A17D6A}"/>
          </ac:picMkLst>
        </pc:picChg>
        <pc:picChg chg="add del mod ord">
          <ac:chgData name="Leonie Smith" userId="fed1330f33f5650e" providerId="LiveId" clId="{33838B90-D705-449B-8646-DE21CC6A733C}" dt="2023-06-19T04:51:52.495" v="290"/>
          <ac:picMkLst>
            <pc:docMk/>
            <pc:sldMk cId="1694651513" sldId="446"/>
            <ac:picMk id="27" creationId="{D43727B9-D926-161C-9495-E6811FBD7417}"/>
          </ac:picMkLst>
        </pc:picChg>
        <pc:picChg chg="add del mod">
          <ac:chgData name="Leonie Smith" userId="fed1330f33f5650e" providerId="LiveId" clId="{33838B90-D705-449B-8646-DE21CC6A733C}" dt="2023-06-19T04:51:53.713" v="292"/>
          <ac:picMkLst>
            <pc:docMk/>
            <pc:sldMk cId="1694651513" sldId="446"/>
            <ac:picMk id="28" creationId="{2CCF711B-27C6-65CC-276C-4FCEF7F78CF4}"/>
          </ac:picMkLst>
        </pc:picChg>
        <pc:picChg chg="add del mod ord">
          <ac:chgData name="Leonie Smith" userId="fed1330f33f5650e" providerId="LiveId" clId="{33838B90-D705-449B-8646-DE21CC6A733C}" dt="2023-06-19T04:52:03.564" v="293"/>
          <ac:picMkLst>
            <pc:docMk/>
            <pc:sldMk cId="1694651513" sldId="446"/>
            <ac:picMk id="31" creationId="{DA09B834-EC36-ADEA-0C20-59BB12D8EC02}"/>
          </ac:picMkLst>
        </pc:picChg>
        <pc:picChg chg="add mod">
          <ac:chgData name="Leonie Smith" userId="fed1330f33f5650e" providerId="LiveId" clId="{33838B90-D705-449B-8646-DE21CC6A733C}" dt="2023-06-19T04:52:03.564" v="293"/>
          <ac:picMkLst>
            <pc:docMk/>
            <pc:sldMk cId="1694651513" sldId="446"/>
            <ac:picMk id="32" creationId="{72872053-7B1F-52FB-1AD1-CABD4A396081}"/>
          </ac:picMkLst>
        </pc:picChg>
      </pc:sldChg>
      <pc:sldChg chg="addSp delSp modSp mod modTransition modAnim">
        <pc:chgData name="Leonie Smith" userId="fed1330f33f5650e" providerId="LiveId" clId="{33838B90-D705-449B-8646-DE21CC6A733C}" dt="2023-06-19T04:59:03.797" v="333"/>
        <pc:sldMkLst>
          <pc:docMk/>
          <pc:sldMk cId="3777514937" sldId="447"/>
        </pc:sldMkLst>
        <pc:picChg chg="add del mod">
          <ac:chgData name="Leonie Smith" userId="fed1330f33f5650e" providerId="LiveId" clId="{33838B90-D705-449B-8646-DE21CC6A733C}" dt="2023-06-19T04:54:04.680" v="296"/>
          <ac:picMkLst>
            <pc:docMk/>
            <pc:sldMk cId="3777514937" sldId="447"/>
            <ac:picMk id="9" creationId="{2E8BE7AB-909E-B4AF-B1AC-B0F522F81E1C}"/>
          </ac:picMkLst>
        </pc:picChg>
        <pc:picChg chg="add del mod">
          <ac:chgData name="Leonie Smith" userId="fed1330f33f5650e" providerId="LiveId" clId="{33838B90-D705-449B-8646-DE21CC6A733C}" dt="2023-06-19T04:54:08.951" v="297"/>
          <ac:picMkLst>
            <pc:docMk/>
            <pc:sldMk cId="3777514937" sldId="447"/>
            <ac:picMk id="12" creationId="{DE965A35-0811-DC18-15B4-77BBF5952661}"/>
          </ac:picMkLst>
        </pc:picChg>
        <pc:picChg chg="add del mod">
          <ac:chgData name="Leonie Smith" userId="fed1330f33f5650e" providerId="LiveId" clId="{33838B90-D705-449B-8646-DE21CC6A733C}" dt="2023-06-19T04:54:26.509" v="299"/>
          <ac:picMkLst>
            <pc:docMk/>
            <pc:sldMk cId="3777514937" sldId="447"/>
            <ac:picMk id="13" creationId="{E6A8550D-FC2E-25C1-F292-2AD9C6893036}"/>
          </ac:picMkLst>
        </pc:picChg>
        <pc:picChg chg="add del mod ord">
          <ac:chgData name="Leonie Smith" userId="fed1330f33f5650e" providerId="LiveId" clId="{33838B90-D705-449B-8646-DE21CC6A733C}" dt="2023-06-19T04:54:38.582" v="300"/>
          <ac:picMkLst>
            <pc:docMk/>
            <pc:sldMk cId="3777514937" sldId="447"/>
            <ac:picMk id="16" creationId="{B4AF4B60-CC0D-87C8-2247-8E5B93C85EC2}"/>
          </ac:picMkLst>
        </pc:picChg>
        <pc:picChg chg="add del mod">
          <ac:chgData name="Leonie Smith" userId="fed1330f33f5650e" providerId="LiveId" clId="{33838B90-D705-449B-8646-DE21CC6A733C}" dt="2023-06-19T04:55:23.942" v="302"/>
          <ac:picMkLst>
            <pc:docMk/>
            <pc:sldMk cId="3777514937" sldId="447"/>
            <ac:picMk id="17" creationId="{07375DE5-93DB-5D71-150E-F7DCB837E51C}"/>
          </ac:picMkLst>
        </pc:picChg>
        <pc:picChg chg="add del mod ord">
          <ac:chgData name="Leonie Smith" userId="fed1330f33f5650e" providerId="LiveId" clId="{33838B90-D705-449B-8646-DE21CC6A733C}" dt="2023-06-19T04:55:36.037" v="303"/>
          <ac:picMkLst>
            <pc:docMk/>
            <pc:sldMk cId="3777514937" sldId="447"/>
            <ac:picMk id="23" creationId="{CB0220C9-E238-B8C5-BE68-A2ADEB6C8192}"/>
          </ac:picMkLst>
        </pc:picChg>
        <pc:picChg chg="add del mod">
          <ac:chgData name="Leonie Smith" userId="fed1330f33f5650e" providerId="LiveId" clId="{33838B90-D705-449B-8646-DE21CC6A733C}" dt="2023-06-19T04:55:47.942" v="305"/>
          <ac:picMkLst>
            <pc:docMk/>
            <pc:sldMk cId="3777514937" sldId="447"/>
            <ac:picMk id="24" creationId="{DA66882D-C665-B859-E0EA-B6F6A0F7FC3B}"/>
          </ac:picMkLst>
        </pc:picChg>
        <pc:picChg chg="add del mod ord">
          <ac:chgData name="Leonie Smith" userId="fed1330f33f5650e" providerId="LiveId" clId="{33838B90-D705-449B-8646-DE21CC6A733C}" dt="2023-06-19T04:55:55" v="306"/>
          <ac:picMkLst>
            <pc:docMk/>
            <pc:sldMk cId="3777514937" sldId="447"/>
            <ac:picMk id="28" creationId="{6C407C4C-CF0D-CB65-C298-AD541AB9C21C}"/>
          </ac:picMkLst>
        </pc:picChg>
        <pc:picChg chg="add del mod">
          <ac:chgData name="Leonie Smith" userId="fed1330f33f5650e" providerId="LiveId" clId="{33838B90-D705-449B-8646-DE21CC6A733C}" dt="2023-06-19T04:55:56.959" v="308"/>
          <ac:picMkLst>
            <pc:docMk/>
            <pc:sldMk cId="3777514937" sldId="447"/>
            <ac:picMk id="29" creationId="{B463C65D-8DB2-E1C6-095D-F923B6E30B67}"/>
          </ac:picMkLst>
        </pc:picChg>
        <pc:picChg chg="add del mod ord">
          <ac:chgData name="Leonie Smith" userId="fed1330f33f5650e" providerId="LiveId" clId="{33838B90-D705-449B-8646-DE21CC6A733C}" dt="2023-06-19T04:56:08.614" v="309"/>
          <ac:picMkLst>
            <pc:docMk/>
            <pc:sldMk cId="3777514937" sldId="447"/>
            <ac:picMk id="32" creationId="{46EE5D27-DBE3-8623-5F52-CB15F1B44C4C}"/>
          </ac:picMkLst>
        </pc:picChg>
        <pc:picChg chg="add del mod">
          <ac:chgData name="Leonie Smith" userId="fed1330f33f5650e" providerId="LiveId" clId="{33838B90-D705-449B-8646-DE21CC6A733C}" dt="2023-06-19T04:56:31.501" v="311"/>
          <ac:picMkLst>
            <pc:docMk/>
            <pc:sldMk cId="3777514937" sldId="447"/>
            <ac:picMk id="33" creationId="{0459A8FD-51DD-CBF3-39B5-2AB1196FB4B3}"/>
          </ac:picMkLst>
        </pc:picChg>
        <pc:picChg chg="add del mod ord">
          <ac:chgData name="Leonie Smith" userId="fed1330f33f5650e" providerId="LiveId" clId="{33838B90-D705-449B-8646-DE21CC6A733C}" dt="2023-06-19T04:56:43.966" v="312"/>
          <ac:picMkLst>
            <pc:docMk/>
            <pc:sldMk cId="3777514937" sldId="447"/>
            <ac:picMk id="37" creationId="{4509820B-5456-4285-4243-BF18B7C9D977}"/>
          </ac:picMkLst>
        </pc:picChg>
        <pc:picChg chg="add del mod">
          <ac:chgData name="Leonie Smith" userId="fed1330f33f5650e" providerId="LiveId" clId="{33838B90-D705-449B-8646-DE21CC6A733C}" dt="2023-06-19T04:56:56.054" v="314"/>
          <ac:picMkLst>
            <pc:docMk/>
            <pc:sldMk cId="3777514937" sldId="447"/>
            <ac:picMk id="38" creationId="{EC32258D-27C6-A574-2D0E-619A1C4FF04C}"/>
          </ac:picMkLst>
        </pc:picChg>
        <pc:picChg chg="add del mod ord">
          <ac:chgData name="Leonie Smith" userId="fed1330f33f5650e" providerId="LiveId" clId="{33838B90-D705-449B-8646-DE21CC6A733C}" dt="2023-06-19T04:57:07.831" v="315"/>
          <ac:picMkLst>
            <pc:docMk/>
            <pc:sldMk cId="3777514937" sldId="447"/>
            <ac:picMk id="42" creationId="{2A8D83CB-BE86-8349-E01D-8E63D36813A7}"/>
          </ac:picMkLst>
        </pc:picChg>
        <pc:picChg chg="add del mod">
          <ac:chgData name="Leonie Smith" userId="fed1330f33f5650e" providerId="LiveId" clId="{33838B90-D705-449B-8646-DE21CC6A733C}" dt="2023-06-19T04:57:14.970" v="317"/>
          <ac:picMkLst>
            <pc:docMk/>
            <pc:sldMk cId="3777514937" sldId="447"/>
            <ac:picMk id="43" creationId="{2C5AF7E0-5153-9039-6DBD-A6AB996E1925}"/>
          </ac:picMkLst>
        </pc:picChg>
        <pc:picChg chg="add del mod ord">
          <ac:chgData name="Leonie Smith" userId="fed1330f33f5650e" providerId="LiveId" clId="{33838B90-D705-449B-8646-DE21CC6A733C}" dt="2023-06-19T04:57:27.280" v="318"/>
          <ac:picMkLst>
            <pc:docMk/>
            <pc:sldMk cId="3777514937" sldId="447"/>
            <ac:picMk id="47" creationId="{F37A4360-C0A0-071B-1445-82D8A48B4F87}"/>
          </ac:picMkLst>
        </pc:picChg>
        <pc:picChg chg="add del mod">
          <ac:chgData name="Leonie Smith" userId="fed1330f33f5650e" providerId="LiveId" clId="{33838B90-D705-449B-8646-DE21CC6A733C}" dt="2023-06-19T04:57:44.896" v="320"/>
          <ac:picMkLst>
            <pc:docMk/>
            <pc:sldMk cId="3777514937" sldId="447"/>
            <ac:picMk id="48" creationId="{76F8896A-E363-3DAC-D858-1C56EA7A7F55}"/>
          </ac:picMkLst>
        </pc:picChg>
        <pc:picChg chg="add del mod ord">
          <ac:chgData name="Leonie Smith" userId="fed1330f33f5650e" providerId="LiveId" clId="{33838B90-D705-449B-8646-DE21CC6A733C}" dt="2023-06-19T04:57:49.154" v="321"/>
          <ac:picMkLst>
            <pc:docMk/>
            <pc:sldMk cId="3777514937" sldId="447"/>
            <ac:picMk id="52" creationId="{8F05989D-333A-DF79-F399-F7C34BE78671}"/>
          </ac:picMkLst>
        </pc:picChg>
        <pc:picChg chg="add del mod">
          <ac:chgData name="Leonie Smith" userId="fed1330f33f5650e" providerId="LiveId" clId="{33838B90-D705-449B-8646-DE21CC6A733C}" dt="2023-06-19T04:57:52.967" v="323"/>
          <ac:picMkLst>
            <pc:docMk/>
            <pc:sldMk cId="3777514937" sldId="447"/>
            <ac:picMk id="53" creationId="{A762FBBD-EFE1-1A09-439D-FB0FE37E744E}"/>
          </ac:picMkLst>
        </pc:picChg>
        <pc:picChg chg="add del mod ord">
          <ac:chgData name="Leonie Smith" userId="fed1330f33f5650e" providerId="LiveId" clId="{33838B90-D705-449B-8646-DE21CC6A733C}" dt="2023-06-19T04:58:05.027" v="324"/>
          <ac:picMkLst>
            <pc:docMk/>
            <pc:sldMk cId="3777514937" sldId="447"/>
            <ac:picMk id="56" creationId="{196373B9-30A2-01D8-7AF6-3ED5F5C837FF}"/>
          </ac:picMkLst>
        </pc:picChg>
        <pc:picChg chg="add del mod">
          <ac:chgData name="Leonie Smith" userId="fed1330f33f5650e" providerId="LiveId" clId="{33838B90-D705-449B-8646-DE21CC6A733C}" dt="2023-06-19T04:58:16.612" v="326"/>
          <ac:picMkLst>
            <pc:docMk/>
            <pc:sldMk cId="3777514937" sldId="447"/>
            <ac:picMk id="57" creationId="{FAB18B4B-A4E5-03ED-2E24-577848795692}"/>
          </ac:picMkLst>
        </pc:picChg>
        <pc:picChg chg="add del mod ord">
          <ac:chgData name="Leonie Smith" userId="fed1330f33f5650e" providerId="LiveId" clId="{33838B90-D705-449B-8646-DE21CC6A733C}" dt="2023-06-19T04:58:24.682" v="327"/>
          <ac:picMkLst>
            <pc:docMk/>
            <pc:sldMk cId="3777514937" sldId="447"/>
            <ac:picMk id="61" creationId="{6C42F0B1-626A-A3C5-C5FE-CC1EB00370C1}"/>
          </ac:picMkLst>
        </pc:picChg>
        <pc:picChg chg="add del mod">
          <ac:chgData name="Leonie Smith" userId="fed1330f33f5650e" providerId="LiveId" clId="{33838B90-D705-449B-8646-DE21CC6A733C}" dt="2023-06-19T04:58:25.792" v="329"/>
          <ac:picMkLst>
            <pc:docMk/>
            <pc:sldMk cId="3777514937" sldId="447"/>
            <ac:picMk id="62" creationId="{EB825662-4D27-4FC5-3BF8-6A83391AACBF}"/>
          </ac:picMkLst>
        </pc:picChg>
        <pc:picChg chg="add del mod ord">
          <ac:chgData name="Leonie Smith" userId="fed1330f33f5650e" providerId="LiveId" clId="{33838B90-D705-449B-8646-DE21CC6A733C}" dt="2023-06-19T04:58:37.864" v="330"/>
          <ac:picMkLst>
            <pc:docMk/>
            <pc:sldMk cId="3777514937" sldId="447"/>
            <ac:picMk id="65" creationId="{456E93DA-12C9-3E04-A80A-11FEB2A0FF90}"/>
          </ac:picMkLst>
        </pc:picChg>
        <pc:picChg chg="add del mod">
          <ac:chgData name="Leonie Smith" userId="fed1330f33f5650e" providerId="LiveId" clId="{33838B90-D705-449B-8646-DE21CC6A733C}" dt="2023-06-19T04:58:51.480" v="332"/>
          <ac:picMkLst>
            <pc:docMk/>
            <pc:sldMk cId="3777514937" sldId="447"/>
            <ac:picMk id="66" creationId="{8B38FAFE-EAF4-F47F-CAA8-0CE5BEDBE5F4}"/>
          </ac:picMkLst>
        </pc:picChg>
        <pc:picChg chg="add del mod ord">
          <ac:chgData name="Leonie Smith" userId="fed1330f33f5650e" providerId="LiveId" clId="{33838B90-D705-449B-8646-DE21CC6A733C}" dt="2023-06-19T04:59:03.797" v="333"/>
          <ac:picMkLst>
            <pc:docMk/>
            <pc:sldMk cId="3777514937" sldId="447"/>
            <ac:picMk id="70" creationId="{C2B766CC-8FE9-B125-8B9D-289A04B42E1D}"/>
          </ac:picMkLst>
        </pc:picChg>
        <pc:picChg chg="add mod">
          <ac:chgData name="Leonie Smith" userId="fed1330f33f5650e" providerId="LiveId" clId="{33838B90-D705-449B-8646-DE21CC6A733C}" dt="2023-06-19T04:59:03.797" v="333"/>
          <ac:picMkLst>
            <pc:docMk/>
            <pc:sldMk cId="3777514937" sldId="447"/>
            <ac:picMk id="71" creationId="{82289697-D38A-2050-79CF-790950E09150}"/>
          </ac:picMkLst>
        </pc:picChg>
      </pc:sldChg>
      <pc:sldChg chg="addSp delSp modSp mod modTransition modAnim">
        <pc:chgData name="Leonie Smith" userId="fed1330f33f5650e" providerId="LiveId" clId="{33838B90-D705-449B-8646-DE21CC6A733C}" dt="2023-06-19T03:49:53.848" v="3"/>
        <pc:sldMkLst>
          <pc:docMk/>
          <pc:sldMk cId="443885220" sldId="448"/>
        </pc:sldMkLst>
        <pc:picChg chg="add del mod">
          <ac:chgData name="Leonie Smith" userId="fed1330f33f5650e" providerId="LiveId" clId="{33838B90-D705-449B-8646-DE21CC6A733C}" dt="2023-06-19T03:49:47.387" v="2"/>
          <ac:picMkLst>
            <pc:docMk/>
            <pc:sldMk cId="443885220" sldId="448"/>
            <ac:picMk id="7" creationId="{735B0197-3495-A836-4085-FAA849CA9B53}"/>
          </ac:picMkLst>
        </pc:picChg>
        <pc:picChg chg="add del mod">
          <ac:chgData name="Leonie Smith" userId="fed1330f33f5650e" providerId="LiveId" clId="{33838B90-D705-449B-8646-DE21CC6A733C}" dt="2023-06-19T03:49:53.848" v="3"/>
          <ac:picMkLst>
            <pc:docMk/>
            <pc:sldMk cId="443885220" sldId="448"/>
            <ac:picMk id="11" creationId="{F3E4CA36-785F-9BEA-DC30-B728260EF8A7}"/>
          </ac:picMkLst>
        </pc:picChg>
        <pc:picChg chg="add mod">
          <ac:chgData name="Leonie Smith" userId="fed1330f33f5650e" providerId="LiveId" clId="{33838B90-D705-449B-8646-DE21CC6A733C}" dt="2023-06-19T03:49:53.848" v="3"/>
          <ac:picMkLst>
            <pc:docMk/>
            <pc:sldMk cId="443885220" sldId="448"/>
            <ac:picMk id="12" creationId="{0A9E8E47-2B4B-F2FF-1802-214F6F023019}"/>
          </ac:picMkLst>
        </pc:picChg>
      </pc:sldChg>
    </pc:docChg>
  </pc:docChgLst>
  <pc:docChgLst>
    <pc:chgData name="Leonie Smith" userId="fed1330f33f5650e" providerId="LiveId" clId="{23C9CC0C-86AD-4274-B08F-F20C0CD6D8A4}"/>
    <pc:docChg chg="custSel modSld">
      <pc:chgData name="Leonie Smith" userId="fed1330f33f5650e" providerId="LiveId" clId="{23C9CC0C-86AD-4274-B08F-F20C0CD6D8A4}" dt="2023-01-20T05:17:50.153" v="18"/>
      <pc:docMkLst>
        <pc:docMk/>
      </pc:docMkLst>
      <pc:sldChg chg="delSp modSp mod modTransition modAnim">
        <pc:chgData name="Leonie Smith" userId="fed1330f33f5650e" providerId="LiveId" clId="{23C9CC0C-86AD-4274-B08F-F20C0CD6D8A4}" dt="2023-01-20T05:17:50.153" v="18"/>
        <pc:sldMkLst>
          <pc:docMk/>
          <pc:sldMk cId="3303608312" sldId="259"/>
        </pc:sldMkLst>
        <pc:spChg chg="mod">
          <ac:chgData name="Leonie Smith" userId="fed1330f33f5650e" providerId="LiveId" clId="{23C9CC0C-86AD-4274-B08F-F20C0CD6D8A4}" dt="2023-01-20T05:17:24.136" v="14"/>
          <ac:spMkLst>
            <pc:docMk/>
            <pc:sldMk cId="3303608312" sldId="259"/>
            <ac:spMk id="2" creationId="{456E59CE-5083-F94B-FE00-565ED6AF04F4}"/>
          </ac:spMkLst>
        </pc:spChg>
        <pc:picChg chg="del">
          <ac:chgData name="Leonie Smith" userId="fed1330f33f5650e" providerId="LiveId" clId="{23C9CC0C-86AD-4274-B08F-F20C0CD6D8A4}" dt="2023-01-20T05:17:50.153" v="18"/>
          <ac:picMkLst>
            <pc:docMk/>
            <pc:sldMk cId="3303608312" sldId="259"/>
            <ac:picMk id="5" creationId="{84A4135A-FFFE-4A79-907B-6C812C1BBC6B}"/>
          </ac:picMkLst>
        </pc:picChg>
      </pc:sldChg>
      <pc:sldChg chg="delSp modSp mod modTransition modAnim">
        <pc:chgData name="Leonie Smith" userId="fed1330f33f5650e" providerId="LiveId" clId="{23C9CC0C-86AD-4274-B08F-F20C0CD6D8A4}" dt="2023-01-20T05:17:50.153" v="18"/>
        <pc:sldMkLst>
          <pc:docMk/>
          <pc:sldMk cId="3862019273" sldId="261"/>
        </pc:sldMkLst>
        <pc:spChg chg="mod">
          <ac:chgData name="Leonie Smith" userId="fed1330f33f5650e" providerId="LiveId" clId="{23C9CC0C-86AD-4274-B08F-F20C0CD6D8A4}" dt="2023-01-20T05:17:33.550" v="16"/>
          <ac:spMkLst>
            <pc:docMk/>
            <pc:sldMk cId="3862019273" sldId="261"/>
            <ac:spMk id="2" creationId="{CF8AD8CB-F7DD-C66A-7D73-92695C8496D0}"/>
          </ac:spMkLst>
        </pc:spChg>
        <pc:picChg chg="del">
          <ac:chgData name="Leonie Smith" userId="fed1330f33f5650e" providerId="LiveId" clId="{23C9CC0C-86AD-4274-B08F-F20C0CD6D8A4}" dt="2023-01-20T05:17:50.153" v="18"/>
          <ac:picMkLst>
            <pc:docMk/>
            <pc:sldMk cId="3862019273" sldId="261"/>
            <ac:picMk id="5" creationId="{75F404AE-175B-4E0F-81A6-46CD1119AFDD}"/>
          </ac:picMkLst>
        </pc:picChg>
      </pc:sldChg>
      <pc:sldChg chg="delSp modSp mod modTransition modAnim">
        <pc:chgData name="Leonie Smith" userId="fed1330f33f5650e" providerId="LiveId" clId="{23C9CC0C-86AD-4274-B08F-F20C0CD6D8A4}" dt="2023-01-20T05:17:50.153" v="18"/>
        <pc:sldMkLst>
          <pc:docMk/>
          <pc:sldMk cId="3106661319" sldId="269"/>
        </pc:sldMkLst>
        <pc:spChg chg="mod">
          <ac:chgData name="Leonie Smith" userId="fed1330f33f5650e" providerId="LiveId" clId="{23C9CC0C-86AD-4274-B08F-F20C0CD6D8A4}" dt="2023-01-20T05:17:10.093" v="11"/>
          <ac:spMkLst>
            <pc:docMk/>
            <pc:sldMk cId="3106661319" sldId="269"/>
            <ac:spMk id="2" creationId="{47B82E86-A425-F5E4-43F4-75DA0E1F5A74}"/>
          </ac:spMkLst>
        </pc:spChg>
        <pc:picChg chg="del">
          <ac:chgData name="Leonie Smith" userId="fed1330f33f5650e" providerId="LiveId" clId="{23C9CC0C-86AD-4274-B08F-F20C0CD6D8A4}" dt="2023-01-20T05:17:50.153" v="18"/>
          <ac:picMkLst>
            <pc:docMk/>
            <pc:sldMk cId="3106661319" sldId="269"/>
            <ac:picMk id="7" creationId="{A2738A57-246E-49A2-8494-9D3B539152B4}"/>
          </ac:picMkLst>
        </pc:picChg>
      </pc:sldChg>
      <pc:sldChg chg="delSp modSp mod modTransition modAnim">
        <pc:chgData name="Leonie Smith" userId="fed1330f33f5650e" providerId="LiveId" clId="{23C9CC0C-86AD-4274-B08F-F20C0CD6D8A4}" dt="2023-01-20T05:17:50.153" v="18"/>
        <pc:sldMkLst>
          <pc:docMk/>
          <pc:sldMk cId="1875127284" sldId="270"/>
        </pc:sldMkLst>
        <pc:spChg chg="mod">
          <ac:chgData name="Leonie Smith" userId="fed1330f33f5650e" providerId="LiveId" clId="{23C9CC0C-86AD-4274-B08F-F20C0CD6D8A4}" dt="2023-01-20T05:17:38.893" v="17"/>
          <ac:spMkLst>
            <pc:docMk/>
            <pc:sldMk cId="1875127284" sldId="270"/>
            <ac:spMk id="2" creationId="{0282F339-DD94-A5A8-F63A-B60AD266F56A}"/>
          </ac:spMkLst>
        </pc:spChg>
        <pc:picChg chg="del">
          <ac:chgData name="Leonie Smith" userId="fed1330f33f5650e" providerId="LiveId" clId="{23C9CC0C-86AD-4274-B08F-F20C0CD6D8A4}" dt="2023-01-20T05:17:50.153" v="18"/>
          <ac:picMkLst>
            <pc:docMk/>
            <pc:sldMk cId="1875127284" sldId="270"/>
            <ac:picMk id="6" creationId="{F53617B2-55DA-4B02-8868-D9528FB60403}"/>
          </ac:picMkLst>
        </pc:picChg>
      </pc:sldChg>
      <pc:sldChg chg="modSp mod modTransition">
        <pc:chgData name="Leonie Smith" userId="fed1330f33f5650e" providerId="LiveId" clId="{23C9CC0C-86AD-4274-B08F-F20C0CD6D8A4}" dt="2023-01-20T05:17:50.153" v="18"/>
        <pc:sldMkLst>
          <pc:docMk/>
          <pc:sldMk cId="1691876590" sldId="278"/>
        </pc:sldMkLst>
        <pc:spChg chg="mod">
          <ac:chgData name="Leonie Smith" userId="fed1330f33f5650e" providerId="LiveId" clId="{23C9CC0C-86AD-4274-B08F-F20C0CD6D8A4}" dt="2023-01-20T05:17:19.271" v="13"/>
          <ac:spMkLst>
            <pc:docMk/>
            <pc:sldMk cId="1691876590" sldId="278"/>
            <ac:spMk id="4" creationId="{D5504446-848E-71AE-13DE-DA2C6A406B38}"/>
          </ac:spMkLst>
        </pc:spChg>
      </pc:sldChg>
      <pc:sldChg chg="delSp modSp mod modTransition modAnim">
        <pc:chgData name="Leonie Smith" userId="fed1330f33f5650e" providerId="LiveId" clId="{23C9CC0C-86AD-4274-B08F-F20C0CD6D8A4}" dt="2023-01-20T05:17:50.153" v="18"/>
        <pc:sldMkLst>
          <pc:docMk/>
          <pc:sldMk cId="3973654452" sldId="281"/>
        </pc:sldMkLst>
        <pc:spChg chg="mod">
          <ac:chgData name="Leonie Smith" userId="fed1330f33f5650e" providerId="LiveId" clId="{23C9CC0C-86AD-4274-B08F-F20C0CD6D8A4}" dt="2023-01-20T05:16:50.441" v="8" actId="1076"/>
          <ac:spMkLst>
            <pc:docMk/>
            <pc:sldMk cId="3973654452" sldId="281"/>
            <ac:spMk id="9" creationId="{9156E069-C4E5-43F7-ABC3-E509C54140C1}"/>
          </ac:spMkLst>
        </pc:spChg>
        <pc:picChg chg="del">
          <ac:chgData name="Leonie Smith" userId="fed1330f33f5650e" providerId="LiveId" clId="{23C9CC0C-86AD-4274-B08F-F20C0CD6D8A4}" dt="2023-01-20T05:17:50.153" v="18"/>
          <ac:picMkLst>
            <pc:docMk/>
            <pc:sldMk cId="3973654452" sldId="281"/>
            <ac:picMk id="5" creationId="{7E585491-797E-4AAB-A5AB-7E1BC448C5E6}"/>
          </ac:picMkLst>
        </pc:picChg>
      </pc:sldChg>
      <pc:sldChg chg="delSp modSp mod modTransition modAnim">
        <pc:chgData name="Leonie Smith" userId="fed1330f33f5650e" providerId="LiveId" clId="{23C9CC0C-86AD-4274-B08F-F20C0CD6D8A4}" dt="2023-01-20T05:17:50.153" v="18"/>
        <pc:sldMkLst>
          <pc:docMk/>
          <pc:sldMk cId="2847501498" sldId="282"/>
        </pc:sldMkLst>
        <pc:spChg chg="mod">
          <ac:chgData name="Leonie Smith" userId="fed1330f33f5650e" providerId="LiveId" clId="{23C9CC0C-86AD-4274-B08F-F20C0CD6D8A4}" dt="2023-01-20T05:17:05.891" v="10"/>
          <ac:spMkLst>
            <pc:docMk/>
            <pc:sldMk cId="2847501498" sldId="282"/>
            <ac:spMk id="3" creationId="{D61C8F9F-1E05-0A1A-3F03-CB8AF663DE65}"/>
          </ac:spMkLst>
        </pc:spChg>
        <pc:picChg chg="del">
          <ac:chgData name="Leonie Smith" userId="fed1330f33f5650e" providerId="LiveId" clId="{23C9CC0C-86AD-4274-B08F-F20C0CD6D8A4}" dt="2023-01-20T05:17:50.153" v="18"/>
          <ac:picMkLst>
            <pc:docMk/>
            <pc:sldMk cId="2847501498" sldId="282"/>
            <ac:picMk id="2" creationId="{3DB727E3-6732-431C-9A2D-E46002FDA291}"/>
          </ac:picMkLst>
        </pc:picChg>
      </pc:sldChg>
      <pc:sldChg chg="delSp modSp mod modTransition modAnim">
        <pc:chgData name="Leonie Smith" userId="fed1330f33f5650e" providerId="LiveId" clId="{23C9CC0C-86AD-4274-B08F-F20C0CD6D8A4}" dt="2023-01-20T05:17:50.153" v="18"/>
        <pc:sldMkLst>
          <pc:docMk/>
          <pc:sldMk cId="569533886" sldId="283"/>
        </pc:sldMkLst>
        <pc:spChg chg="mod">
          <ac:chgData name="Leonie Smith" userId="fed1330f33f5650e" providerId="LiveId" clId="{23C9CC0C-86AD-4274-B08F-F20C0CD6D8A4}" dt="2023-01-20T05:17:28.856" v="15"/>
          <ac:spMkLst>
            <pc:docMk/>
            <pc:sldMk cId="569533886" sldId="283"/>
            <ac:spMk id="4" creationId="{F3800509-3F20-5582-2A62-D7D058E109F6}"/>
          </ac:spMkLst>
        </pc:spChg>
        <pc:picChg chg="del">
          <ac:chgData name="Leonie Smith" userId="fed1330f33f5650e" providerId="LiveId" clId="{23C9CC0C-86AD-4274-B08F-F20C0CD6D8A4}" dt="2023-01-20T05:17:50.153" v="18"/>
          <ac:picMkLst>
            <pc:docMk/>
            <pc:sldMk cId="569533886" sldId="283"/>
            <ac:picMk id="7" creationId="{4154C9DA-4DEB-478D-8FDE-86363CD55924}"/>
          </ac:picMkLst>
        </pc:picChg>
      </pc:sldChg>
      <pc:sldChg chg="delSp modSp mod modTransition modAnim">
        <pc:chgData name="Leonie Smith" userId="fed1330f33f5650e" providerId="LiveId" clId="{23C9CC0C-86AD-4274-B08F-F20C0CD6D8A4}" dt="2023-01-20T05:17:50.153" v="18"/>
        <pc:sldMkLst>
          <pc:docMk/>
          <pc:sldMk cId="2350382415" sldId="284"/>
        </pc:sldMkLst>
        <pc:spChg chg="mod">
          <ac:chgData name="Leonie Smith" userId="fed1330f33f5650e" providerId="LiveId" clId="{23C9CC0C-86AD-4274-B08F-F20C0CD6D8A4}" dt="2023-01-20T05:17:14.506" v="12"/>
          <ac:spMkLst>
            <pc:docMk/>
            <pc:sldMk cId="2350382415" sldId="284"/>
            <ac:spMk id="6" creationId="{6987C386-40CD-4AD9-659D-7F9CC9554BFE}"/>
          </ac:spMkLst>
        </pc:spChg>
        <pc:picChg chg="del">
          <ac:chgData name="Leonie Smith" userId="fed1330f33f5650e" providerId="LiveId" clId="{23C9CC0C-86AD-4274-B08F-F20C0CD6D8A4}" dt="2023-01-20T05:17:50.153" v="18"/>
          <ac:picMkLst>
            <pc:docMk/>
            <pc:sldMk cId="2350382415" sldId="284"/>
            <ac:picMk id="7" creationId="{0EB8188A-42B5-44D2-B62A-63E5B9037617}"/>
          </ac:picMkLst>
        </pc:picChg>
      </pc:sldChg>
      <pc:sldChg chg="modTransition">
        <pc:chgData name="Leonie Smith" userId="fed1330f33f5650e" providerId="LiveId" clId="{23C9CC0C-86AD-4274-B08F-F20C0CD6D8A4}" dt="2023-01-20T05:17:50.153" v="18"/>
        <pc:sldMkLst>
          <pc:docMk/>
          <pc:sldMk cId="3759221820" sldId="439"/>
        </pc:sldMkLst>
      </pc:sldChg>
      <pc:sldChg chg="modTransition">
        <pc:chgData name="Leonie Smith" userId="fed1330f33f5650e" providerId="LiveId" clId="{23C9CC0C-86AD-4274-B08F-F20C0CD6D8A4}" dt="2023-01-20T05:17:50.153" v="18"/>
        <pc:sldMkLst>
          <pc:docMk/>
          <pc:sldMk cId="1706125710" sldId="440"/>
        </pc:sldMkLst>
      </pc:sldChg>
      <pc:sldChg chg="modTransition">
        <pc:chgData name="Leonie Smith" userId="fed1330f33f5650e" providerId="LiveId" clId="{23C9CC0C-86AD-4274-B08F-F20C0CD6D8A4}" dt="2023-01-20T05:17:50.153" v="18"/>
        <pc:sldMkLst>
          <pc:docMk/>
          <pc:sldMk cId="1834202409" sldId="441"/>
        </pc:sldMkLst>
      </pc:sldChg>
      <pc:sldChg chg="modTransition">
        <pc:chgData name="Leonie Smith" userId="fed1330f33f5650e" providerId="LiveId" clId="{23C9CC0C-86AD-4274-B08F-F20C0CD6D8A4}" dt="2023-01-20T05:17:50.153" v="18"/>
        <pc:sldMkLst>
          <pc:docMk/>
          <pc:sldMk cId="2849738312" sldId="442"/>
        </pc:sldMkLst>
      </pc:sldChg>
      <pc:sldChg chg="modTransition">
        <pc:chgData name="Leonie Smith" userId="fed1330f33f5650e" providerId="LiveId" clId="{23C9CC0C-86AD-4274-B08F-F20C0CD6D8A4}" dt="2023-01-20T05:17:50.153" v="18"/>
        <pc:sldMkLst>
          <pc:docMk/>
          <pc:sldMk cId="3867959321" sldId="443"/>
        </pc:sldMkLst>
      </pc:sldChg>
      <pc:sldChg chg="modTransition">
        <pc:chgData name="Leonie Smith" userId="fed1330f33f5650e" providerId="LiveId" clId="{23C9CC0C-86AD-4274-B08F-F20C0CD6D8A4}" dt="2023-01-20T05:17:50.153" v="18"/>
        <pc:sldMkLst>
          <pc:docMk/>
          <pc:sldMk cId="188662922" sldId="444"/>
        </pc:sldMkLst>
      </pc:sldChg>
      <pc:sldChg chg="modTransition">
        <pc:chgData name="Leonie Smith" userId="fed1330f33f5650e" providerId="LiveId" clId="{23C9CC0C-86AD-4274-B08F-F20C0CD6D8A4}" dt="2023-01-20T05:17:50.153" v="18"/>
        <pc:sldMkLst>
          <pc:docMk/>
          <pc:sldMk cId="2024136157" sldId="445"/>
        </pc:sldMkLst>
      </pc:sldChg>
      <pc:sldChg chg="modTransition">
        <pc:chgData name="Leonie Smith" userId="fed1330f33f5650e" providerId="LiveId" clId="{23C9CC0C-86AD-4274-B08F-F20C0CD6D8A4}" dt="2023-01-20T05:17:50.153" v="18"/>
        <pc:sldMkLst>
          <pc:docMk/>
          <pc:sldMk cId="1694651513" sldId="446"/>
        </pc:sldMkLst>
      </pc:sldChg>
      <pc:sldChg chg="modTransition">
        <pc:chgData name="Leonie Smith" userId="fed1330f33f5650e" providerId="LiveId" clId="{23C9CC0C-86AD-4274-B08F-F20C0CD6D8A4}" dt="2023-01-20T05:17:50.153" v="18"/>
        <pc:sldMkLst>
          <pc:docMk/>
          <pc:sldMk cId="3777514937" sldId="447"/>
        </pc:sldMkLst>
      </pc:sldChg>
      <pc:sldChg chg="modTransition">
        <pc:chgData name="Leonie Smith" userId="fed1330f33f5650e" providerId="LiveId" clId="{23C9CC0C-86AD-4274-B08F-F20C0CD6D8A4}" dt="2023-01-20T05:17:50.153" v="18"/>
        <pc:sldMkLst>
          <pc:docMk/>
          <pc:sldMk cId="443885220" sldId="448"/>
        </pc:sldMkLst>
      </pc:sldChg>
      <pc:sldChg chg="addSp delSp modSp mod modTransition">
        <pc:chgData name="Leonie Smith" userId="fed1330f33f5650e" providerId="LiveId" clId="{23C9CC0C-86AD-4274-B08F-F20C0CD6D8A4}" dt="2023-01-20T05:17:50.153" v="18"/>
        <pc:sldMkLst>
          <pc:docMk/>
          <pc:sldMk cId="399289729" sldId="449"/>
        </pc:sldMkLst>
        <pc:spChg chg="del">
          <ac:chgData name="Leonie Smith" userId="fed1330f33f5650e" providerId="LiveId" clId="{23C9CC0C-86AD-4274-B08F-F20C0CD6D8A4}" dt="2023-01-20T05:16:13.936" v="0" actId="21"/>
          <ac:spMkLst>
            <pc:docMk/>
            <pc:sldMk cId="399289729" sldId="449"/>
            <ac:spMk id="3" creationId="{1F56F683-F6EF-B884-0446-96A00C1572DE}"/>
          </ac:spMkLst>
        </pc:spChg>
        <pc:spChg chg="add mod">
          <ac:chgData name="Leonie Smith" userId="fed1330f33f5650e" providerId="LiveId" clId="{23C9CC0C-86AD-4274-B08F-F20C0CD6D8A4}" dt="2023-01-20T05:16:55.478" v="9"/>
          <ac:spMkLst>
            <pc:docMk/>
            <pc:sldMk cId="399289729" sldId="449"/>
            <ac:spMk id="4" creationId="{3F2AACC4-F7C9-F99C-01A4-457392447F2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542BC-F61E-4E37-86A5-A7C24E0644B3}" type="datetimeFigureOut">
              <a:rPr lang="en-ZA" smtClean="0"/>
              <a:t>2024/07/21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030B5-AA92-4631-A0F6-67AB8B7EDB6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40584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 dirty="0">
                <a:latin typeface="TimesNewRomanPS-BoldMT"/>
              </a:rPr>
              <a:t>03 Sin Continues – Gen 4-9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1) Cain &amp; Able – Gen 4:1-15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2) Corruption of Mankind – Gen 6:1-7 (Center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3) Noah found favor – Gen 6:8-12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4) Noah builds the Arc – Gen 6:13-22 (Right 2nd)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5) Animals board the Arc – Gen 7:1-10 (Right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6) Floods come – Gen 7:11-16 (Left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7) Flood waters cover the earth – Gen 7:17-8:12 (Center)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8) Floods dry up – Gen 8:13-19 (Left 2nd from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9) Rainbow – Gen 8:20-9:17 (Left 3rd from Bottom)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030B5-AA92-4631-A0F6-67AB8B7EDB62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83389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98475">
              <a:lnSpc>
                <a:spcPts val="2400"/>
              </a:lnSpc>
              <a:spcAft>
                <a:spcPts val="1000"/>
              </a:spcAft>
            </a:pPr>
            <a:r>
              <a:rPr lang="en-ZA" sz="18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icrosoft Himalaya" panose="01010100010101010101" pitchFamily="2" charset="0"/>
              </a:rPr>
              <a:t>.</a:t>
            </a: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 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9FF7F-D717-494C-BD76-EA499283B161}" type="slidenum">
              <a:rPr lang="en-ZA" smtClean="0"/>
              <a:t>20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26732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9FF7F-D717-494C-BD76-EA499283B161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30624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9FF7F-D717-494C-BD76-EA499283B161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80797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030B5-AA92-4631-A0F6-67AB8B7EDB62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86826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9FF7F-D717-494C-BD76-EA499283B161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17140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Z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9FF7F-D717-494C-BD76-EA499283B161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4136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030B5-AA92-4631-A0F6-67AB8B7EDB62}" type="slidenum">
              <a:rPr lang="en-ZA" smtClean="0"/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53853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9FF7F-D717-494C-BD76-EA499283B161}" type="slidenum">
              <a:rPr lang="en-ZA" smtClean="0"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52950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030B5-AA92-4631-A0F6-67AB8B7EDB62}" type="slidenum">
              <a:rPr lang="en-ZA" smtClean="0"/>
              <a:t>19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92821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0D7F0-0F2B-4B92-A94A-D024AD9B6B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7C2B03-D6EF-460D-92BB-10B93A4371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8D086-35DF-4BD3-90AD-8534E822A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E8D4-A385-40C2-814C-9DBF7EA50EEF}" type="datetimeFigureOut">
              <a:rPr lang="en-ZA" smtClean="0"/>
              <a:t>2024/07/21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9393A-027F-40F6-B09A-A177928B6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1BCBF-98FD-4BAE-BB27-0D62FB57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57259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B4ACE-76BF-4DBC-ABDA-F46C81F18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9AD096-9520-4D0F-80F7-EEA4E4AE52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E96F4-B3F7-44EE-A535-895A7D9CB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E8D4-A385-40C2-814C-9DBF7EA50EEF}" type="datetimeFigureOut">
              <a:rPr lang="en-ZA" smtClean="0"/>
              <a:t>2024/07/21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B4B5C-8708-469F-A71D-7AC2CC366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90053-6963-4246-A914-8C2E3D3BB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4441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A023E6-F6B3-4E64-BA30-6C49029BAD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B4F64-A37D-458E-A631-39AD51796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88D8AA-46A1-4424-BCFD-48E8E733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E8D4-A385-40C2-814C-9DBF7EA50EEF}" type="datetimeFigureOut">
              <a:rPr lang="en-ZA" smtClean="0"/>
              <a:t>2024/07/21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F664D-F247-4CFA-B43B-5AA3C448C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BFBD1F-D5A2-4D14-AECC-C5444233D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19410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0C284-AEE0-4970-9488-073D4685E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85853-CF59-49D2-9802-E3071C5B2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B6858-4170-4EDD-B1C2-76F06F54A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E8D4-A385-40C2-814C-9DBF7EA50EEF}" type="datetimeFigureOut">
              <a:rPr lang="en-ZA" smtClean="0"/>
              <a:t>2024/07/21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6A942-3C3C-4FE6-B340-C0A139085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C92FC-D4A1-4449-91F8-16BBDFDA9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90974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89467-B4B9-414D-BB0C-2E36BF4F3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2BD81-8357-40F3-9455-5B4D16C99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5174C-03A0-4736-B644-740137DE4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E8D4-A385-40C2-814C-9DBF7EA50EEF}" type="datetimeFigureOut">
              <a:rPr lang="en-ZA" smtClean="0"/>
              <a:t>2024/07/21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FA82E-AF13-447B-9E25-6B8E84374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EC8D4-50BD-42E4-97A9-5D7971ED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06970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4EE6B-9C6F-4E7F-9A44-29BF74819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D8ECC-72C6-4026-8DAE-AF794D58E7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619559-AC87-4FEB-8298-EA02EFD85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A3EBE-7448-4328-90DA-5E51624C6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E8D4-A385-40C2-814C-9DBF7EA50EEF}" type="datetimeFigureOut">
              <a:rPr lang="en-ZA" smtClean="0"/>
              <a:t>2024/07/21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50B66E-7D6E-4A98-9BB7-0E1C4202A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E6F7C-EF22-4EF6-87FA-FDBC09F6A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20742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E8490-1EFC-47F1-AC04-F2C263285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75B959-1969-4A01-9AB7-919D9FDFB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F7A411-943D-4FE7-8701-90C01AE20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2FFC5F-5DF3-40C8-A4F3-041AD9CD2B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20A895-7254-44B3-834A-6839834A2C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9E0B11-0A8C-4693-819E-7C6EF5C4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E8D4-A385-40C2-814C-9DBF7EA50EEF}" type="datetimeFigureOut">
              <a:rPr lang="en-ZA" smtClean="0"/>
              <a:t>2024/07/21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99BBA5-3996-41A3-900E-CD25F918F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7281CE-B91B-4912-BA64-B041C8FC3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76807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B453B-006B-48EF-AB9B-B1AD294A1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825E47-C5CB-47EE-B680-49AA2B6CA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E8D4-A385-40C2-814C-9DBF7EA50EEF}" type="datetimeFigureOut">
              <a:rPr lang="en-ZA" smtClean="0"/>
              <a:t>2024/07/21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039BE5-8783-4224-BEE1-FCF62B1CB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86AC99-CDD1-4E86-BCEF-AC42A539F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50044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C9BA28-DD85-400A-92AB-1DEE1D0BB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E8D4-A385-40C2-814C-9DBF7EA50EEF}" type="datetimeFigureOut">
              <a:rPr lang="en-ZA" smtClean="0"/>
              <a:t>2024/07/21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8BA3C1-63DA-4EE0-B687-CCC6816C6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AA204-3C33-40B5-9B06-9384C695D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37252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F4B2A-BAA0-46F1-9820-17DBAB7CC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4D138-8A13-4E8A-A58F-1E6A2E2A1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669DCE-C27B-493E-B327-AA5DCF9B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852A57-855E-4410-9AD7-BB4360EB9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E8D4-A385-40C2-814C-9DBF7EA50EEF}" type="datetimeFigureOut">
              <a:rPr lang="en-ZA" smtClean="0"/>
              <a:t>2024/07/21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A162CE-1468-4BA6-95DA-A831964EB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2D0909-106F-4E05-9C30-B774FC70C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94008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38BDF-F8D7-4DC5-BDB8-87016898C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3CA258-3C6F-40F6-A92B-CDC6CE95CC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444FA9-3D16-476B-BE2E-A596F4BD2B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12280-EC85-4889-8A97-9B59FBE62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E8D4-A385-40C2-814C-9DBF7EA50EEF}" type="datetimeFigureOut">
              <a:rPr lang="en-ZA" smtClean="0"/>
              <a:t>2024/07/21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2A6FEC-8B2F-4CEA-9EB5-B07C28B3D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28DE33-D9CE-4421-9398-4B7D5A67E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18660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82796D-A9CB-41AA-A209-92E38AFD0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0A3A1-0B10-4DA4-B8BE-B4FE27B5B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2EA14-B3F6-40AB-B4A2-9DF9995B7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BE8D4-A385-40C2-814C-9DBF7EA50EEF}" type="datetimeFigureOut">
              <a:rPr lang="en-ZA" smtClean="0"/>
              <a:t>2024/07/21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1583C-3112-45A6-B3EF-CBE277E9C8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10EBE-06DE-43F2-92DE-6379BB0D6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31544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B4356-AF5F-5CDB-2EAD-691F42B06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03-2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640D2-525D-9670-2FB7-770DCE78D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A9E8E47-2B4B-F2FF-1802-214F6F0230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88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9"/>
    </mc:Choice>
    <mc:Fallback xmlns="">
      <p:transition spd="slow" advTm="3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32672-C4CE-48DB-B6F3-372F31B76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7D4CB-EDDD-4D69-A0F3-BB9F579A5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DBCD5F-5B4A-443A-B43C-BBD3C18133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83306"/>
          </a:xfrm>
          <a:prstGeom prst="rect">
            <a:avLst/>
          </a:prstGeom>
        </p:spPr>
      </p:pic>
      <p:pic>
        <p:nvPicPr>
          <p:cNvPr id="4" name="Audio 4">
            <a:hlinkClick r:id="" action="ppaction://media"/>
            <a:extLst>
              <a:ext uri="{FF2B5EF4-FFF2-40B4-BE49-F238E27FC236}">
                <a16:creationId xmlns:a16="http://schemas.microsoft.com/office/drawing/2014/main" id="{A8C34422-814D-4F25-B3DF-28E3D1E214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87C386-40CD-4AD9-659D-7F9CC9554BFE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TimesNewRomanPSMT"/>
              </a:rPr>
              <a:t>उत्पत्ति</a:t>
            </a:r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6:6</a:t>
            </a:r>
          </a:p>
        </p:txBody>
      </p:sp>
    </p:spTree>
    <p:extLst>
      <p:ext uri="{BB962C8B-B14F-4D97-AF65-F5344CB8AC3E}">
        <p14:creationId xmlns:p14="http://schemas.microsoft.com/office/powerpoint/2010/main" val="235038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7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So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 said, “I will blot out man, whom I have created, from the face of the earth—every man and beast and crawling creature and bird of the air—for I am grieved that I have made them.”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7 तब यहोवा ने कहा, “मैं मनुष्य को जिसकी मैंने सृष्टि की है पृथ्वी के ऊपर से मिटा दूँगा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a; 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क्या मनुष्य, क्या पशु, क्या रेंगनेवाले जन्तु, क्या आकाश के पक्षी, सब को मिटा दूँगा, क्योंकि मैं उनके बनाने से पछताता हूँ।”</a:t>
            </a:r>
            <a:endParaRPr lang="en-ZA" sz="40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2EC18CC-79C4-5A5C-EB2E-6D78646474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5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97"/>
    </mc:Choice>
    <mc:Fallback xmlns="">
      <p:transition spd="slow" advTm="20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A68E1-0DCF-4B30-AEA3-30BE56F1A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F3430-3E24-472B-8BFC-2977A4105D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F23D88-F4E4-4865-97AC-4CC09FCD75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79746" y="-818147"/>
            <a:ext cx="15788983" cy="8951495"/>
          </a:xfrm>
          <a:prstGeom prst="rect">
            <a:avLst/>
          </a:prstGeom>
        </p:spPr>
      </p:pic>
      <p:pic>
        <p:nvPicPr>
          <p:cNvPr id="6" name="Audio 11">
            <a:hlinkClick r:id="" action="ppaction://media"/>
            <a:extLst>
              <a:ext uri="{FF2B5EF4-FFF2-40B4-BE49-F238E27FC236}">
                <a16:creationId xmlns:a16="http://schemas.microsoft.com/office/drawing/2014/main" id="{A3003E58-7B16-44B1-B02D-B900D58440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504446-848E-71AE-13DE-DA2C6A406B38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TimesNewRomanPSMT"/>
              </a:rPr>
              <a:t>उत्पत्ति</a:t>
            </a:r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6:7</a:t>
            </a:r>
          </a:p>
        </p:txBody>
      </p:sp>
    </p:spTree>
    <p:extLst>
      <p:ext uri="{BB962C8B-B14F-4D97-AF65-F5344CB8AC3E}">
        <p14:creationId xmlns:p14="http://schemas.microsoft.com/office/powerpoint/2010/main" val="169187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8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Noah, however, found favor in the eyes of the </a:t>
            </a:r>
            <a:r>
              <a:rPr lang="en-US" sz="48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Lord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.</a:t>
            </a:r>
            <a:endParaRPr lang="en-US" sz="4800" b="0" i="0" dirty="0">
              <a:solidFill>
                <a:srgbClr val="12121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8 परन्तु यहोवा के अनुग्रह की दृष्टि नूह पर बनी रही। </a:t>
            </a:r>
            <a:endParaRPr lang="en-ZA" sz="4000" dirty="0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363870BE-4999-3BC9-B103-54C8713EEE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5"/>
    </mc:Choice>
    <mc:Fallback xmlns="">
      <p:transition spd="slow" advTm="4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52DED7-4E17-4214-8BDF-5D2F6F011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44260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6E59CE-5083-F94B-FE00-565ED6AF04F4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TimesNewRomanPSMT"/>
              </a:rPr>
              <a:t>उत्पत्ति</a:t>
            </a:r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6:8</a:t>
            </a:r>
          </a:p>
        </p:txBody>
      </p:sp>
    </p:spTree>
    <p:extLst>
      <p:ext uri="{BB962C8B-B14F-4D97-AF65-F5344CB8AC3E}">
        <p14:creationId xmlns:p14="http://schemas.microsoft.com/office/powerpoint/2010/main" val="3303608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9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This is the account of Noah. Noah was a righteous man, blameless in his generation; Noah walked with God.</a:t>
            </a:r>
            <a:endParaRPr lang="en-US" sz="4800" b="0" i="0" dirty="0">
              <a:solidFill>
                <a:srgbClr val="12121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9 नूह की वंशावली यह है। नूह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b 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धर्मी पुरुष और अपने समय के लोगों में खरा था; और नूह परमेश्वर ही के साथ-साथ चलता रहा।</a:t>
            </a:r>
          </a:p>
          <a:p>
            <a:endParaRPr lang="en-ZA" sz="4000" dirty="0"/>
          </a:p>
        </p:txBody>
      </p:sp>
      <p:pic>
        <p:nvPicPr>
          <p:cNvPr id="47" name="Audio 46">
            <a:hlinkClick r:id="" action="ppaction://media"/>
            <a:extLst>
              <a:ext uri="{FF2B5EF4-FFF2-40B4-BE49-F238E27FC236}">
                <a16:creationId xmlns:a16="http://schemas.microsoft.com/office/drawing/2014/main" id="{83C85BDD-9383-72B3-DD9C-8B0B8C29A5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3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98"/>
    </mc:Choice>
    <mc:Fallback xmlns="">
      <p:transition spd="slow" advTm="14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BD5F5-F885-480A-A1DB-B7E34EB5F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88FC8-732D-4A7F-AD29-2DC686CB6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57AD17-538C-46C1-9EA1-DAD153676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092" y="-14538"/>
            <a:ext cx="12668183" cy="68725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800509-3F20-5582-2A62-D7D058E109F6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TimesNewRomanPSMT"/>
              </a:rPr>
              <a:t>उत्पत्ति</a:t>
            </a:r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6:9</a:t>
            </a:r>
          </a:p>
        </p:txBody>
      </p:sp>
    </p:spTree>
    <p:extLst>
      <p:ext uri="{BB962C8B-B14F-4D97-AF65-F5344CB8AC3E}">
        <p14:creationId xmlns:p14="http://schemas.microsoft.com/office/powerpoint/2010/main" val="569533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10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And Noah had three sons: Shem, Ham, and Japheth.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10 और नूह से शेम, और हाम, और येपेत नामक, तीन पुत्र उत्पन्न हुए।</a:t>
            </a:r>
            <a:endParaRPr lang="en-ZA" sz="4000" dirty="0"/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72872053-7B1F-52FB-1AD1-CABD4A3960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5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1"/>
    </mc:Choice>
    <mc:Fallback xmlns="">
      <p:transition spd="slow" advTm="6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8ED65B-B2E0-46B0-9F0D-B03CC6207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352421" cy="6875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8AD8CB-F7DD-C66A-7D73-92695C8496D0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TimesNewRomanPSMT"/>
              </a:rPr>
              <a:t>उत्पत्ति</a:t>
            </a:r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6:10</a:t>
            </a:r>
          </a:p>
        </p:txBody>
      </p:sp>
    </p:spTree>
    <p:extLst>
      <p:ext uri="{BB962C8B-B14F-4D97-AF65-F5344CB8AC3E}">
        <p14:creationId xmlns:p14="http://schemas.microsoft.com/office/powerpoint/2010/main" val="3862019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11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Now the earth was corrupt in the sight of God, and full of violence.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11 उस समय पृथ्वी परमेश्वर की दृष्टि में बिगड़ गई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c 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थी, और उपद्रव से भर गई थी।</a:t>
            </a:r>
            <a:endParaRPr lang="en-ZA" sz="4000" dirty="0"/>
          </a:p>
        </p:txBody>
      </p:sp>
      <p:pic>
        <p:nvPicPr>
          <p:cNvPr id="71" name="Audio 70">
            <a:hlinkClick r:id="" action="ppaction://media"/>
            <a:extLst>
              <a:ext uri="{FF2B5EF4-FFF2-40B4-BE49-F238E27FC236}">
                <a16:creationId xmlns:a16="http://schemas.microsoft.com/office/drawing/2014/main" id="{82289697-D38A-2050-79CF-790950E091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1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96"/>
    </mc:Choice>
    <mc:Fallback xmlns="">
      <p:transition spd="slow" advTm="8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23D53F-66D7-B1FA-39E2-D6557BC99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876" y="0"/>
            <a:ext cx="123788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2AACC4-F7C9-F99C-01A4-457392447F25}"/>
              </a:ext>
            </a:extLst>
          </p:cNvPr>
          <p:cNvSpPr txBox="1"/>
          <p:nvPr/>
        </p:nvSpPr>
        <p:spPr>
          <a:xfrm>
            <a:off x="2005330" y="175092"/>
            <a:ext cx="81813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6000" b="0" i="0" u="none" strike="noStrike" baseline="0" dirty="0">
                <a:solidFill>
                  <a:schemeClr val="bg1"/>
                </a:solidFill>
                <a:latin typeface="TimesNewRomanPSMT"/>
              </a:rPr>
              <a:t>मानव जाति का भ्रष्ट होना - उत्पत्ति 6:1-7</a:t>
            </a:r>
            <a:endParaRPr lang="en-ZA" sz="6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77DD4F-7736-FCD1-5E5A-2481DA509B58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89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C5FBA4-7C5A-44B9-8E7F-5D85C97FE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48540"/>
            <a:ext cx="13186133" cy="69065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82F339-DD94-A5A8-F63A-B60AD266F56A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TimesNewRomanPSMT"/>
              </a:rPr>
              <a:t>उत्पत्ति</a:t>
            </a:r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6:11</a:t>
            </a:r>
          </a:p>
        </p:txBody>
      </p:sp>
    </p:spTree>
    <p:extLst>
      <p:ext uri="{BB962C8B-B14F-4D97-AF65-F5344CB8AC3E}">
        <p14:creationId xmlns:p14="http://schemas.microsoft.com/office/powerpoint/2010/main" val="1875127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E981B3-E675-D37F-7481-BDC50CFAF477}"/>
              </a:ext>
            </a:extLst>
          </p:cNvPr>
          <p:cNvSpPr txBox="1"/>
          <p:nvPr/>
        </p:nvSpPr>
        <p:spPr>
          <a:xfrm>
            <a:off x="6216871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800" b="0" i="0" u="none" strike="noStrike" baseline="0" dirty="0">
                <a:latin typeface="TimesNewRomanPSMT"/>
              </a:rPr>
              <a:t>मानव जाति का भ्रष्ट होना - उत्पत्ति 6:1-7</a:t>
            </a:r>
            <a:endParaRPr lang="en-ZA" sz="4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u="none" strike="noStrike" baseline="0" dirty="0">
                <a:latin typeface="TimesNewRomanPSMT"/>
              </a:rPr>
              <a:t>Cain and Abel</a:t>
            </a:r>
            <a:r>
              <a:rPr lang="hi-IN" sz="4800" b="0" i="0" u="none" strike="noStrike" baseline="0" dirty="0">
                <a:latin typeface="TimesNewRomanPSMT"/>
              </a:rPr>
              <a:t>- </a:t>
            </a:r>
            <a:r>
              <a:rPr lang="en-US" sz="4800" b="0" i="0" u="none" strike="noStrike" baseline="0" dirty="0">
                <a:latin typeface="TimesNewRomanPSMT"/>
              </a:rPr>
              <a:t>Genesis</a:t>
            </a:r>
            <a:r>
              <a:rPr lang="hi-IN" sz="4800" b="0" i="0" u="none" strike="noStrike" baseline="0" dirty="0">
                <a:latin typeface="TimesNewRomanPSMT"/>
              </a:rPr>
              <a:t> 6:1-7</a:t>
            </a:r>
            <a:endParaRPr lang="en-ZA" sz="4800" dirty="0"/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F1693D42-D2B3-EAA8-0972-23F202DE21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5"/>
    </mc:Choice>
    <mc:Fallback xmlns="">
      <p:transition spd="slow" advTm="2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8314B-131D-4BB4-A281-463797EC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32710-743A-497E-ADEB-A3EADEC58A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729931-703A-4530-B670-553A5F3E4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78876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56E069-C4E5-43F7-ABC3-E509C54140C1}"/>
              </a:ext>
            </a:extLst>
          </p:cNvPr>
          <p:cNvSpPr txBox="1"/>
          <p:nvPr/>
        </p:nvSpPr>
        <p:spPr>
          <a:xfrm>
            <a:off x="2005330" y="175092"/>
            <a:ext cx="81813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6000" b="0" i="0" u="none" strike="noStrike" baseline="0" dirty="0">
                <a:solidFill>
                  <a:schemeClr val="bg1"/>
                </a:solidFill>
                <a:latin typeface="TimesNewRomanPSMT"/>
              </a:rPr>
              <a:t>मानव जाति का भ्रष्ट होना - उत्पत्ति 6:1-7</a:t>
            </a:r>
            <a:endParaRPr lang="en-ZA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654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1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Now when men began to multiply on the face of the earth and daughters were born to them,</a:t>
            </a:r>
            <a:endParaRPr lang="en-ZA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फिर जब मनुष्य भूमि के ऊपर बहुत बढ़ने लगे, और उनके बेटियाँ उत्पन्न हुईं,</a:t>
            </a:r>
            <a:endParaRPr lang="en-ZA" sz="4000" dirty="0"/>
          </a:p>
        </p:txBody>
      </p:sp>
      <p:pic>
        <p:nvPicPr>
          <p:cNvPr id="47" name="Audio 46">
            <a:hlinkClick r:id="" action="ppaction://media"/>
            <a:extLst>
              <a:ext uri="{FF2B5EF4-FFF2-40B4-BE49-F238E27FC236}">
                <a16:creationId xmlns:a16="http://schemas.microsoft.com/office/drawing/2014/main" id="{BCE8A14A-37D4-879E-1CB8-5534D9EDE2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9"/>
    </mc:Choice>
    <mc:Fallback xmlns="">
      <p:transition spd="slow" advTm="7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364FD9-BB30-4C4D-AF6B-217D27184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79490" cy="69783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1C8F9F-1E05-0A1A-3F03-CB8AF663DE65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TimesNewRomanPSMT"/>
              </a:rPr>
              <a:t>उत्पत्ति</a:t>
            </a:r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6:1</a:t>
            </a:r>
          </a:p>
        </p:txBody>
      </p:sp>
    </p:spTree>
    <p:extLst>
      <p:ext uri="{BB962C8B-B14F-4D97-AF65-F5344CB8AC3E}">
        <p14:creationId xmlns:p14="http://schemas.microsoft.com/office/powerpoint/2010/main" val="2847501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5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Then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 saw that the wickedness of man was great upon the earth, and that every inclination of the thoughts of his heart was altogether evil all the time.</a:t>
            </a:r>
            <a:endParaRPr lang="en-ZA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5 यहोवा ने देखा कि मनुष्यों की बुराई पृथ्वी पर बढ़ गई है, और उनके मन के विचार में जो कुछ उत्पन्न होता है वह निरन्तर बुरा ही होता है।</a:t>
            </a:r>
            <a:endParaRPr lang="en-ZA" sz="4000" dirty="0"/>
          </a:p>
        </p:txBody>
      </p:sp>
      <p:pic>
        <p:nvPicPr>
          <p:cNvPr id="115" name="Audio 114">
            <a:hlinkClick r:id="" action="ppaction://media"/>
            <a:extLst>
              <a:ext uri="{FF2B5EF4-FFF2-40B4-BE49-F238E27FC236}">
                <a16:creationId xmlns:a16="http://schemas.microsoft.com/office/drawing/2014/main" id="{28536913-8EE5-C719-9F2E-677B489AF3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0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60"/>
    </mc:Choice>
    <mc:Fallback xmlns="">
      <p:transition spd="slow" advTm="12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72D4E0-08DD-48A8-BEA2-C734DC4D4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3494" y="0"/>
            <a:ext cx="1233549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B82E86-A425-F5E4-43F4-75DA0E1F5A74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TimesNewRomanPSMT"/>
              </a:rPr>
              <a:t>उत्पत्ति</a:t>
            </a:r>
            <a:r>
              <a:rPr lang="en-US" sz="36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6:5</a:t>
            </a:r>
          </a:p>
        </p:txBody>
      </p:sp>
    </p:spTree>
    <p:extLst>
      <p:ext uri="{BB962C8B-B14F-4D97-AF65-F5344CB8AC3E}">
        <p14:creationId xmlns:p14="http://schemas.microsoft.com/office/powerpoint/2010/main" val="3106661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6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And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 regretted that He had made man on the earth, and He was grieved in His heart.</a:t>
            </a:r>
            <a:endParaRPr lang="en-ZA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6 और यहोवा पृथ्वी पर मनुष्य को बनाने से पछताया, और वह मन में अति खेदित हुआ।</a:t>
            </a:r>
            <a:endParaRPr lang="en-ZA" sz="4000" dirty="0"/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D9FBDB2C-6ADD-C83B-AAE3-9C54BB346A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3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08"/>
    </mc:Choice>
    <mc:Fallback xmlns="">
      <p:transition spd="slow" advTm="9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724</Words>
  <Application>Microsoft Office PowerPoint</Application>
  <PresentationFormat>Widescreen</PresentationFormat>
  <Paragraphs>60</Paragraphs>
  <Slides>20</Slides>
  <Notes>10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Aptos</vt:lpstr>
      <vt:lpstr>Arial</vt:lpstr>
      <vt:lpstr>Calibri</vt:lpstr>
      <vt:lpstr>Calibri Light</vt:lpstr>
      <vt:lpstr>Inter</vt:lpstr>
      <vt:lpstr>PT Serif</vt:lpstr>
      <vt:lpstr>Symbol</vt:lpstr>
      <vt:lpstr>Times New Roman</vt:lpstr>
      <vt:lpstr>TimesNewRomanPS-BoldMT</vt:lpstr>
      <vt:lpstr>TimesNewRomanPSMT</vt:lpstr>
      <vt:lpstr>Office Theme</vt:lpstr>
      <vt:lpstr>03-2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26</cp:revision>
  <dcterms:created xsi:type="dcterms:W3CDTF">2021-06-04T16:49:51Z</dcterms:created>
  <dcterms:modified xsi:type="dcterms:W3CDTF">2024-07-21T13:36:44Z</dcterms:modified>
</cp:coreProperties>
</file>