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442" r:id="rId3"/>
    <p:sldId id="440" r:id="rId4"/>
    <p:sldId id="443" r:id="rId5"/>
    <p:sldId id="444" r:id="rId6"/>
    <p:sldId id="279" r:id="rId7"/>
    <p:sldId id="441" r:id="rId8"/>
    <p:sldId id="275" r:id="rId9"/>
    <p:sldId id="445" r:id="rId10"/>
    <p:sldId id="272" r:id="rId11"/>
    <p:sldId id="446" r:id="rId12"/>
    <p:sldId id="283" r:id="rId13"/>
    <p:sldId id="447" r:id="rId14"/>
    <p:sldId id="265" r:id="rId15"/>
    <p:sldId id="448" r:id="rId16"/>
    <p:sldId id="266" r:id="rId17"/>
    <p:sldId id="449" r:id="rId18"/>
    <p:sldId id="267" r:id="rId19"/>
    <p:sldId id="450" r:id="rId20"/>
    <p:sldId id="454" r:id="rId21"/>
    <p:sldId id="453" r:id="rId22"/>
    <p:sldId id="268" r:id="rId23"/>
    <p:sldId id="451" r:id="rId24"/>
    <p:sldId id="276" r:id="rId25"/>
    <p:sldId id="452"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73BC3-5427-412D-8F5F-F7DF1CBCC053}" v="199" dt="2023-06-19T05:59:07.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798" autoAdjust="0"/>
  </p:normalViewPr>
  <p:slideViewPr>
    <p:cSldViewPr snapToGrid="0">
      <p:cViewPr varScale="1">
        <p:scale>
          <a:sx n="58" d="100"/>
          <a:sy n="58" d="100"/>
        </p:scale>
        <p:origin x="42" y="79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521E9E8-BCF7-4D5D-8657-D8CC3A511B38}"/>
    <pc:docChg chg="custSel modSld">
      <pc:chgData name="Leonie Smith" userId="fed1330f33f5650e" providerId="LiveId" clId="{D521E9E8-BCF7-4D5D-8657-D8CC3A511B38}" dt="2023-01-20T05:49:06.196" v="20" actId="20577"/>
      <pc:docMkLst>
        <pc:docMk/>
      </pc:docMkLst>
      <pc:sldChg chg="modSp mod">
        <pc:chgData name="Leonie Smith" userId="fed1330f33f5650e" providerId="LiveId" clId="{D521E9E8-BCF7-4D5D-8657-D8CC3A511B38}" dt="2023-01-20T05:44:53.008" v="14"/>
        <pc:sldMkLst>
          <pc:docMk/>
          <pc:sldMk cId="504438880" sldId="265"/>
        </pc:sldMkLst>
        <pc:spChg chg="mod">
          <ac:chgData name="Leonie Smith" userId="fed1330f33f5650e" providerId="LiveId" clId="{D521E9E8-BCF7-4D5D-8657-D8CC3A511B38}" dt="2023-01-20T05:44:53.008" v="14"/>
          <ac:spMkLst>
            <pc:docMk/>
            <pc:sldMk cId="504438880" sldId="265"/>
            <ac:spMk id="2" creationId="{0BB1585E-C5F3-FA96-EADC-0CB78EA47D2F}"/>
          </ac:spMkLst>
        </pc:spChg>
      </pc:sldChg>
      <pc:sldChg chg="modSp mod">
        <pc:chgData name="Leonie Smith" userId="fed1330f33f5650e" providerId="LiveId" clId="{D521E9E8-BCF7-4D5D-8657-D8CC3A511B38}" dt="2023-01-20T05:44:58.298" v="15"/>
        <pc:sldMkLst>
          <pc:docMk/>
          <pc:sldMk cId="2534395182" sldId="266"/>
        </pc:sldMkLst>
        <pc:spChg chg="mod">
          <ac:chgData name="Leonie Smith" userId="fed1330f33f5650e" providerId="LiveId" clId="{D521E9E8-BCF7-4D5D-8657-D8CC3A511B38}" dt="2023-01-20T05:44:58.298" v="15"/>
          <ac:spMkLst>
            <pc:docMk/>
            <pc:sldMk cId="2534395182" sldId="266"/>
            <ac:spMk id="2" creationId="{6CC39ADB-0661-67D6-2F7C-AE85B18DCA65}"/>
          </ac:spMkLst>
        </pc:spChg>
      </pc:sldChg>
      <pc:sldChg chg="modSp mod">
        <pc:chgData name="Leonie Smith" userId="fed1330f33f5650e" providerId="LiveId" clId="{D521E9E8-BCF7-4D5D-8657-D8CC3A511B38}" dt="2023-01-20T05:45:02.359" v="16"/>
        <pc:sldMkLst>
          <pc:docMk/>
          <pc:sldMk cId="1772741561" sldId="267"/>
        </pc:sldMkLst>
        <pc:spChg chg="mod">
          <ac:chgData name="Leonie Smith" userId="fed1330f33f5650e" providerId="LiveId" clId="{D521E9E8-BCF7-4D5D-8657-D8CC3A511B38}" dt="2023-01-20T05:45:02.359" v="16"/>
          <ac:spMkLst>
            <pc:docMk/>
            <pc:sldMk cId="1772741561" sldId="267"/>
            <ac:spMk id="2" creationId="{BB8E5CF6-67D7-E9FF-E2BD-259F8B269B71}"/>
          </ac:spMkLst>
        </pc:spChg>
      </pc:sldChg>
      <pc:sldChg chg="modSp mod">
        <pc:chgData name="Leonie Smith" userId="fed1330f33f5650e" providerId="LiveId" clId="{D521E9E8-BCF7-4D5D-8657-D8CC3A511B38}" dt="2023-01-20T05:44:43.439" v="12"/>
        <pc:sldMkLst>
          <pc:docMk/>
          <pc:sldMk cId="1760980133" sldId="272"/>
        </pc:sldMkLst>
        <pc:spChg chg="mod">
          <ac:chgData name="Leonie Smith" userId="fed1330f33f5650e" providerId="LiveId" clId="{D521E9E8-BCF7-4D5D-8657-D8CC3A511B38}" dt="2023-01-20T05:44:43.439" v="12"/>
          <ac:spMkLst>
            <pc:docMk/>
            <pc:sldMk cId="1760980133" sldId="272"/>
            <ac:spMk id="2" creationId="{AAFDC6EC-5BED-DB87-2346-968F1590ED93}"/>
          </ac:spMkLst>
        </pc:spChg>
      </pc:sldChg>
      <pc:sldChg chg="modSp mod">
        <pc:chgData name="Leonie Smith" userId="fed1330f33f5650e" providerId="LiveId" clId="{D521E9E8-BCF7-4D5D-8657-D8CC3A511B38}" dt="2023-01-20T05:44:38.777" v="11"/>
        <pc:sldMkLst>
          <pc:docMk/>
          <pc:sldMk cId="1175068220" sldId="275"/>
        </pc:sldMkLst>
        <pc:spChg chg="mod">
          <ac:chgData name="Leonie Smith" userId="fed1330f33f5650e" providerId="LiveId" clId="{D521E9E8-BCF7-4D5D-8657-D8CC3A511B38}" dt="2023-01-20T05:44:38.777" v="11"/>
          <ac:spMkLst>
            <pc:docMk/>
            <pc:sldMk cId="1175068220" sldId="275"/>
            <ac:spMk id="3" creationId="{613063C0-A1E3-C6A4-905A-56CD6C12CC37}"/>
          </ac:spMkLst>
        </pc:spChg>
      </pc:sldChg>
      <pc:sldChg chg="modSp mod">
        <pc:chgData name="Leonie Smith" userId="fed1330f33f5650e" providerId="LiveId" clId="{D521E9E8-BCF7-4D5D-8657-D8CC3A511B38}" dt="2023-01-20T05:44:32.295" v="10"/>
        <pc:sldMkLst>
          <pc:docMk/>
          <pc:sldMk cId="4051465444" sldId="279"/>
        </pc:sldMkLst>
        <pc:spChg chg="mod">
          <ac:chgData name="Leonie Smith" userId="fed1330f33f5650e" providerId="LiveId" clId="{D521E9E8-BCF7-4D5D-8657-D8CC3A511B38}" dt="2023-01-20T05:44:32.295" v="10"/>
          <ac:spMkLst>
            <pc:docMk/>
            <pc:sldMk cId="4051465444" sldId="279"/>
            <ac:spMk id="2" creationId="{A8C8769D-7711-4570-9293-827A385224D8}"/>
          </ac:spMkLst>
        </pc:spChg>
      </pc:sldChg>
      <pc:sldChg chg="modSp mod">
        <pc:chgData name="Leonie Smith" userId="fed1330f33f5650e" providerId="LiveId" clId="{D521E9E8-BCF7-4D5D-8657-D8CC3A511B38}" dt="2023-01-20T05:44:47.564" v="13"/>
        <pc:sldMkLst>
          <pc:docMk/>
          <pc:sldMk cId="3668701090" sldId="283"/>
        </pc:sldMkLst>
        <pc:spChg chg="mod">
          <ac:chgData name="Leonie Smith" userId="fed1330f33f5650e" providerId="LiveId" clId="{D521E9E8-BCF7-4D5D-8657-D8CC3A511B38}" dt="2023-01-20T05:44:47.564" v="13"/>
          <ac:spMkLst>
            <pc:docMk/>
            <pc:sldMk cId="3668701090" sldId="283"/>
            <ac:spMk id="2" creationId="{2C6F7174-9EF7-70B1-9BA4-4ED6AEF8DC9E}"/>
          </ac:spMkLst>
        </pc:spChg>
      </pc:sldChg>
      <pc:sldChg chg="addSp delSp modSp mod">
        <pc:chgData name="Leonie Smith" userId="fed1330f33f5650e" providerId="LiveId" clId="{D521E9E8-BCF7-4D5D-8657-D8CC3A511B38}" dt="2023-01-20T05:39:25.353" v="9"/>
        <pc:sldMkLst>
          <pc:docMk/>
          <pc:sldMk cId="3123837561" sldId="442"/>
        </pc:sldMkLst>
        <pc:spChg chg="add mod">
          <ac:chgData name="Leonie Smith" userId="fed1330f33f5650e" providerId="LiveId" clId="{D521E9E8-BCF7-4D5D-8657-D8CC3A511B38}" dt="2023-01-20T05:39:25.353" v="9"/>
          <ac:spMkLst>
            <pc:docMk/>
            <pc:sldMk cId="3123837561" sldId="442"/>
            <ac:spMk id="2" creationId="{85DC5D4C-B1C0-64D0-B715-CFD624F64FBB}"/>
          </ac:spMkLst>
        </pc:spChg>
        <pc:spChg chg="del">
          <ac:chgData name="Leonie Smith" userId="fed1330f33f5650e" providerId="LiveId" clId="{D521E9E8-BCF7-4D5D-8657-D8CC3A511B38}" dt="2023-01-20T05:37:32.858" v="0" actId="21"/>
          <ac:spMkLst>
            <pc:docMk/>
            <pc:sldMk cId="3123837561" sldId="442"/>
            <ac:spMk id="5" creationId="{9588F334-6631-7BD1-D879-82AF00F2768B}"/>
          </ac:spMkLst>
        </pc:spChg>
      </pc:sldChg>
      <pc:sldChg chg="modSp mod">
        <pc:chgData name="Leonie Smith" userId="fed1330f33f5650e" providerId="LiveId" clId="{D521E9E8-BCF7-4D5D-8657-D8CC3A511B38}" dt="2023-01-20T05:38:58.908" v="8" actId="207"/>
        <pc:sldMkLst>
          <pc:docMk/>
          <pc:sldMk cId="2797824708" sldId="443"/>
        </pc:sldMkLst>
        <pc:spChg chg="mod">
          <ac:chgData name="Leonie Smith" userId="fed1330f33f5650e" providerId="LiveId" clId="{D521E9E8-BCF7-4D5D-8657-D8CC3A511B38}" dt="2023-01-20T05:38:58.908" v="8" actId="207"/>
          <ac:spMkLst>
            <pc:docMk/>
            <pc:sldMk cId="2797824708" sldId="443"/>
            <ac:spMk id="5" creationId="{9588F334-6631-7BD1-D879-82AF00F2768B}"/>
          </ac:spMkLst>
        </pc:spChg>
      </pc:sldChg>
      <pc:sldChg chg="addSp modSp mod">
        <pc:chgData name="Leonie Smith" userId="fed1330f33f5650e" providerId="LiveId" clId="{D521E9E8-BCF7-4D5D-8657-D8CC3A511B38}" dt="2023-01-20T05:49:06.196" v="20" actId="20577"/>
        <pc:sldMkLst>
          <pc:docMk/>
          <pc:sldMk cId="2429267793" sldId="454"/>
        </pc:sldMkLst>
        <pc:spChg chg="add mod">
          <ac:chgData name="Leonie Smith" userId="fed1330f33f5650e" providerId="LiveId" clId="{D521E9E8-BCF7-4D5D-8657-D8CC3A511B38}" dt="2023-01-20T05:49:06.196" v="20" actId="20577"/>
          <ac:spMkLst>
            <pc:docMk/>
            <pc:sldMk cId="2429267793" sldId="454"/>
            <ac:spMk id="3" creationId="{ED32FF64-E9AA-FF57-41E1-B52005FCF593}"/>
          </ac:spMkLst>
        </pc:spChg>
      </pc:sldChg>
    </pc:docChg>
  </pc:docChgLst>
  <pc:docChgLst>
    <pc:chgData name="Leonie Smith" userId="fed1330f33f5650e" providerId="LiveId" clId="{15873BC3-5427-412D-8F5F-F7DF1CBCC053}"/>
    <pc:docChg chg="modSld">
      <pc:chgData name="Leonie Smith" userId="fed1330f33f5650e" providerId="LiveId" clId="{15873BC3-5427-412D-8F5F-F7DF1CBCC053}" dt="2023-06-19T05:59:07.604" v="298"/>
      <pc:docMkLst>
        <pc:docMk/>
      </pc:docMkLst>
      <pc:sldChg chg="addSp delSp modSp mod modTransition modAnim">
        <pc:chgData name="Leonie Smith" userId="fed1330f33f5650e" providerId="LiveId" clId="{15873BC3-5427-412D-8F5F-F7DF1CBCC053}" dt="2023-06-19T05:00:05.248" v="3"/>
        <pc:sldMkLst>
          <pc:docMk/>
          <pc:sldMk cId="1284930271" sldId="284"/>
        </pc:sldMkLst>
        <pc:picChg chg="add del mod">
          <ac:chgData name="Leonie Smith" userId="fed1330f33f5650e" providerId="LiveId" clId="{15873BC3-5427-412D-8F5F-F7DF1CBCC053}" dt="2023-06-19T04:59:58.310" v="2"/>
          <ac:picMkLst>
            <pc:docMk/>
            <pc:sldMk cId="1284930271" sldId="284"/>
            <ac:picMk id="7" creationId="{782C9368-9233-C916-6650-79264BFF22C2}"/>
          </ac:picMkLst>
        </pc:picChg>
        <pc:picChg chg="add del mod">
          <ac:chgData name="Leonie Smith" userId="fed1330f33f5650e" providerId="LiveId" clId="{15873BC3-5427-412D-8F5F-F7DF1CBCC053}" dt="2023-06-19T05:00:05.248" v="3"/>
          <ac:picMkLst>
            <pc:docMk/>
            <pc:sldMk cId="1284930271" sldId="284"/>
            <ac:picMk id="12" creationId="{DE94544C-CAB6-5334-9497-AFBA1A68CDEF}"/>
          </ac:picMkLst>
        </pc:picChg>
        <pc:picChg chg="add mod">
          <ac:chgData name="Leonie Smith" userId="fed1330f33f5650e" providerId="LiveId" clId="{15873BC3-5427-412D-8F5F-F7DF1CBCC053}" dt="2023-06-19T05:00:05.248" v="3"/>
          <ac:picMkLst>
            <pc:docMk/>
            <pc:sldMk cId="1284930271" sldId="284"/>
            <ac:picMk id="13" creationId="{3806211F-F729-C405-7FEE-6B56C496E0C8}"/>
          </ac:picMkLst>
        </pc:picChg>
      </pc:sldChg>
      <pc:sldChg chg="addSp delSp modSp mod modTransition modAnim">
        <pc:chgData name="Leonie Smith" userId="fed1330f33f5650e" providerId="LiveId" clId="{15873BC3-5427-412D-8F5F-F7DF1CBCC053}" dt="2023-06-19T05:03:16.515" v="37"/>
        <pc:sldMkLst>
          <pc:docMk/>
          <pc:sldMk cId="923867738" sldId="440"/>
        </pc:sldMkLst>
        <pc:picChg chg="add del mod">
          <ac:chgData name="Leonie Smith" userId="fed1330f33f5650e" providerId="LiveId" clId="{15873BC3-5427-412D-8F5F-F7DF1CBCC053}" dt="2023-06-19T05:00:59.482" v="6"/>
          <ac:picMkLst>
            <pc:docMk/>
            <pc:sldMk cId="923867738" sldId="440"/>
            <ac:picMk id="5" creationId="{CAAF714E-523B-9A47-EF2A-E3A48613837B}"/>
          </ac:picMkLst>
        </pc:picChg>
        <pc:picChg chg="add del mod">
          <ac:chgData name="Leonie Smith" userId="fed1330f33f5650e" providerId="LiveId" clId="{15873BC3-5427-412D-8F5F-F7DF1CBCC053}" dt="2023-06-19T05:01:05.357" v="7"/>
          <ac:picMkLst>
            <pc:docMk/>
            <pc:sldMk cId="923867738" sldId="440"/>
            <ac:picMk id="12" creationId="{B82C89DC-B8BB-CEE4-C18B-B15E2DA694B1}"/>
          </ac:picMkLst>
        </pc:picChg>
        <pc:picChg chg="add del mod">
          <ac:chgData name="Leonie Smith" userId="fed1330f33f5650e" providerId="LiveId" clId="{15873BC3-5427-412D-8F5F-F7DF1CBCC053}" dt="2023-06-19T05:01:07.074" v="9"/>
          <ac:picMkLst>
            <pc:docMk/>
            <pc:sldMk cId="923867738" sldId="440"/>
            <ac:picMk id="13" creationId="{08E49624-25EA-358D-5A8B-9E5D7B0634AF}"/>
          </ac:picMkLst>
        </pc:picChg>
        <pc:picChg chg="add del mod ord">
          <ac:chgData name="Leonie Smith" userId="fed1330f33f5650e" providerId="LiveId" clId="{15873BC3-5427-412D-8F5F-F7DF1CBCC053}" dt="2023-06-19T05:01:13.022" v="10"/>
          <ac:picMkLst>
            <pc:docMk/>
            <pc:sldMk cId="923867738" sldId="440"/>
            <ac:picMk id="16" creationId="{EDC9DA0C-7377-FF5B-9A83-1EC92777B1CC}"/>
          </ac:picMkLst>
        </pc:picChg>
        <pc:picChg chg="add del mod">
          <ac:chgData name="Leonie Smith" userId="fed1330f33f5650e" providerId="LiveId" clId="{15873BC3-5427-412D-8F5F-F7DF1CBCC053}" dt="2023-06-19T05:01:21.959" v="12"/>
          <ac:picMkLst>
            <pc:docMk/>
            <pc:sldMk cId="923867738" sldId="440"/>
            <ac:picMk id="17" creationId="{EE628596-2893-E8F0-763F-B3E924F310C8}"/>
          </ac:picMkLst>
        </pc:picChg>
        <pc:picChg chg="add del mod ord">
          <ac:chgData name="Leonie Smith" userId="fed1330f33f5650e" providerId="LiveId" clId="{15873BC3-5427-412D-8F5F-F7DF1CBCC053}" dt="2023-06-19T05:01:27.897" v="13"/>
          <ac:picMkLst>
            <pc:docMk/>
            <pc:sldMk cId="923867738" sldId="440"/>
            <ac:picMk id="22" creationId="{1831359D-B04C-87BB-153A-C15951800BF0}"/>
          </ac:picMkLst>
        </pc:picChg>
        <pc:picChg chg="add del mod">
          <ac:chgData name="Leonie Smith" userId="fed1330f33f5650e" providerId="LiveId" clId="{15873BC3-5427-412D-8F5F-F7DF1CBCC053}" dt="2023-06-19T05:01:36.378" v="15"/>
          <ac:picMkLst>
            <pc:docMk/>
            <pc:sldMk cId="923867738" sldId="440"/>
            <ac:picMk id="23" creationId="{6131A989-32F3-61FF-0785-DEBE12B113EA}"/>
          </ac:picMkLst>
        </pc:picChg>
        <pc:picChg chg="add del mod ord">
          <ac:chgData name="Leonie Smith" userId="fed1330f33f5650e" providerId="LiveId" clId="{15873BC3-5427-412D-8F5F-F7DF1CBCC053}" dt="2023-06-19T05:01:41.921" v="16"/>
          <ac:picMkLst>
            <pc:docMk/>
            <pc:sldMk cId="923867738" sldId="440"/>
            <ac:picMk id="26" creationId="{7351312F-BCFA-425F-ABDE-BAF6F3996728}"/>
          </ac:picMkLst>
        </pc:picChg>
        <pc:picChg chg="add del mod">
          <ac:chgData name="Leonie Smith" userId="fed1330f33f5650e" providerId="LiveId" clId="{15873BC3-5427-412D-8F5F-F7DF1CBCC053}" dt="2023-06-19T05:01:45.175" v="18"/>
          <ac:picMkLst>
            <pc:docMk/>
            <pc:sldMk cId="923867738" sldId="440"/>
            <ac:picMk id="27" creationId="{B9572C93-5A83-D741-90CC-DC0ED5E05BA7}"/>
          </ac:picMkLst>
        </pc:picChg>
        <pc:picChg chg="add del mod ord">
          <ac:chgData name="Leonie Smith" userId="fed1330f33f5650e" providerId="LiveId" clId="{15873BC3-5427-412D-8F5F-F7DF1CBCC053}" dt="2023-06-19T05:01:50.699" v="19"/>
          <ac:picMkLst>
            <pc:docMk/>
            <pc:sldMk cId="923867738" sldId="440"/>
            <ac:picMk id="30" creationId="{6DD45620-F471-E475-D888-FBA764ABB404}"/>
          </ac:picMkLst>
        </pc:picChg>
        <pc:picChg chg="add del mod">
          <ac:chgData name="Leonie Smith" userId="fed1330f33f5650e" providerId="LiveId" clId="{15873BC3-5427-412D-8F5F-F7DF1CBCC053}" dt="2023-06-19T05:01:58.685" v="21"/>
          <ac:picMkLst>
            <pc:docMk/>
            <pc:sldMk cId="923867738" sldId="440"/>
            <ac:picMk id="31" creationId="{9F5D86E2-9701-ADDA-8659-14C06F95E78D}"/>
          </ac:picMkLst>
        </pc:picChg>
        <pc:picChg chg="add del mod ord">
          <ac:chgData name="Leonie Smith" userId="fed1330f33f5650e" providerId="LiveId" clId="{15873BC3-5427-412D-8F5F-F7DF1CBCC053}" dt="2023-06-19T05:02:04.829" v="22"/>
          <ac:picMkLst>
            <pc:docMk/>
            <pc:sldMk cId="923867738" sldId="440"/>
            <ac:picMk id="34" creationId="{F4B137E4-8280-231E-F006-25F48123D8AA}"/>
          </ac:picMkLst>
        </pc:picChg>
        <pc:picChg chg="add del mod">
          <ac:chgData name="Leonie Smith" userId="fed1330f33f5650e" providerId="LiveId" clId="{15873BC3-5427-412D-8F5F-F7DF1CBCC053}" dt="2023-06-19T05:02:20.837" v="24"/>
          <ac:picMkLst>
            <pc:docMk/>
            <pc:sldMk cId="923867738" sldId="440"/>
            <ac:picMk id="35" creationId="{0885CF12-7963-6573-0EBC-E12240958874}"/>
          </ac:picMkLst>
        </pc:picChg>
        <pc:picChg chg="add del mod ord">
          <ac:chgData name="Leonie Smith" userId="fed1330f33f5650e" providerId="LiveId" clId="{15873BC3-5427-412D-8F5F-F7DF1CBCC053}" dt="2023-06-19T05:02:26.956" v="25"/>
          <ac:picMkLst>
            <pc:docMk/>
            <pc:sldMk cId="923867738" sldId="440"/>
            <ac:picMk id="40" creationId="{54280F2F-87C4-028A-D135-FDD8327EFAF8}"/>
          </ac:picMkLst>
        </pc:picChg>
        <pc:picChg chg="add del mod">
          <ac:chgData name="Leonie Smith" userId="fed1330f33f5650e" providerId="LiveId" clId="{15873BC3-5427-412D-8F5F-F7DF1CBCC053}" dt="2023-06-19T05:02:27.979" v="27"/>
          <ac:picMkLst>
            <pc:docMk/>
            <pc:sldMk cId="923867738" sldId="440"/>
            <ac:picMk id="41" creationId="{F0505274-D81A-0470-154E-A95CCA771493}"/>
          </ac:picMkLst>
        </pc:picChg>
        <pc:picChg chg="add del mod ord">
          <ac:chgData name="Leonie Smith" userId="fed1330f33f5650e" providerId="LiveId" clId="{15873BC3-5427-412D-8F5F-F7DF1CBCC053}" dt="2023-06-19T05:02:34.182" v="28"/>
          <ac:picMkLst>
            <pc:docMk/>
            <pc:sldMk cId="923867738" sldId="440"/>
            <ac:picMk id="43" creationId="{5EBE5AB7-272E-A735-B792-21C5DB8AAE74}"/>
          </ac:picMkLst>
        </pc:picChg>
        <pc:picChg chg="add del mod">
          <ac:chgData name="Leonie Smith" userId="fed1330f33f5650e" providerId="LiveId" clId="{15873BC3-5427-412D-8F5F-F7DF1CBCC053}" dt="2023-06-19T05:02:40.561" v="30"/>
          <ac:picMkLst>
            <pc:docMk/>
            <pc:sldMk cId="923867738" sldId="440"/>
            <ac:picMk id="44" creationId="{823F7039-D370-DC56-A2FB-41CA861A2A89}"/>
          </ac:picMkLst>
        </pc:picChg>
        <pc:picChg chg="add del mod ord">
          <ac:chgData name="Leonie Smith" userId="fed1330f33f5650e" providerId="LiveId" clId="{15873BC3-5427-412D-8F5F-F7DF1CBCC053}" dt="2023-06-19T05:02:46.773" v="31"/>
          <ac:picMkLst>
            <pc:docMk/>
            <pc:sldMk cId="923867738" sldId="440"/>
            <ac:picMk id="48" creationId="{1044DD4C-9B7A-019B-5F66-198134A897CE}"/>
          </ac:picMkLst>
        </pc:picChg>
        <pc:picChg chg="add del mod">
          <ac:chgData name="Leonie Smith" userId="fed1330f33f5650e" providerId="LiveId" clId="{15873BC3-5427-412D-8F5F-F7DF1CBCC053}" dt="2023-06-19T05:02:54.447" v="33"/>
          <ac:picMkLst>
            <pc:docMk/>
            <pc:sldMk cId="923867738" sldId="440"/>
            <ac:picMk id="49" creationId="{099EEFA4-EE63-23CE-E076-E07421705DA3}"/>
          </ac:picMkLst>
        </pc:picChg>
        <pc:picChg chg="add del mod ord">
          <ac:chgData name="Leonie Smith" userId="fed1330f33f5650e" providerId="LiveId" clId="{15873BC3-5427-412D-8F5F-F7DF1CBCC053}" dt="2023-06-19T05:03:01.649" v="34"/>
          <ac:picMkLst>
            <pc:docMk/>
            <pc:sldMk cId="923867738" sldId="440"/>
            <ac:picMk id="54" creationId="{5700433C-BC49-06A6-E8CE-EED151744838}"/>
          </ac:picMkLst>
        </pc:picChg>
        <pc:picChg chg="add del mod">
          <ac:chgData name="Leonie Smith" userId="fed1330f33f5650e" providerId="LiveId" clId="{15873BC3-5427-412D-8F5F-F7DF1CBCC053}" dt="2023-06-19T05:03:09.822" v="36"/>
          <ac:picMkLst>
            <pc:docMk/>
            <pc:sldMk cId="923867738" sldId="440"/>
            <ac:picMk id="55" creationId="{8FEAE0C9-100C-2DCD-12E5-603DB36DB301}"/>
          </ac:picMkLst>
        </pc:picChg>
        <pc:picChg chg="add del mod ord">
          <ac:chgData name="Leonie Smith" userId="fed1330f33f5650e" providerId="LiveId" clId="{15873BC3-5427-412D-8F5F-F7DF1CBCC053}" dt="2023-06-19T05:03:16.515" v="37"/>
          <ac:picMkLst>
            <pc:docMk/>
            <pc:sldMk cId="923867738" sldId="440"/>
            <ac:picMk id="60" creationId="{33AE2FA8-AE4F-E0AC-AD4E-14A80A59D78D}"/>
          </ac:picMkLst>
        </pc:picChg>
        <pc:picChg chg="add mod">
          <ac:chgData name="Leonie Smith" userId="fed1330f33f5650e" providerId="LiveId" clId="{15873BC3-5427-412D-8F5F-F7DF1CBCC053}" dt="2023-06-19T05:03:16.515" v="37"/>
          <ac:picMkLst>
            <pc:docMk/>
            <pc:sldMk cId="923867738" sldId="440"/>
            <ac:picMk id="61" creationId="{8F068FC7-B7BF-1AB1-4D55-64CEC9A0CD27}"/>
          </ac:picMkLst>
        </pc:picChg>
      </pc:sldChg>
      <pc:sldChg chg="addSp delSp modSp mod modTransition modAnim">
        <pc:chgData name="Leonie Smith" userId="fed1330f33f5650e" providerId="LiveId" clId="{15873BC3-5427-412D-8F5F-F7DF1CBCC053}" dt="2023-06-19T05:11:31.192" v="90"/>
        <pc:sldMkLst>
          <pc:docMk/>
          <pc:sldMk cId="877933819" sldId="441"/>
        </pc:sldMkLst>
        <pc:picChg chg="add del mod">
          <ac:chgData name="Leonie Smith" userId="fed1330f33f5650e" providerId="LiveId" clId="{15873BC3-5427-412D-8F5F-F7DF1CBCC053}" dt="2023-06-19T05:07:50.935" v="56"/>
          <ac:picMkLst>
            <pc:docMk/>
            <pc:sldMk cId="877933819" sldId="441"/>
            <ac:picMk id="9" creationId="{5071EAF0-3212-4A1D-5522-29B98511333D}"/>
          </ac:picMkLst>
        </pc:picChg>
        <pc:picChg chg="add del mod">
          <ac:chgData name="Leonie Smith" userId="fed1330f33f5650e" providerId="LiveId" clId="{15873BC3-5427-412D-8F5F-F7DF1CBCC053}" dt="2023-06-19T05:07:56.064" v="57"/>
          <ac:picMkLst>
            <pc:docMk/>
            <pc:sldMk cId="877933819" sldId="441"/>
            <ac:picMk id="13" creationId="{08F52F0E-480A-4F14-AE4F-86AACB2E8357}"/>
          </ac:picMkLst>
        </pc:picChg>
        <pc:picChg chg="add del mod">
          <ac:chgData name="Leonie Smith" userId="fed1330f33f5650e" providerId="LiveId" clId="{15873BC3-5427-412D-8F5F-F7DF1CBCC053}" dt="2023-06-19T05:07:57.229" v="59"/>
          <ac:picMkLst>
            <pc:docMk/>
            <pc:sldMk cId="877933819" sldId="441"/>
            <ac:picMk id="14" creationId="{FDB3ACD4-0DD0-4EAE-73C0-78470054D0AC}"/>
          </ac:picMkLst>
        </pc:picChg>
        <pc:picChg chg="add del mod ord">
          <ac:chgData name="Leonie Smith" userId="fed1330f33f5650e" providerId="LiveId" clId="{15873BC3-5427-412D-8F5F-F7DF1CBCC053}" dt="2023-06-19T05:08:14.866" v="60"/>
          <ac:picMkLst>
            <pc:docMk/>
            <pc:sldMk cId="877933819" sldId="441"/>
            <ac:picMk id="17" creationId="{CDA51AB0-57EB-5BCE-213D-5F85437C55DD}"/>
          </ac:picMkLst>
        </pc:picChg>
        <pc:picChg chg="add del mod">
          <ac:chgData name="Leonie Smith" userId="fed1330f33f5650e" providerId="LiveId" clId="{15873BC3-5427-412D-8F5F-F7DF1CBCC053}" dt="2023-06-19T05:08:27.958" v="62"/>
          <ac:picMkLst>
            <pc:docMk/>
            <pc:sldMk cId="877933819" sldId="441"/>
            <ac:picMk id="18" creationId="{CE83EC1E-4832-1AD6-A0E1-C0E312A97DA2}"/>
          </ac:picMkLst>
        </pc:picChg>
        <pc:picChg chg="add del mod ord">
          <ac:chgData name="Leonie Smith" userId="fed1330f33f5650e" providerId="LiveId" clId="{15873BC3-5427-412D-8F5F-F7DF1CBCC053}" dt="2023-06-19T05:08:33.029" v="63"/>
          <ac:picMkLst>
            <pc:docMk/>
            <pc:sldMk cId="877933819" sldId="441"/>
            <ac:picMk id="21" creationId="{3358815E-6C29-9685-0380-C59EA373EC97}"/>
          </ac:picMkLst>
        </pc:picChg>
        <pc:picChg chg="add del mod">
          <ac:chgData name="Leonie Smith" userId="fed1330f33f5650e" providerId="LiveId" clId="{15873BC3-5427-412D-8F5F-F7DF1CBCC053}" dt="2023-06-19T05:08:34.194" v="65"/>
          <ac:picMkLst>
            <pc:docMk/>
            <pc:sldMk cId="877933819" sldId="441"/>
            <ac:picMk id="22" creationId="{D2E0B2FD-FE8E-E8E4-9CD6-6E7BE08F6F79}"/>
          </ac:picMkLst>
        </pc:picChg>
        <pc:picChg chg="add del mod ord">
          <ac:chgData name="Leonie Smith" userId="fed1330f33f5650e" providerId="LiveId" clId="{15873BC3-5427-412D-8F5F-F7DF1CBCC053}" dt="2023-06-19T05:08:41.002" v="66"/>
          <ac:picMkLst>
            <pc:docMk/>
            <pc:sldMk cId="877933819" sldId="441"/>
            <ac:picMk id="25" creationId="{92E95021-FFC2-4100-ECA1-7BD88202D353}"/>
          </ac:picMkLst>
        </pc:picChg>
        <pc:picChg chg="add del mod">
          <ac:chgData name="Leonie Smith" userId="fed1330f33f5650e" providerId="LiveId" clId="{15873BC3-5427-412D-8F5F-F7DF1CBCC053}" dt="2023-06-19T05:08:42.268" v="68"/>
          <ac:picMkLst>
            <pc:docMk/>
            <pc:sldMk cId="877933819" sldId="441"/>
            <ac:picMk id="26" creationId="{AD17C9FE-5A90-B0E8-EE04-825F293A0B11}"/>
          </ac:picMkLst>
        </pc:picChg>
        <pc:picChg chg="add del mod ord">
          <ac:chgData name="Leonie Smith" userId="fed1330f33f5650e" providerId="LiveId" clId="{15873BC3-5427-412D-8F5F-F7DF1CBCC053}" dt="2023-06-19T05:08:47.335" v="69"/>
          <ac:picMkLst>
            <pc:docMk/>
            <pc:sldMk cId="877933819" sldId="441"/>
            <ac:picMk id="29" creationId="{5FB190E1-DD04-E48C-ED2C-3F8EBE20599A}"/>
          </ac:picMkLst>
        </pc:picChg>
        <pc:picChg chg="add del mod">
          <ac:chgData name="Leonie Smith" userId="fed1330f33f5650e" providerId="LiveId" clId="{15873BC3-5427-412D-8F5F-F7DF1CBCC053}" dt="2023-06-19T05:08:52.239" v="71"/>
          <ac:picMkLst>
            <pc:docMk/>
            <pc:sldMk cId="877933819" sldId="441"/>
            <ac:picMk id="30" creationId="{8E58459F-C4DF-57E7-CCD9-EEB02CEE63A6}"/>
          </ac:picMkLst>
        </pc:picChg>
        <pc:picChg chg="add del mod ord">
          <ac:chgData name="Leonie Smith" userId="fed1330f33f5650e" providerId="LiveId" clId="{15873BC3-5427-412D-8F5F-F7DF1CBCC053}" dt="2023-06-19T05:08:58.842" v="72"/>
          <ac:picMkLst>
            <pc:docMk/>
            <pc:sldMk cId="877933819" sldId="441"/>
            <ac:picMk id="33" creationId="{247E0196-8E6C-7BFB-C1F9-61F4D056A352}"/>
          </ac:picMkLst>
        </pc:picChg>
        <pc:picChg chg="add del mod">
          <ac:chgData name="Leonie Smith" userId="fed1330f33f5650e" providerId="LiveId" clId="{15873BC3-5427-412D-8F5F-F7DF1CBCC053}" dt="2023-06-19T05:09:00.217" v="74"/>
          <ac:picMkLst>
            <pc:docMk/>
            <pc:sldMk cId="877933819" sldId="441"/>
            <ac:picMk id="34" creationId="{0B0557B7-D056-13DD-63CB-D86CB8312DAD}"/>
          </ac:picMkLst>
        </pc:picChg>
        <pc:picChg chg="add del mod ord">
          <ac:chgData name="Leonie Smith" userId="fed1330f33f5650e" providerId="LiveId" clId="{15873BC3-5427-412D-8F5F-F7DF1CBCC053}" dt="2023-06-19T05:09:19.220" v="75"/>
          <ac:picMkLst>
            <pc:docMk/>
            <pc:sldMk cId="877933819" sldId="441"/>
            <ac:picMk id="37" creationId="{37C938C6-5278-E2C2-A15A-D26DE83C3E78}"/>
          </ac:picMkLst>
        </pc:picChg>
        <pc:picChg chg="add del mod">
          <ac:chgData name="Leonie Smith" userId="fed1330f33f5650e" providerId="LiveId" clId="{15873BC3-5427-412D-8F5F-F7DF1CBCC053}" dt="2023-06-19T05:09:22.757" v="77"/>
          <ac:picMkLst>
            <pc:docMk/>
            <pc:sldMk cId="877933819" sldId="441"/>
            <ac:picMk id="38" creationId="{2ADF4A66-A217-97E4-30E4-679FF75AA77E}"/>
          </ac:picMkLst>
        </pc:picChg>
        <pc:picChg chg="add del mod ord">
          <ac:chgData name="Leonie Smith" userId="fed1330f33f5650e" providerId="LiveId" clId="{15873BC3-5427-412D-8F5F-F7DF1CBCC053}" dt="2023-06-19T05:09:34.511" v="78"/>
          <ac:picMkLst>
            <pc:docMk/>
            <pc:sldMk cId="877933819" sldId="441"/>
            <ac:picMk id="41" creationId="{88AAA3BA-25CC-C0AE-58C1-D991E972FB6F}"/>
          </ac:picMkLst>
        </pc:picChg>
        <pc:picChg chg="add del mod">
          <ac:chgData name="Leonie Smith" userId="fed1330f33f5650e" providerId="LiveId" clId="{15873BC3-5427-412D-8F5F-F7DF1CBCC053}" dt="2023-06-19T05:09:37.388" v="80"/>
          <ac:picMkLst>
            <pc:docMk/>
            <pc:sldMk cId="877933819" sldId="441"/>
            <ac:picMk id="42" creationId="{6551C49F-D9C0-93B0-24E1-6963F852AE6E}"/>
          </ac:picMkLst>
        </pc:picChg>
        <pc:picChg chg="add del mod ord">
          <ac:chgData name="Leonie Smith" userId="fed1330f33f5650e" providerId="LiveId" clId="{15873BC3-5427-412D-8F5F-F7DF1CBCC053}" dt="2023-06-19T05:09:58.212" v="81"/>
          <ac:picMkLst>
            <pc:docMk/>
            <pc:sldMk cId="877933819" sldId="441"/>
            <ac:picMk id="45" creationId="{7C8100CD-8EB3-9B90-45CC-FAFDCAAC8F23}"/>
          </ac:picMkLst>
        </pc:picChg>
        <pc:picChg chg="add del mod">
          <ac:chgData name="Leonie Smith" userId="fed1330f33f5650e" providerId="LiveId" clId="{15873BC3-5427-412D-8F5F-F7DF1CBCC053}" dt="2023-06-19T05:10:39.142" v="83"/>
          <ac:picMkLst>
            <pc:docMk/>
            <pc:sldMk cId="877933819" sldId="441"/>
            <ac:picMk id="46" creationId="{3D0B037A-CB55-40E7-5890-F43A2B2420A2}"/>
          </ac:picMkLst>
        </pc:picChg>
        <pc:picChg chg="add del mod ord">
          <ac:chgData name="Leonie Smith" userId="fed1330f33f5650e" providerId="LiveId" clId="{15873BC3-5427-412D-8F5F-F7DF1CBCC053}" dt="2023-06-19T05:10:56.727" v="84"/>
          <ac:picMkLst>
            <pc:docMk/>
            <pc:sldMk cId="877933819" sldId="441"/>
            <ac:picMk id="54" creationId="{1ADE83D9-1FF2-3D98-FA56-524E2CE80EA2}"/>
          </ac:picMkLst>
        </pc:picChg>
        <pc:picChg chg="add del mod">
          <ac:chgData name="Leonie Smith" userId="fed1330f33f5650e" providerId="LiveId" clId="{15873BC3-5427-412D-8F5F-F7DF1CBCC053}" dt="2023-06-19T05:11:02.863" v="86"/>
          <ac:picMkLst>
            <pc:docMk/>
            <pc:sldMk cId="877933819" sldId="441"/>
            <ac:picMk id="55" creationId="{F52BE114-780E-D6D8-A7C1-6D4670B71D57}"/>
          </ac:picMkLst>
        </pc:picChg>
        <pc:picChg chg="add del mod ord">
          <ac:chgData name="Leonie Smith" userId="fed1330f33f5650e" providerId="LiveId" clId="{15873BC3-5427-412D-8F5F-F7DF1CBCC053}" dt="2023-06-19T05:11:09.369" v="87"/>
          <ac:picMkLst>
            <pc:docMk/>
            <pc:sldMk cId="877933819" sldId="441"/>
            <ac:picMk id="58" creationId="{D0EC9FE2-E9DA-5A7A-B5BB-A1B50050C03C}"/>
          </ac:picMkLst>
        </pc:picChg>
        <pc:picChg chg="add del mod">
          <ac:chgData name="Leonie Smith" userId="fed1330f33f5650e" providerId="LiveId" clId="{15873BC3-5427-412D-8F5F-F7DF1CBCC053}" dt="2023-06-19T05:11:10.570" v="89"/>
          <ac:picMkLst>
            <pc:docMk/>
            <pc:sldMk cId="877933819" sldId="441"/>
            <ac:picMk id="59" creationId="{0CF26816-2829-0AB8-0089-A280817B3BF5}"/>
          </ac:picMkLst>
        </pc:picChg>
        <pc:picChg chg="add del mod ord">
          <ac:chgData name="Leonie Smith" userId="fed1330f33f5650e" providerId="LiveId" clId="{15873BC3-5427-412D-8F5F-F7DF1CBCC053}" dt="2023-06-19T05:11:31.192" v="90"/>
          <ac:picMkLst>
            <pc:docMk/>
            <pc:sldMk cId="877933819" sldId="441"/>
            <ac:picMk id="62" creationId="{E8F6A533-F591-62AA-7EBE-C11583E30329}"/>
          </ac:picMkLst>
        </pc:picChg>
        <pc:picChg chg="add mod">
          <ac:chgData name="Leonie Smith" userId="fed1330f33f5650e" providerId="LiveId" clId="{15873BC3-5427-412D-8F5F-F7DF1CBCC053}" dt="2023-06-19T05:11:31.192" v="90"/>
          <ac:picMkLst>
            <pc:docMk/>
            <pc:sldMk cId="877933819" sldId="441"/>
            <ac:picMk id="63" creationId="{CD7400DD-9167-A3B2-81BC-93AB9388B752}"/>
          </ac:picMkLst>
        </pc:picChg>
      </pc:sldChg>
      <pc:sldChg chg="addSp delSp modSp mod modTransition modAnim">
        <pc:chgData name="Leonie Smith" userId="fed1330f33f5650e" providerId="LiveId" clId="{15873BC3-5427-412D-8F5F-F7DF1CBCC053}" dt="2023-06-19T05:05:46.278" v="53"/>
        <pc:sldMkLst>
          <pc:docMk/>
          <pc:sldMk cId="1300395003" sldId="444"/>
        </pc:sldMkLst>
        <pc:picChg chg="add del mod">
          <ac:chgData name="Leonie Smith" userId="fed1330f33f5650e" providerId="LiveId" clId="{15873BC3-5427-412D-8F5F-F7DF1CBCC053}" dt="2023-06-19T05:04:16.773" v="40"/>
          <ac:picMkLst>
            <pc:docMk/>
            <pc:sldMk cId="1300395003" sldId="444"/>
            <ac:picMk id="8" creationId="{A8B7AF1E-F14B-1A33-086A-597CA5E8D0D2}"/>
          </ac:picMkLst>
        </pc:picChg>
        <pc:picChg chg="add del mod">
          <ac:chgData name="Leonie Smith" userId="fed1330f33f5650e" providerId="LiveId" clId="{15873BC3-5427-412D-8F5F-F7DF1CBCC053}" dt="2023-06-19T05:04:28.914" v="41"/>
          <ac:picMkLst>
            <pc:docMk/>
            <pc:sldMk cId="1300395003" sldId="444"/>
            <ac:picMk id="12" creationId="{A359FF91-5C13-11EC-7F72-9D8BF880D7D9}"/>
          </ac:picMkLst>
        </pc:picChg>
        <pc:picChg chg="add del mod">
          <ac:chgData name="Leonie Smith" userId="fed1330f33f5650e" providerId="LiveId" clId="{15873BC3-5427-412D-8F5F-F7DF1CBCC053}" dt="2023-06-19T05:04:33.851" v="43"/>
          <ac:picMkLst>
            <pc:docMk/>
            <pc:sldMk cId="1300395003" sldId="444"/>
            <ac:picMk id="13" creationId="{CDE3D7F0-FCDD-7106-99B1-6964CEFAE697}"/>
          </ac:picMkLst>
        </pc:picChg>
        <pc:picChg chg="add del mod ord">
          <ac:chgData name="Leonie Smith" userId="fed1330f33f5650e" providerId="LiveId" clId="{15873BC3-5427-412D-8F5F-F7DF1CBCC053}" dt="2023-06-19T05:04:48.969" v="44"/>
          <ac:picMkLst>
            <pc:docMk/>
            <pc:sldMk cId="1300395003" sldId="444"/>
            <ac:picMk id="16" creationId="{491A74FF-0A52-EE53-3B49-5DAD01D63A46}"/>
          </ac:picMkLst>
        </pc:picChg>
        <pc:picChg chg="add del mod">
          <ac:chgData name="Leonie Smith" userId="fed1330f33f5650e" providerId="LiveId" clId="{15873BC3-5427-412D-8F5F-F7DF1CBCC053}" dt="2023-06-19T05:04:51.552" v="46"/>
          <ac:picMkLst>
            <pc:docMk/>
            <pc:sldMk cId="1300395003" sldId="444"/>
            <ac:picMk id="17" creationId="{F45B0CB8-D438-9C75-636E-47E50511505D}"/>
          </ac:picMkLst>
        </pc:picChg>
        <pc:picChg chg="add del mod ord">
          <ac:chgData name="Leonie Smith" userId="fed1330f33f5650e" providerId="LiveId" clId="{15873BC3-5427-412D-8F5F-F7DF1CBCC053}" dt="2023-06-19T05:04:58.312" v="47"/>
          <ac:picMkLst>
            <pc:docMk/>
            <pc:sldMk cId="1300395003" sldId="444"/>
            <ac:picMk id="20" creationId="{72B4212C-1099-8C98-468A-A10FECA1DD7F}"/>
          </ac:picMkLst>
        </pc:picChg>
        <pc:picChg chg="add del mod">
          <ac:chgData name="Leonie Smith" userId="fed1330f33f5650e" providerId="LiveId" clId="{15873BC3-5427-412D-8F5F-F7DF1CBCC053}" dt="2023-06-19T05:04:59.376" v="49"/>
          <ac:picMkLst>
            <pc:docMk/>
            <pc:sldMk cId="1300395003" sldId="444"/>
            <ac:picMk id="21" creationId="{1EAFC88D-51D5-61AB-A532-E2A354011525}"/>
          </ac:picMkLst>
        </pc:picChg>
        <pc:picChg chg="add del mod ord">
          <ac:chgData name="Leonie Smith" userId="fed1330f33f5650e" providerId="LiveId" clId="{15873BC3-5427-412D-8F5F-F7DF1CBCC053}" dt="2023-06-19T05:05:17.465" v="50"/>
          <ac:picMkLst>
            <pc:docMk/>
            <pc:sldMk cId="1300395003" sldId="444"/>
            <ac:picMk id="24" creationId="{8280CB6C-74A3-033D-F4EF-27525C48D868}"/>
          </ac:picMkLst>
        </pc:picChg>
        <pc:picChg chg="add del mod">
          <ac:chgData name="Leonie Smith" userId="fed1330f33f5650e" providerId="LiveId" clId="{15873BC3-5427-412D-8F5F-F7DF1CBCC053}" dt="2023-06-19T05:05:28.298" v="52"/>
          <ac:picMkLst>
            <pc:docMk/>
            <pc:sldMk cId="1300395003" sldId="444"/>
            <ac:picMk id="25" creationId="{37CC17A0-330C-61D5-F985-F8069361F371}"/>
          </ac:picMkLst>
        </pc:picChg>
        <pc:picChg chg="add del mod ord">
          <ac:chgData name="Leonie Smith" userId="fed1330f33f5650e" providerId="LiveId" clId="{15873BC3-5427-412D-8F5F-F7DF1CBCC053}" dt="2023-06-19T05:05:46.278" v="53"/>
          <ac:picMkLst>
            <pc:docMk/>
            <pc:sldMk cId="1300395003" sldId="444"/>
            <ac:picMk id="29" creationId="{164AB262-793E-3269-4ED4-7473D56E5D82}"/>
          </ac:picMkLst>
        </pc:picChg>
        <pc:picChg chg="add mod">
          <ac:chgData name="Leonie Smith" userId="fed1330f33f5650e" providerId="LiveId" clId="{15873BC3-5427-412D-8F5F-F7DF1CBCC053}" dt="2023-06-19T05:05:46.278" v="53"/>
          <ac:picMkLst>
            <pc:docMk/>
            <pc:sldMk cId="1300395003" sldId="444"/>
            <ac:picMk id="30" creationId="{8E9E0F03-5048-343B-356C-1540148A5418}"/>
          </ac:picMkLst>
        </pc:picChg>
      </pc:sldChg>
      <pc:sldChg chg="addSp delSp modSp mod modTransition modAnim">
        <pc:chgData name="Leonie Smith" userId="fed1330f33f5650e" providerId="LiveId" clId="{15873BC3-5427-412D-8F5F-F7DF1CBCC053}" dt="2023-06-19T05:22:30.956" v="121"/>
        <pc:sldMkLst>
          <pc:docMk/>
          <pc:sldMk cId="3408392459" sldId="445"/>
        </pc:sldMkLst>
        <pc:picChg chg="add del mod">
          <ac:chgData name="Leonie Smith" userId="fed1330f33f5650e" providerId="LiveId" clId="{15873BC3-5427-412D-8F5F-F7DF1CBCC053}" dt="2023-06-19T05:17:55.960" v="93"/>
          <ac:picMkLst>
            <pc:docMk/>
            <pc:sldMk cId="3408392459" sldId="445"/>
            <ac:picMk id="11" creationId="{DB433560-C689-ECD7-D4AC-8F98F3DB1C2F}"/>
          </ac:picMkLst>
        </pc:picChg>
        <pc:picChg chg="add del mod">
          <ac:chgData name="Leonie Smith" userId="fed1330f33f5650e" providerId="LiveId" clId="{15873BC3-5427-412D-8F5F-F7DF1CBCC053}" dt="2023-06-19T05:18:14.600" v="94"/>
          <ac:picMkLst>
            <pc:docMk/>
            <pc:sldMk cId="3408392459" sldId="445"/>
            <ac:picMk id="15" creationId="{BA0ECC97-A7E9-518C-E152-D328130980BF}"/>
          </ac:picMkLst>
        </pc:picChg>
        <pc:picChg chg="add del mod">
          <ac:chgData name="Leonie Smith" userId="fed1330f33f5650e" providerId="LiveId" clId="{15873BC3-5427-412D-8F5F-F7DF1CBCC053}" dt="2023-06-19T05:18:23.264" v="96"/>
          <ac:picMkLst>
            <pc:docMk/>
            <pc:sldMk cId="3408392459" sldId="445"/>
            <ac:picMk id="16" creationId="{21C4E56E-98D7-4E6F-A76E-C561F7225059}"/>
          </ac:picMkLst>
        </pc:picChg>
        <pc:picChg chg="add del mod ord">
          <ac:chgData name="Leonie Smith" userId="fed1330f33f5650e" providerId="LiveId" clId="{15873BC3-5427-412D-8F5F-F7DF1CBCC053}" dt="2023-06-19T05:18:42.828" v="97"/>
          <ac:picMkLst>
            <pc:docMk/>
            <pc:sldMk cId="3408392459" sldId="445"/>
            <ac:picMk id="20" creationId="{8041556C-CF7E-8EEC-890A-A96472DB7AD5}"/>
          </ac:picMkLst>
        </pc:picChg>
        <pc:picChg chg="add del mod">
          <ac:chgData name="Leonie Smith" userId="fed1330f33f5650e" providerId="LiveId" clId="{15873BC3-5427-412D-8F5F-F7DF1CBCC053}" dt="2023-06-19T05:19:25.413" v="99"/>
          <ac:picMkLst>
            <pc:docMk/>
            <pc:sldMk cId="3408392459" sldId="445"/>
            <ac:picMk id="21" creationId="{D0E68AD2-2EA7-2FF5-4213-0C668D687478}"/>
          </ac:picMkLst>
        </pc:picChg>
        <pc:picChg chg="add del mod ord">
          <ac:chgData name="Leonie Smith" userId="fed1330f33f5650e" providerId="LiveId" clId="{15873BC3-5427-412D-8F5F-F7DF1CBCC053}" dt="2023-06-19T05:19:35.913" v="100"/>
          <ac:picMkLst>
            <pc:docMk/>
            <pc:sldMk cId="3408392459" sldId="445"/>
            <ac:picMk id="28" creationId="{1967071F-4F41-C149-50D6-E1A2B53AF016}"/>
          </ac:picMkLst>
        </pc:picChg>
        <pc:picChg chg="add del mod">
          <ac:chgData name="Leonie Smith" userId="fed1330f33f5650e" providerId="LiveId" clId="{15873BC3-5427-412D-8F5F-F7DF1CBCC053}" dt="2023-06-19T05:19:48.667" v="102"/>
          <ac:picMkLst>
            <pc:docMk/>
            <pc:sldMk cId="3408392459" sldId="445"/>
            <ac:picMk id="29" creationId="{77894515-7245-759A-3452-E6A797F3B7FA}"/>
          </ac:picMkLst>
        </pc:picChg>
        <pc:picChg chg="add del mod ord">
          <ac:chgData name="Leonie Smith" userId="fed1330f33f5650e" providerId="LiveId" clId="{15873BC3-5427-412D-8F5F-F7DF1CBCC053}" dt="2023-06-19T05:20:02.418" v="103"/>
          <ac:picMkLst>
            <pc:docMk/>
            <pc:sldMk cId="3408392459" sldId="445"/>
            <ac:picMk id="32" creationId="{48C47A58-C3D9-3F41-4143-A87435188794}"/>
          </ac:picMkLst>
        </pc:picChg>
        <pc:picChg chg="add del mod">
          <ac:chgData name="Leonie Smith" userId="fed1330f33f5650e" providerId="LiveId" clId="{15873BC3-5427-412D-8F5F-F7DF1CBCC053}" dt="2023-06-19T05:20:04.031" v="105"/>
          <ac:picMkLst>
            <pc:docMk/>
            <pc:sldMk cId="3408392459" sldId="445"/>
            <ac:picMk id="33" creationId="{6461D042-DFCD-34CA-EE1E-F42282300796}"/>
          </ac:picMkLst>
        </pc:picChg>
        <pc:picChg chg="add del mod ord">
          <ac:chgData name="Leonie Smith" userId="fed1330f33f5650e" providerId="LiveId" clId="{15873BC3-5427-412D-8F5F-F7DF1CBCC053}" dt="2023-06-19T05:20:22.859" v="106"/>
          <ac:picMkLst>
            <pc:docMk/>
            <pc:sldMk cId="3408392459" sldId="445"/>
            <ac:picMk id="36" creationId="{0B297EF1-13B9-E0A5-C1F0-4B4BA26E6FDB}"/>
          </ac:picMkLst>
        </pc:picChg>
        <pc:picChg chg="add del mod">
          <ac:chgData name="Leonie Smith" userId="fed1330f33f5650e" providerId="LiveId" clId="{15873BC3-5427-412D-8F5F-F7DF1CBCC053}" dt="2023-06-19T05:21:11.073" v="108"/>
          <ac:picMkLst>
            <pc:docMk/>
            <pc:sldMk cId="3408392459" sldId="445"/>
            <ac:picMk id="37" creationId="{2D259A6C-C855-0B3E-7C3C-5D29810DA946}"/>
          </ac:picMkLst>
        </pc:picChg>
        <pc:picChg chg="add del mod ord">
          <ac:chgData name="Leonie Smith" userId="fed1330f33f5650e" providerId="LiveId" clId="{15873BC3-5427-412D-8F5F-F7DF1CBCC053}" dt="2023-06-19T05:21:28.146" v="109"/>
          <ac:picMkLst>
            <pc:docMk/>
            <pc:sldMk cId="3408392459" sldId="445"/>
            <ac:picMk id="45" creationId="{6DE089BD-05B6-284E-F2E9-AD6946B7D875}"/>
          </ac:picMkLst>
        </pc:picChg>
        <pc:picChg chg="add del mod">
          <ac:chgData name="Leonie Smith" userId="fed1330f33f5650e" providerId="LiveId" clId="{15873BC3-5427-412D-8F5F-F7DF1CBCC053}" dt="2023-06-19T05:21:35.810" v="111"/>
          <ac:picMkLst>
            <pc:docMk/>
            <pc:sldMk cId="3408392459" sldId="445"/>
            <ac:picMk id="46" creationId="{962884A9-34FE-7882-4C1B-0B2901775D26}"/>
          </ac:picMkLst>
        </pc:picChg>
        <pc:picChg chg="add del mod ord">
          <ac:chgData name="Leonie Smith" userId="fed1330f33f5650e" providerId="LiveId" clId="{15873BC3-5427-412D-8F5F-F7DF1CBCC053}" dt="2023-06-19T05:21:52.808" v="112"/>
          <ac:picMkLst>
            <pc:docMk/>
            <pc:sldMk cId="3408392459" sldId="445"/>
            <ac:picMk id="49" creationId="{D8A9F9A4-1D27-BD6F-6F17-21981B78F76F}"/>
          </ac:picMkLst>
        </pc:picChg>
        <pc:picChg chg="add del mod">
          <ac:chgData name="Leonie Smith" userId="fed1330f33f5650e" providerId="LiveId" clId="{15873BC3-5427-412D-8F5F-F7DF1CBCC053}" dt="2023-06-19T05:21:56.935" v="114"/>
          <ac:picMkLst>
            <pc:docMk/>
            <pc:sldMk cId="3408392459" sldId="445"/>
            <ac:picMk id="50" creationId="{3E67E311-4CAD-E54F-23A7-492557E1AADD}"/>
          </ac:picMkLst>
        </pc:picChg>
        <pc:picChg chg="add del mod ord">
          <ac:chgData name="Leonie Smith" userId="fed1330f33f5650e" providerId="LiveId" clId="{15873BC3-5427-412D-8F5F-F7DF1CBCC053}" dt="2023-06-19T05:22:02.899" v="115"/>
          <ac:picMkLst>
            <pc:docMk/>
            <pc:sldMk cId="3408392459" sldId="445"/>
            <ac:picMk id="53" creationId="{E818F4DF-81C1-1EC7-8DAF-D58D1552FC78}"/>
          </ac:picMkLst>
        </pc:picChg>
        <pc:picChg chg="add del mod">
          <ac:chgData name="Leonie Smith" userId="fed1330f33f5650e" providerId="LiveId" clId="{15873BC3-5427-412D-8F5F-F7DF1CBCC053}" dt="2023-06-19T05:22:05.514" v="117"/>
          <ac:picMkLst>
            <pc:docMk/>
            <pc:sldMk cId="3408392459" sldId="445"/>
            <ac:picMk id="54" creationId="{B5D5CCAD-B649-06D4-27BA-18D25971E43B}"/>
          </ac:picMkLst>
        </pc:picChg>
        <pc:picChg chg="add del mod ord">
          <ac:chgData name="Leonie Smith" userId="fed1330f33f5650e" providerId="LiveId" clId="{15873BC3-5427-412D-8F5F-F7DF1CBCC053}" dt="2023-06-19T05:22:11.165" v="118"/>
          <ac:picMkLst>
            <pc:docMk/>
            <pc:sldMk cId="3408392459" sldId="445"/>
            <ac:picMk id="57" creationId="{B1F2B985-0A64-77B1-4C0F-3FBF8189946F}"/>
          </ac:picMkLst>
        </pc:picChg>
        <pc:picChg chg="add del mod">
          <ac:chgData name="Leonie Smith" userId="fed1330f33f5650e" providerId="LiveId" clId="{15873BC3-5427-412D-8F5F-F7DF1CBCC053}" dt="2023-06-19T05:22:12.194" v="120"/>
          <ac:picMkLst>
            <pc:docMk/>
            <pc:sldMk cId="3408392459" sldId="445"/>
            <ac:picMk id="58" creationId="{AAF5D66C-E12B-A11B-DC83-0E33B8C089BF}"/>
          </ac:picMkLst>
        </pc:picChg>
        <pc:picChg chg="add del mod ord">
          <ac:chgData name="Leonie Smith" userId="fed1330f33f5650e" providerId="LiveId" clId="{15873BC3-5427-412D-8F5F-F7DF1CBCC053}" dt="2023-06-19T05:22:30.956" v="121"/>
          <ac:picMkLst>
            <pc:docMk/>
            <pc:sldMk cId="3408392459" sldId="445"/>
            <ac:picMk id="61" creationId="{B20ECCE4-DF94-25FE-DC4B-8F34253810FA}"/>
          </ac:picMkLst>
        </pc:picChg>
        <pc:picChg chg="add mod">
          <ac:chgData name="Leonie Smith" userId="fed1330f33f5650e" providerId="LiveId" clId="{15873BC3-5427-412D-8F5F-F7DF1CBCC053}" dt="2023-06-19T05:22:30.956" v="121"/>
          <ac:picMkLst>
            <pc:docMk/>
            <pc:sldMk cId="3408392459" sldId="445"/>
            <ac:picMk id="62" creationId="{78619633-12B8-4D7B-EA72-0BC73F7495A3}"/>
          </ac:picMkLst>
        </pc:picChg>
      </pc:sldChg>
      <pc:sldChg chg="addSp delSp modSp mod modTransition modAnim">
        <pc:chgData name="Leonie Smith" userId="fed1330f33f5650e" providerId="LiveId" clId="{15873BC3-5427-412D-8F5F-F7DF1CBCC053}" dt="2023-06-19T05:29:49.225" v="150"/>
        <pc:sldMkLst>
          <pc:docMk/>
          <pc:sldMk cId="3419521457" sldId="446"/>
        </pc:sldMkLst>
        <pc:spChg chg="mod">
          <ac:chgData name="Leonie Smith" userId="fed1330f33f5650e" providerId="LiveId" clId="{15873BC3-5427-412D-8F5F-F7DF1CBCC053}" dt="2023-06-19T05:28:42.330" v="141" actId="20577"/>
          <ac:spMkLst>
            <pc:docMk/>
            <pc:sldMk cId="3419521457" sldId="446"/>
            <ac:spMk id="6" creationId="{416C064E-628E-47C0-A712-DB178FE9901E}"/>
          </ac:spMkLst>
        </pc:spChg>
        <pc:picChg chg="add del mod">
          <ac:chgData name="Leonie Smith" userId="fed1330f33f5650e" providerId="LiveId" clId="{15873BC3-5427-412D-8F5F-F7DF1CBCC053}" dt="2023-06-19T05:25:42.167" v="124"/>
          <ac:picMkLst>
            <pc:docMk/>
            <pc:sldMk cId="3419521457" sldId="446"/>
            <ac:picMk id="16" creationId="{12FD6233-B4CB-8657-3755-9B2260AADF69}"/>
          </ac:picMkLst>
        </pc:picChg>
        <pc:picChg chg="add del mod">
          <ac:chgData name="Leonie Smith" userId="fed1330f33f5650e" providerId="LiveId" clId="{15873BC3-5427-412D-8F5F-F7DF1CBCC053}" dt="2023-06-19T05:25:55.565" v="125"/>
          <ac:picMkLst>
            <pc:docMk/>
            <pc:sldMk cId="3419521457" sldId="446"/>
            <ac:picMk id="24" creationId="{DFF78211-437D-6E98-3CB9-09D97D1EC5BD}"/>
          </ac:picMkLst>
        </pc:picChg>
        <pc:picChg chg="add del mod">
          <ac:chgData name="Leonie Smith" userId="fed1330f33f5650e" providerId="LiveId" clId="{15873BC3-5427-412D-8F5F-F7DF1CBCC053}" dt="2023-06-19T05:26:05.377" v="127"/>
          <ac:picMkLst>
            <pc:docMk/>
            <pc:sldMk cId="3419521457" sldId="446"/>
            <ac:picMk id="25" creationId="{61E94051-E5AC-3A5B-08ED-8E29C7A3E79D}"/>
          </ac:picMkLst>
        </pc:picChg>
        <pc:picChg chg="add del mod ord">
          <ac:chgData name="Leonie Smith" userId="fed1330f33f5650e" providerId="LiveId" clId="{15873BC3-5427-412D-8F5F-F7DF1CBCC053}" dt="2023-06-19T05:26:18.393" v="128"/>
          <ac:picMkLst>
            <pc:docMk/>
            <pc:sldMk cId="3419521457" sldId="446"/>
            <ac:picMk id="29" creationId="{FA6A947D-1645-9293-240B-739A2EB327BA}"/>
          </ac:picMkLst>
        </pc:picChg>
        <pc:picChg chg="add del mod">
          <ac:chgData name="Leonie Smith" userId="fed1330f33f5650e" providerId="LiveId" clId="{15873BC3-5427-412D-8F5F-F7DF1CBCC053}" dt="2023-06-19T05:27:28.351" v="130"/>
          <ac:picMkLst>
            <pc:docMk/>
            <pc:sldMk cId="3419521457" sldId="446"/>
            <ac:picMk id="30" creationId="{85688931-7203-D10C-A01D-4DF8AA3CA70F}"/>
          </ac:picMkLst>
        </pc:picChg>
        <pc:picChg chg="add del mod ord">
          <ac:chgData name="Leonie Smith" userId="fed1330f33f5650e" providerId="LiveId" clId="{15873BC3-5427-412D-8F5F-F7DF1CBCC053}" dt="2023-06-19T05:27:41.441" v="131"/>
          <ac:picMkLst>
            <pc:docMk/>
            <pc:sldMk cId="3419521457" sldId="446"/>
            <ac:picMk id="40" creationId="{E0A99B4C-8CD8-8C7E-1A85-55291234FF60}"/>
          </ac:picMkLst>
        </pc:picChg>
        <pc:picChg chg="add del mod">
          <ac:chgData name="Leonie Smith" userId="fed1330f33f5650e" providerId="LiveId" clId="{15873BC3-5427-412D-8F5F-F7DF1CBCC053}" dt="2023-06-19T05:27:51.036" v="133"/>
          <ac:picMkLst>
            <pc:docMk/>
            <pc:sldMk cId="3419521457" sldId="446"/>
            <ac:picMk id="41" creationId="{F50A58CB-5DBB-0D90-B38D-57BF556EF2F1}"/>
          </ac:picMkLst>
        </pc:picChg>
        <pc:picChg chg="add del mod ord">
          <ac:chgData name="Leonie Smith" userId="fed1330f33f5650e" providerId="LiveId" clId="{15873BC3-5427-412D-8F5F-F7DF1CBCC053}" dt="2023-06-19T05:28:03.518" v="134"/>
          <ac:picMkLst>
            <pc:docMk/>
            <pc:sldMk cId="3419521457" sldId="446"/>
            <ac:picMk id="45" creationId="{2F13DAF8-9F81-D891-B3ED-218BEAA219FC}"/>
          </ac:picMkLst>
        </pc:picChg>
        <pc:picChg chg="add del mod">
          <ac:chgData name="Leonie Smith" userId="fed1330f33f5650e" providerId="LiveId" clId="{15873BC3-5427-412D-8F5F-F7DF1CBCC053}" dt="2023-06-19T05:28:50.487" v="143"/>
          <ac:picMkLst>
            <pc:docMk/>
            <pc:sldMk cId="3419521457" sldId="446"/>
            <ac:picMk id="46" creationId="{24C4C874-F0BF-91E0-B176-AD94C365AC54}"/>
          </ac:picMkLst>
        </pc:picChg>
        <pc:picChg chg="add del mod ord">
          <ac:chgData name="Leonie Smith" userId="fed1330f33f5650e" providerId="LiveId" clId="{15873BC3-5427-412D-8F5F-F7DF1CBCC053}" dt="2023-06-19T05:29:03.169" v="144"/>
          <ac:picMkLst>
            <pc:docMk/>
            <pc:sldMk cId="3419521457" sldId="446"/>
            <ac:picMk id="52" creationId="{3BFA7895-F3D0-EDFC-59E0-B1923A35F3AF}"/>
          </ac:picMkLst>
        </pc:picChg>
        <pc:picChg chg="add del mod">
          <ac:chgData name="Leonie Smith" userId="fed1330f33f5650e" providerId="LiveId" clId="{15873BC3-5427-412D-8F5F-F7DF1CBCC053}" dt="2023-06-19T05:29:27.799" v="146"/>
          <ac:picMkLst>
            <pc:docMk/>
            <pc:sldMk cId="3419521457" sldId="446"/>
            <ac:picMk id="53" creationId="{CE915A30-D37D-B317-641C-E29BA1CE7278}"/>
          </ac:picMkLst>
        </pc:picChg>
        <pc:picChg chg="add del mod ord">
          <ac:chgData name="Leonie Smith" userId="fed1330f33f5650e" providerId="LiveId" clId="{15873BC3-5427-412D-8F5F-F7DF1CBCC053}" dt="2023-06-19T05:29:35.527" v="147"/>
          <ac:picMkLst>
            <pc:docMk/>
            <pc:sldMk cId="3419521457" sldId="446"/>
            <ac:picMk id="57" creationId="{3E41D6DF-1F57-B9D3-0259-63B08394A753}"/>
          </ac:picMkLst>
        </pc:picChg>
        <pc:picChg chg="add del mod">
          <ac:chgData name="Leonie Smith" userId="fed1330f33f5650e" providerId="LiveId" clId="{15873BC3-5427-412D-8F5F-F7DF1CBCC053}" dt="2023-06-19T05:29:36.880" v="149"/>
          <ac:picMkLst>
            <pc:docMk/>
            <pc:sldMk cId="3419521457" sldId="446"/>
            <ac:picMk id="58" creationId="{BD58FA04-D3CE-42FC-7ADE-BAE71B5E2B63}"/>
          </ac:picMkLst>
        </pc:picChg>
        <pc:picChg chg="add del mod ord">
          <ac:chgData name="Leonie Smith" userId="fed1330f33f5650e" providerId="LiveId" clId="{15873BC3-5427-412D-8F5F-F7DF1CBCC053}" dt="2023-06-19T05:29:49.225" v="150"/>
          <ac:picMkLst>
            <pc:docMk/>
            <pc:sldMk cId="3419521457" sldId="446"/>
            <ac:picMk id="61" creationId="{D879D315-DD85-E5F8-F69C-74068F39DD7C}"/>
          </ac:picMkLst>
        </pc:picChg>
        <pc:picChg chg="add mod">
          <ac:chgData name="Leonie Smith" userId="fed1330f33f5650e" providerId="LiveId" clId="{15873BC3-5427-412D-8F5F-F7DF1CBCC053}" dt="2023-06-19T05:29:49.225" v="150"/>
          <ac:picMkLst>
            <pc:docMk/>
            <pc:sldMk cId="3419521457" sldId="446"/>
            <ac:picMk id="62" creationId="{208826B1-F288-DF19-6377-9342F41C9BDD}"/>
          </ac:picMkLst>
        </pc:picChg>
      </pc:sldChg>
      <pc:sldChg chg="addSp delSp modSp mod modTransition modAnim">
        <pc:chgData name="Leonie Smith" userId="fed1330f33f5650e" providerId="LiveId" clId="{15873BC3-5427-412D-8F5F-F7DF1CBCC053}" dt="2023-06-19T05:38:09.141" v="175"/>
        <pc:sldMkLst>
          <pc:docMk/>
          <pc:sldMk cId="427424051" sldId="447"/>
        </pc:sldMkLst>
        <pc:picChg chg="add del mod">
          <ac:chgData name="Leonie Smith" userId="fed1330f33f5650e" providerId="LiveId" clId="{15873BC3-5427-412D-8F5F-F7DF1CBCC053}" dt="2023-06-19T05:33:21.620" v="153"/>
          <ac:picMkLst>
            <pc:docMk/>
            <pc:sldMk cId="427424051" sldId="447"/>
            <ac:picMk id="11" creationId="{35F6B012-6E6C-B25E-8CEA-686F3E6D4565}"/>
          </ac:picMkLst>
        </pc:picChg>
        <pc:picChg chg="add del mod">
          <ac:chgData name="Leonie Smith" userId="fed1330f33f5650e" providerId="LiveId" clId="{15873BC3-5427-412D-8F5F-F7DF1CBCC053}" dt="2023-06-19T05:33:37.258" v="154"/>
          <ac:picMkLst>
            <pc:docMk/>
            <pc:sldMk cId="427424051" sldId="447"/>
            <ac:picMk id="14" creationId="{E4A8C838-5B61-0235-D935-EAD4A14377B8}"/>
          </ac:picMkLst>
        </pc:picChg>
        <pc:picChg chg="add del mod">
          <ac:chgData name="Leonie Smith" userId="fed1330f33f5650e" providerId="LiveId" clId="{15873BC3-5427-412D-8F5F-F7DF1CBCC053}" dt="2023-06-19T05:33:42.519" v="156"/>
          <ac:picMkLst>
            <pc:docMk/>
            <pc:sldMk cId="427424051" sldId="447"/>
            <ac:picMk id="15" creationId="{C0A601C9-D7A4-939E-4796-27C1B4B6EC72}"/>
          </ac:picMkLst>
        </pc:picChg>
        <pc:picChg chg="add del mod ord">
          <ac:chgData name="Leonie Smith" userId="fed1330f33f5650e" providerId="LiveId" clId="{15873BC3-5427-412D-8F5F-F7DF1CBCC053}" dt="2023-06-19T05:34:03.808" v="157"/>
          <ac:picMkLst>
            <pc:docMk/>
            <pc:sldMk cId="427424051" sldId="447"/>
            <ac:picMk id="18" creationId="{84B02720-E655-B01B-14A9-ABC254E25DB3}"/>
          </ac:picMkLst>
        </pc:picChg>
        <pc:picChg chg="add del mod">
          <ac:chgData name="Leonie Smith" userId="fed1330f33f5650e" providerId="LiveId" clId="{15873BC3-5427-412D-8F5F-F7DF1CBCC053}" dt="2023-06-19T05:34:23.469" v="159"/>
          <ac:picMkLst>
            <pc:docMk/>
            <pc:sldMk cId="427424051" sldId="447"/>
            <ac:picMk id="19" creationId="{302CD060-FDB8-FBCD-FC3F-D34BF3B03E1A}"/>
          </ac:picMkLst>
        </pc:picChg>
        <pc:picChg chg="add del mod ord">
          <ac:chgData name="Leonie Smith" userId="fed1330f33f5650e" providerId="LiveId" clId="{15873BC3-5427-412D-8F5F-F7DF1CBCC053}" dt="2023-06-19T05:34:45.703" v="160"/>
          <ac:picMkLst>
            <pc:docMk/>
            <pc:sldMk cId="427424051" sldId="447"/>
            <ac:picMk id="23" creationId="{3111D5E2-E232-391F-5ABE-44060FC1B35A}"/>
          </ac:picMkLst>
        </pc:picChg>
        <pc:picChg chg="add del mod">
          <ac:chgData name="Leonie Smith" userId="fed1330f33f5650e" providerId="LiveId" clId="{15873BC3-5427-412D-8F5F-F7DF1CBCC053}" dt="2023-06-19T05:35:09.320" v="162"/>
          <ac:picMkLst>
            <pc:docMk/>
            <pc:sldMk cId="427424051" sldId="447"/>
            <ac:picMk id="24" creationId="{798C040B-7AAA-3EB8-5CAB-7D692F888986}"/>
          </ac:picMkLst>
        </pc:picChg>
        <pc:picChg chg="add del mod ord">
          <ac:chgData name="Leonie Smith" userId="fed1330f33f5650e" providerId="LiveId" clId="{15873BC3-5427-412D-8F5F-F7DF1CBCC053}" dt="2023-06-19T05:35:31.328" v="163"/>
          <ac:picMkLst>
            <pc:docMk/>
            <pc:sldMk cId="427424051" sldId="447"/>
            <ac:picMk id="28" creationId="{632041DB-69F0-6CDA-DFFE-CAEF9ADE3EB7}"/>
          </ac:picMkLst>
        </pc:picChg>
        <pc:picChg chg="add del mod">
          <ac:chgData name="Leonie Smith" userId="fed1330f33f5650e" providerId="LiveId" clId="{15873BC3-5427-412D-8F5F-F7DF1CBCC053}" dt="2023-06-19T05:35:57.198" v="165"/>
          <ac:picMkLst>
            <pc:docMk/>
            <pc:sldMk cId="427424051" sldId="447"/>
            <ac:picMk id="29" creationId="{B6CABE7D-329C-D51D-E736-0783D58FA715}"/>
          </ac:picMkLst>
        </pc:picChg>
        <pc:picChg chg="add del mod ord">
          <ac:chgData name="Leonie Smith" userId="fed1330f33f5650e" providerId="LiveId" clId="{15873BC3-5427-412D-8F5F-F7DF1CBCC053}" dt="2023-06-19T05:36:03.631" v="166"/>
          <ac:picMkLst>
            <pc:docMk/>
            <pc:sldMk cId="427424051" sldId="447"/>
            <ac:picMk id="33" creationId="{AF77A168-11D0-8958-D786-4618C1516358}"/>
          </ac:picMkLst>
        </pc:picChg>
        <pc:picChg chg="add del mod">
          <ac:chgData name="Leonie Smith" userId="fed1330f33f5650e" providerId="LiveId" clId="{15873BC3-5427-412D-8F5F-F7DF1CBCC053}" dt="2023-06-19T05:36:04.895" v="168"/>
          <ac:picMkLst>
            <pc:docMk/>
            <pc:sldMk cId="427424051" sldId="447"/>
            <ac:picMk id="34" creationId="{944C5148-4F76-713D-3F04-5A4171FAD114}"/>
          </ac:picMkLst>
        </pc:picChg>
        <pc:picChg chg="add del mod ord">
          <ac:chgData name="Leonie Smith" userId="fed1330f33f5650e" providerId="LiveId" clId="{15873BC3-5427-412D-8F5F-F7DF1CBCC053}" dt="2023-06-19T05:36:26.932" v="169"/>
          <ac:picMkLst>
            <pc:docMk/>
            <pc:sldMk cId="427424051" sldId="447"/>
            <ac:picMk id="37" creationId="{506817A9-CE20-DBB8-76FC-930ED9173C6B}"/>
          </ac:picMkLst>
        </pc:picChg>
        <pc:picChg chg="add del mod">
          <ac:chgData name="Leonie Smith" userId="fed1330f33f5650e" providerId="LiveId" clId="{15873BC3-5427-412D-8F5F-F7DF1CBCC053}" dt="2023-06-19T05:37:36.378" v="171"/>
          <ac:picMkLst>
            <pc:docMk/>
            <pc:sldMk cId="427424051" sldId="447"/>
            <ac:picMk id="38" creationId="{905EEA19-5A40-6650-682A-85FE1CC24151}"/>
          </ac:picMkLst>
        </pc:picChg>
        <pc:picChg chg="add del mod ord">
          <ac:chgData name="Leonie Smith" userId="fed1330f33f5650e" providerId="LiveId" clId="{15873BC3-5427-412D-8F5F-F7DF1CBCC053}" dt="2023-06-19T05:37:45.478" v="172"/>
          <ac:picMkLst>
            <pc:docMk/>
            <pc:sldMk cId="427424051" sldId="447"/>
            <ac:picMk id="48" creationId="{447ABBAC-E249-27A7-FAFF-A63B6483A347}"/>
          </ac:picMkLst>
        </pc:picChg>
        <pc:picChg chg="add del mod">
          <ac:chgData name="Leonie Smith" userId="fed1330f33f5650e" providerId="LiveId" clId="{15873BC3-5427-412D-8F5F-F7DF1CBCC053}" dt="2023-06-19T05:37:47.468" v="174"/>
          <ac:picMkLst>
            <pc:docMk/>
            <pc:sldMk cId="427424051" sldId="447"/>
            <ac:picMk id="49" creationId="{CF59556E-EE62-55B6-2D80-678831D7101B}"/>
          </ac:picMkLst>
        </pc:picChg>
        <pc:picChg chg="add del mod ord">
          <ac:chgData name="Leonie Smith" userId="fed1330f33f5650e" providerId="LiveId" clId="{15873BC3-5427-412D-8F5F-F7DF1CBCC053}" dt="2023-06-19T05:38:09.141" v="175"/>
          <ac:picMkLst>
            <pc:docMk/>
            <pc:sldMk cId="427424051" sldId="447"/>
            <ac:picMk id="52" creationId="{3B94E747-9BE7-FFF9-D07D-68ABC22911FF}"/>
          </ac:picMkLst>
        </pc:picChg>
        <pc:picChg chg="add mod">
          <ac:chgData name="Leonie Smith" userId="fed1330f33f5650e" providerId="LiveId" clId="{15873BC3-5427-412D-8F5F-F7DF1CBCC053}" dt="2023-06-19T05:38:09.141" v="175"/>
          <ac:picMkLst>
            <pc:docMk/>
            <pc:sldMk cId="427424051" sldId="447"/>
            <ac:picMk id="53" creationId="{E75FDA8D-49D5-AE81-7915-591397BD0794}"/>
          </ac:picMkLst>
        </pc:picChg>
      </pc:sldChg>
      <pc:sldChg chg="addSp delSp modSp mod modTransition modAnim">
        <pc:chgData name="Leonie Smith" userId="fed1330f33f5650e" providerId="LiveId" clId="{15873BC3-5427-412D-8F5F-F7DF1CBCC053}" dt="2023-06-19T05:40:14.598" v="185"/>
        <pc:sldMkLst>
          <pc:docMk/>
          <pc:sldMk cId="2458789937" sldId="448"/>
        </pc:sldMkLst>
        <pc:picChg chg="add del mod">
          <ac:chgData name="Leonie Smith" userId="fed1330f33f5650e" providerId="LiveId" clId="{15873BC3-5427-412D-8F5F-F7DF1CBCC053}" dt="2023-06-19T05:38:51.939" v="178"/>
          <ac:picMkLst>
            <pc:docMk/>
            <pc:sldMk cId="2458789937" sldId="448"/>
            <ac:picMk id="9" creationId="{22B7D6C4-8BEE-CEC1-AF33-499F8B2D6838}"/>
          </ac:picMkLst>
        </pc:picChg>
        <pc:picChg chg="add del mod">
          <ac:chgData name="Leonie Smith" userId="fed1330f33f5650e" providerId="LiveId" clId="{15873BC3-5427-412D-8F5F-F7DF1CBCC053}" dt="2023-06-19T05:39:08.564" v="179"/>
          <ac:picMkLst>
            <pc:docMk/>
            <pc:sldMk cId="2458789937" sldId="448"/>
            <ac:picMk id="11" creationId="{0A32E48C-D355-32DF-2041-348F11FE596F}"/>
          </ac:picMkLst>
        </pc:picChg>
        <pc:picChg chg="add del mod">
          <ac:chgData name="Leonie Smith" userId="fed1330f33f5650e" providerId="LiveId" clId="{15873BC3-5427-412D-8F5F-F7DF1CBCC053}" dt="2023-06-19T05:39:18.241" v="181"/>
          <ac:picMkLst>
            <pc:docMk/>
            <pc:sldMk cId="2458789937" sldId="448"/>
            <ac:picMk id="12" creationId="{2D978740-14D3-A961-C4A0-E806CE53166A}"/>
          </ac:picMkLst>
        </pc:picChg>
        <pc:picChg chg="add del mod ord">
          <ac:chgData name="Leonie Smith" userId="fed1330f33f5650e" providerId="LiveId" clId="{15873BC3-5427-412D-8F5F-F7DF1CBCC053}" dt="2023-06-19T05:39:36.313" v="182"/>
          <ac:picMkLst>
            <pc:docMk/>
            <pc:sldMk cId="2458789937" sldId="448"/>
            <ac:picMk id="16" creationId="{6D242DD0-95D9-E7D1-A2C1-DC70604BB1A9}"/>
          </ac:picMkLst>
        </pc:picChg>
        <pc:picChg chg="add del mod">
          <ac:chgData name="Leonie Smith" userId="fed1330f33f5650e" providerId="LiveId" clId="{15873BC3-5427-412D-8F5F-F7DF1CBCC053}" dt="2023-06-19T05:39:55.707" v="184"/>
          <ac:picMkLst>
            <pc:docMk/>
            <pc:sldMk cId="2458789937" sldId="448"/>
            <ac:picMk id="17" creationId="{253030E5-047B-113D-9A21-5EAFCE266FF6}"/>
          </ac:picMkLst>
        </pc:picChg>
        <pc:picChg chg="add del mod ord">
          <ac:chgData name="Leonie Smith" userId="fed1330f33f5650e" providerId="LiveId" clId="{15873BC3-5427-412D-8F5F-F7DF1CBCC053}" dt="2023-06-19T05:40:14.598" v="185"/>
          <ac:picMkLst>
            <pc:docMk/>
            <pc:sldMk cId="2458789937" sldId="448"/>
            <ac:picMk id="21" creationId="{4F379D95-BB23-EBA3-E4B4-6B867C3ED08C}"/>
          </ac:picMkLst>
        </pc:picChg>
        <pc:picChg chg="add mod">
          <ac:chgData name="Leonie Smith" userId="fed1330f33f5650e" providerId="LiveId" clId="{15873BC3-5427-412D-8F5F-F7DF1CBCC053}" dt="2023-06-19T05:40:14.598" v="185"/>
          <ac:picMkLst>
            <pc:docMk/>
            <pc:sldMk cId="2458789937" sldId="448"/>
            <ac:picMk id="22" creationId="{86A1C036-1343-1AE5-CF65-32D575D0E3E0}"/>
          </ac:picMkLst>
        </pc:picChg>
      </pc:sldChg>
      <pc:sldChg chg="addSp delSp modSp mod modTransition modAnim">
        <pc:chgData name="Leonie Smith" userId="fed1330f33f5650e" providerId="LiveId" clId="{15873BC3-5427-412D-8F5F-F7DF1CBCC053}" dt="2023-06-19T05:42:52.290" v="195"/>
        <pc:sldMkLst>
          <pc:docMk/>
          <pc:sldMk cId="3625920227" sldId="449"/>
        </pc:sldMkLst>
        <pc:picChg chg="add del mod">
          <ac:chgData name="Leonie Smith" userId="fed1330f33f5650e" providerId="LiveId" clId="{15873BC3-5427-412D-8F5F-F7DF1CBCC053}" dt="2023-06-19T05:41:33.654" v="188"/>
          <ac:picMkLst>
            <pc:docMk/>
            <pc:sldMk cId="3625920227" sldId="449"/>
            <ac:picMk id="5" creationId="{DD5C1F82-792F-7EC2-0DE7-C7834E63FA27}"/>
          </ac:picMkLst>
        </pc:picChg>
        <pc:picChg chg="add del mod">
          <ac:chgData name="Leonie Smith" userId="fed1330f33f5650e" providerId="LiveId" clId="{15873BC3-5427-412D-8F5F-F7DF1CBCC053}" dt="2023-06-19T05:41:48.306" v="189"/>
          <ac:picMkLst>
            <pc:docMk/>
            <pc:sldMk cId="3625920227" sldId="449"/>
            <ac:picMk id="9" creationId="{7DCB7494-3937-1031-77E2-3B4F16912D95}"/>
          </ac:picMkLst>
        </pc:picChg>
        <pc:picChg chg="add del mod">
          <ac:chgData name="Leonie Smith" userId="fed1330f33f5650e" providerId="LiveId" clId="{15873BC3-5427-412D-8F5F-F7DF1CBCC053}" dt="2023-06-19T05:42:24.975" v="191"/>
          <ac:picMkLst>
            <pc:docMk/>
            <pc:sldMk cId="3625920227" sldId="449"/>
            <ac:picMk id="10" creationId="{E09F0148-273F-EA03-E067-869E393352A9}"/>
          </ac:picMkLst>
        </pc:picChg>
        <pc:picChg chg="add del mod ord">
          <ac:chgData name="Leonie Smith" userId="fed1330f33f5650e" providerId="LiveId" clId="{15873BC3-5427-412D-8F5F-F7DF1CBCC053}" dt="2023-06-19T05:42:30.599" v="192"/>
          <ac:picMkLst>
            <pc:docMk/>
            <pc:sldMk cId="3625920227" sldId="449"/>
            <ac:picMk id="15" creationId="{85554F6B-0182-7418-E2C5-380499A67A54}"/>
          </ac:picMkLst>
        </pc:picChg>
        <pc:picChg chg="add del mod">
          <ac:chgData name="Leonie Smith" userId="fed1330f33f5650e" providerId="LiveId" clId="{15873BC3-5427-412D-8F5F-F7DF1CBCC053}" dt="2023-06-19T05:42:37.284" v="194"/>
          <ac:picMkLst>
            <pc:docMk/>
            <pc:sldMk cId="3625920227" sldId="449"/>
            <ac:picMk id="16" creationId="{03C673B6-DDAB-1032-6FEA-4DE2B49E6009}"/>
          </ac:picMkLst>
        </pc:picChg>
        <pc:picChg chg="add del mod ord">
          <ac:chgData name="Leonie Smith" userId="fed1330f33f5650e" providerId="LiveId" clId="{15873BC3-5427-412D-8F5F-F7DF1CBCC053}" dt="2023-06-19T05:42:52.290" v="195"/>
          <ac:picMkLst>
            <pc:docMk/>
            <pc:sldMk cId="3625920227" sldId="449"/>
            <ac:picMk id="20" creationId="{16D94B7E-640C-592A-D2BA-4C5C290CDDD5}"/>
          </ac:picMkLst>
        </pc:picChg>
        <pc:picChg chg="add mod">
          <ac:chgData name="Leonie Smith" userId="fed1330f33f5650e" providerId="LiveId" clId="{15873BC3-5427-412D-8F5F-F7DF1CBCC053}" dt="2023-06-19T05:42:52.290" v="195"/>
          <ac:picMkLst>
            <pc:docMk/>
            <pc:sldMk cId="3625920227" sldId="449"/>
            <ac:picMk id="21" creationId="{54D5AF3E-3C7A-D269-F17F-B371AB253C21}"/>
          </ac:picMkLst>
        </pc:picChg>
      </pc:sldChg>
      <pc:sldChg chg="addSp delSp modSp mod modTransition modAnim">
        <pc:chgData name="Leonie Smith" userId="fed1330f33f5650e" providerId="LiveId" clId="{15873BC3-5427-412D-8F5F-F7DF1CBCC053}" dt="2023-06-19T05:48:41.753" v="229"/>
        <pc:sldMkLst>
          <pc:docMk/>
          <pc:sldMk cId="4230804003" sldId="450"/>
        </pc:sldMkLst>
        <pc:picChg chg="add del mod">
          <ac:chgData name="Leonie Smith" userId="fed1330f33f5650e" providerId="LiveId" clId="{15873BC3-5427-412D-8F5F-F7DF1CBCC053}" dt="2023-06-19T05:45:13.434" v="198"/>
          <ac:picMkLst>
            <pc:docMk/>
            <pc:sldMk cId="4230804003" sldId="450"/>
            <ac:picMk id="10" creationId="{3849B0F2-0987-6B1C-07C4-6E62B18ACD01}"/>
          </ac:picMkLst>
        </pc:picChg>
        <pc:picChg chg="add del mod">
          <ac:chgData name="Leonie Smith" userId="fed1330f33f5650e" providerId="LiveId" clId="{15873BC3-5427-412D-8F5F-F7DF1CBCC053}" dt="2023-06-19T05:45:21.439" v="199"/>
          <ac:picMkLst>
            <pc:docMk/>
            <pc:sldMk cId="4230804003" sldId="450"/>
            <ac:picMk id="14" creationId="{497F8F61-B7FA-822E-3D4C-3AE304A53BCB}"/>
          </ac:picMkLst>
        </pc:picChg>
        <pc:picChg chg="add del mod">
          <ac:chgData name="Leonie Smith" userId="fed1330f33f5650e" providerId="LiveId" clId="{15873BC3-5427-412D-8F5F-F7DF1CBCC053}" dt="2023-06-19T05:45:22.829" v="201"/>
          <ac:picMkLst>
            <pc:docMk/>
            <pc:sldMk cId="4230804003" sldId="450"/>
            <ac:picMk id="15" creationId="{AAA3616C-5F23-BDB5-E29A-36006AAE773A}"/>
          </ac:picMkLst>
        </pc:picChg>
        <pc:picChg chg="add del mod ord">
          <ac:chgData name="Leonie Smith" userId="fed1330f33f5650e" providerId="LiveId" clId="{15873BC3-5427-412D-8F5F-F7DF1CBCC053}" dt="2023-06-19T05:45:41.376" v="202"/>
          <ac:picMkLst>
            <pc:docMk/>
            <pc:sldMk cId="4230804003" sldId="450"/>
            <ac:picMk id="18" creationId="{681AC4B3-9FBB-5CA8-ACE2-33A7429629BE}"/>
          </ac:picMkLst>
        </pc:picChg>
        <pc:picChg chg="add del mod">
          <ac:chgData name="Leonie Smith" userId="fed1330f33f5650e" providerId="LiveId" clId="{15873BC3-5427-412D-8F5F-F7DF1CBCC053}" dt="2023-06-19T05:45:51.169" v="204"/>
          <ac:picMkLst>
            <pc:docMk/>
            <pc:sldMk cId="4230804003" sldId="450"/>
            <ac:picMk id="19" creationId="{D1A51D72-CF89-2711-80E0-9A7C0A13B689}"/>
          </ac:picMkLst>
        </pc:picChg>
        <pc:picChg chg="add del mod ord">
          <ac:chgData name="Leonie Smith" userId="fed1330f33f5650e" providerId="LiveId" clId="{15873BC3-5427-412D-8F5F-F7DF1CBCC053}" dt="2023-06-19T05:46:11.092" v="205"/>
          <ac:picMkLst>
            <pc:docMk/>
            <pc:sldMk cId="4230804003" sldId="450"/>
            <ac:picMk id="23" creationId="{4CF19C10-B6E6-D892-1111-873DDBA13A3C}"/>
          </ac:picMkLst>
        </pc:picChg>
        <pc:picChg chg="add del mod">
          <ac:chgData name="Leonie Smith" userId="fed1330f33f5650e" providerId="LiveId" clId="{15873BC3-5427-412D-8F5F-F7DF1CBCC053}" dt="2023-06-19T05:46:18.989" v="207"/>
          <ac:picMkLst>
            <pc:docMk/>
            <pc:sldMk cId="4230804003" sldId="450"/>
            <ac:picMk id="24" creationId="{4ACE438F-314C-2F7F-AF80-948943E37ABC}"/>
          </ac:picMkLst>
        </pc:picChg>
        <pc:picChg chg="add del mod ord">
          <ac:chgData name="Leonie Smith" userId="fed1330f33f5650e" providerId="LiveId" clId="{15873BC3-5427-412D-8F5F-F7DF1CBCC053}" dt="2023-06-19T05:46:26.544" v="208"/>
          <ac:picMkLst>
            <pc:docMk/>
            <pc:sldMk cId="4230804003" sldId="450"/>
            <ac:picMk id="28" creationId="{FC90D1E7-65F1-E1A4-39C5-4B8C5E207C46}"/>
          </ac:picMkLst>
        </pc:picChg>
        <pc:picChg chg="add del mod">
          <ac:chgData name="Leonie Smith" userId="fed1330f33f5650e" providerId="LiveId" clId="{15873BC3-5427-412D-8F5F-F7DF1CBCC053}" dt="2023-06-19T05:46:28.559" v="210"/>
          <ac:picMkLst>
            <pc:docMk/>
            <pc:sldMk cId="4230804003" sldId="450"/>
            <ac:picMk id="29" creationId="{85D1159B-B570-E557-E58A-10964787715E}"/>
          </ac:picMkLst>
        </pc:picChg>
        <pc:picChg chg="add del mod ord">
          <ac:chgData name="Leonie Smith" userId="fed1330f33f5650e" providerId="LiveId" clId="{15873BC3-5427-412D-8F5F-F7DF1CBCC053}" dt="2023-06-19T05:46:46.619" v="211"/>
          <ac:picMkLst>
            <pc:docMk/>
            <pc:sldMk cId="4230804003" sldId="450"/>
            <ac:picMk id="32" creationId="{E2680F93-6AAB-EC4A-68D6-D8427D7D17CF}"/>
          </ac:picMkLst>
        </pc:picChg>
        <pc:picChg chg="add del mod">
          <ac:chgData name="Leonie Smith" userId="fed1330f33f5650e" providerId="LiveId" clId="{15873BC3-5427-412D-8F5F-F7DF1CBCC053}" dt="2023-06-19T05:47:15.253" v="213"/>
          <ac:picMkLst>
            <pc:docMk/>
            <pc:sldMk cId="4230804003" sldId="450"/>
            <ac:picMk id="33" creationId="{4EB6D288-872B-7F29-B194-B87DF42B2F52}"/>
          </ac:picMkLst>
        </pc:picChg>
        <pc:picChg chg="add del mod ord">
          <ac:chgData name="Leonie Smith" userId="fed1330f33f5650e" providerId="LiveId" clId="{15873BC3-5427-412D-8F5F-F7DF1CBCC053}" dt="2023-06-19T05:47:21.817" v="214"/>
          <ac:picMkLst>
            <pc:docMk/>
            <pc:sldMk cId="4230804003" sldId="450"/>
            <ac:picMk id="40" creationId="{C793361B-8C24-061F-AC6A-6F9552BD693A}"/>
          </ac:picMkLst>
        </pc:picChg>
        <pc:picChg chg="add del mod">
          <ac:chgData name="Leonie Smith" userId="fed1330f33f5650e" providerId="LiveId" clId="{15873BC3-5427-412D-8F5F-F7DF1CBCC053}" dt="2023-06-19T05:47:23.254" v="216"/>
          <ac:picMkLst>
            <pc:docMk/>
            <pc:sldMk cId="4230804003" sldId="450"/>
            <ac:picMk id="41" creationId="{9DA9E3B6-B176-FC68-788D-B0424BA78E05}"/>
          </ac:picMkLst>
        </pc:picChg>
        <pc:picChg chg="add del mod ord">
          <ac:chgData name="Leonie Smith" userId="fed1330f33f5650e" providerId="LiveId" clId="{15873BC3-5427-412D-8F5F-F7DF1CBCC053}" dt="2023-06-19T05:47:31.416" v="217"/>
          <ac:picMkLst>
            <pc:docMk/>
            <pc:sldMk cId="4230804003" sldId="450"/>
            <ac:picMk id="44" creationId="{8BF44E4F-D520-9F02-A26B-B26AC90A471C}"/>
          </ac:picMkLst>
        </pc:picChg>
        <pc:picChg chg="add del mod">
          <ac:chgData name="Leonie Smith" userId="fed1330f33f5650e" providerId="LiveId" clId="{15873BC3-5427-412D-8F5F-F7DF1CBCC053}" dt="2023-06-19T05:47:44.501" v="219"/>
          <ac:picMkLst>
            <pc:docMk/>
            <pc:sldMk cId="4230804003" sldId="450"/>
            <ac:picMk id="45" creationId="{425D2EFD-9239-ABD2-5492-A0D3CD0B0AA8}"/>
          </ac:picMkLst>
        </pc:picChg>
        <pc:picChg chg="add del mod ord">
          <ac:chgData name="Leonie Smith" userId="fed1330f33f5650e" providerId="LiveId" clId="{15873BC3-5427-412D-8F5F-F7DF1CBCC053}" dt="2023-06-19T05:47:51.074" v="220"/>
          <ac:picMkLst>
            <pc:docMk/>
            <pc:sldMk cId="4230804003" sldId="450"/>
            <ac:picMk id="48" creationId="{380C4E67-C447-00C1-2C33-D402F74675B4}"/>
          </ac:picMkLst>
        </pc:picChg>
        <pc:picChg chg="add del mod">
          <ac:chgData name="Leonie Smith" userId="fed1330f33f5650e" providerId="LiveId" clId="{15873BC3-5427-412D-8F5F-F7DF1CBCC053}" dt="2023-06-19T05:47:52.138" v="222"/>
          <ac:picMkLst>
            <pc:docMk/>
            <pc:sldMk cId="4230804003" sldId="450"/>
            <ac:picMk id="49" creationId="{9224CFC1-2204-96FB-BA12-58F0BD37B1AC}"/>
          </ac:picMkLst>
        </pc:picChg>
        <pc:picChg chg="add del mod ord">
          <ac:chgData name="Leonie Smith" userId="fed1330f33f5650e" providerId="LiveId" clId="{15873BC3-5427-412D-8F5F-F7DF1CBCC053}" dt="2023-06-19T05:48:09.139" v="223"/>
          <ac:picMkLst>
            <pc:docMk/>
            <pc:sldMk cId="4230804003" sldId="450"/>
            <ac:picMk id="52" creationId="{75AC2090-2536-C4FC-3D81-7F38270B3697}"/>
          </ac:picMkLst>
        </pc:picChg>
        <pc:picChg chg="add del mod">
          <ac:chgData name="Leonie Smith" userId="fed1330f33f5650e" providerId="LiveId" clId="{15873BC3-5427-412D-8F5F-F7DF1CBCC053}" dt="2023-06-19T05:48:18.211" v="225"/>
          <ac:picMkLst>
            <pc:docMk/>
            <pc:sldMk cId="4230804003" sldId="450"/>
            <ac:picMk id="53" creationId="{058ACB89-5652-A3B1-6CCF-0D1F50A7BAD4}"/>
          </ac:picMkLst>
        </pc:picChg>
        <pc:picChg chg="add del mod ord">
          <ac:chgData name="Leonie Smith" userId="fed1330f33f5650e" providerId="LiveId" clId="{15873BC3-5427-412D-8F5F-F7DF1CBCC053}" dt="2023-06-19T05:48:23.525" v="226"/>
          <ac:picMkLst>
            <pc:docMk/>
            <pc:sldMk cId="4230804003" sldId="450"/>
            <ac:picMk id="57" creationId="{E33066EB-7849-9343-F19F-E22D08F19188}"/>
          </ac:picMkLst>
        </pc:picChg>
        <pc:picChg chg="add del mod">
          <ac:chgData name="Leonie Smith" userId="fed1330f33f5650e" providerId="LiveId" clId="{15873BC3-5427-412D-8F5F-F7DF1CBCC053}" dt="2023-06-19T05:48:24.776" v="228"/>
          <ac:picMkLst>
            <pc:docMk/>
            <pc:sldMk cId="4230804003" sldId="450"/>
            <ac:picMk id="58" creationId="{2D62A793-70E2-D4AE-9048-3DB6F7188BF6}"/>
          </ac:picMkLst>
        </pc:picChg>
        <pc:picChg chg="add del mod ord">
          <ac:chgData name="Leonie Smith" userId="fed1330f33f5650e" providerId="LiveId" clId="{15873BC3-5427-412D-8F5F-F7DF1CBCC053}" dt="2023-06-19T05:48:41.753" v="229"/>
          <ac:picMkLst>
            <pc:docMk/>
            <pc:sldMk cId="4230804003" sldId="450"/>
            <ac:picMk id="60" creationId="{0DED6490-B1B5-AC3D-112E-3CE9CFDAA5F0}"/>
          </ac:picMkLst>
        </pc:picChg>
        <pc:picChg chg="add mod">
          <ac:chgData name="Leonie Smith" userId="fed1330f33f5650e" providerId="LiveId" clId="{15873BC3-5427-412D-8F5F-F7DF1CBCC053}" dt="2023-06-19T05:48:41.753" v="229"/>
          <ac:picMkLst>
            <pc:docMk/>
            <pc:sldMk cId="4230804003" sldId="450"/>
            <ac:picMk id="61" creationId="{E304C3C7-2695-CF77-D613-D429856C3AA4}"/>
          </ac:picMkLst>
        </pc:picChg>
      </pc:sldChg>
      <pc:sldChg chg="addSp delSp modSp mod modTransition modAnim">
        <pc:chgData name="Leonie Smith" userId="fed1330f33f5650e" providerId="LiveId" clId="{15873BC3-5427-412D-8F5F-F7DF1CBCC053}" dt="2023-06-19T05:58:38.140" v="297"/>
        <pc:sldMkLst>
          <pc:docMk/>
          <pc:sldMk cId="172325628" sldId="451"/>
        </pc:sldMkLst>
        <pc:picChg chg="add del mod">
          <ac:chgData name="Leonie Smith" userId="fed1330f33f5650e" providerId="LiveId" clId="{15873BC3-5427-412D-8F5F-F7DF1CBCC053}" dt="2023-06-19T05:58:27.001" v="296"/>
          <ac:picMkLst>
            <pc:docMk/>
            <pc:sldMk cId="172325628" sldId="451"/>
            <ac:picMk id="8" creationId="{9B38AEAB-3ED4-48F2-1B82-1E23BD157262}"/>
          </ac:picMkLst>
        </pc:picChg>
        <pc:picChg chg="add del mod">
          <ac:chgData name="Leonie Smith" userId="fed1330f33f5650e" providerId="LiveId" clId="{15873BC3-5427-412D-8F5F-F7DF1CBCC053}" dt="2023-06-19T05:58:38.140" v="297"/>
          <ac:picMkLst>
            <pc:docMk/>
            <pc:sldMk cId="172325628" sldId="451"/>
            <ac:picMk id="14" creationId="{2A5D3326-3A61-06B0-824C-2943BD6190C7}"/>
          </ac:picMkLst>
        </pc:picChg>
        <pc:picChg chg="add mod">
          <ac:chgData name="Leonie Smith" userId="fed1330f33f5650e" providerId="LiveId" clId="{15873BC3-5427-412D-8F5F-F7DF1CBCC053}" dt="2023-06-19T05:58:38.140" v="297"/>
          <ac:picMkLst>
            <pc:docMk/>
            <pc:sldMk cId="172325628" sldId="451"/>
            <ac:picMk id="15" creationId="{EF6157F6-8039-E27A-3BF5-DE265FFE7268}"/>
          </ac:picMkLst>
        </pc:picChg>
      </pc:sldChg>
      <pc:sldChg chg="addSp modSp">
        <pc:chgData name="Leonie Smith" userId="fed1330f33f5650e" providerId="LiveId" clId="{15873BC3-5427-412D-8F5F-F7DF1CBCC053}" dt="2023-06-19T05:59:07.604" v="298"/>
        <pc:sldMkLst>
          <pc:docMk/>
          <pc:sldMk cId="1114121579" sldId="452"/>
        </pc:sldMkLst>
        <pc:picChg chg="add mod">
          <ac:chgData name="Leonie Smith" userId="fed1330f33f5650e" providerId="LiveId" clId="{15873BC3-5427-412D-8F5F-F7DF1CBCC053}" dt="2023-06-19T05:59:07.604" v="298"/>
          <ac:picMkLst>
            <pc:docMk/>
            <pc:sldMk cId="1114121579" sldId="452"/>
            <ac:picMk id="5" creationId="{0BB1BE2B-44FF-95CD-21C0-356C5B12C849}"/>
          </ac:picMkLst>
        </pc:picChg>
      </pc:sldChg>
      <pc:sldChg chg="addSp delSp modSp mod modTransition modAnim">
        <pc:chgData name="Leonie Smith" userId="fed1330f33f5650e" providerId="LiveId" clId="{15873BC3-5427-412D-8F5F-F7DF1CBCC053}" dt="2023-06-19T05:57:10.010" v="293"/>
        <pc:sldMkLst>
          <pc:docMk/>
          <pc:sldMk cId="4180631736" sldId="453"/>
        </pc:sldMkLst>
        <pc:picChg chg="add del mod">
          <ac:chgData name="Leonie Smith" userId="fed1330f33f5650e" providerId="LiveId" clId="{15873BC3-5427-412D-8F5F-F7DF1CBCC053}" dt="2023-06-19T05:50:01.412" v="232"/>
          <ac:picMkLst>
            <pc:docMk/>
            <pc:sldMk cId="4180631736" sldId="453"/>
            <ac:picMk id="5" creationId="{AD48C901-4153-2524-CC17-C522CA3CC0F6}"/>
          </ac:picMkLst>
        </pc:picChg>
        <pc:picChg chg="add del mod">
          <ac:chgData name="Leonie Smith" userId="fed1330f33f5650e" providerId="LiveId" clId="{15873BC3-5427-412D-8F5F-F7DF1CBCC053}" dt="2023-06-19T05:50:18.653" v="233"/>
          <ac:picMkLst>
            <pc:docMk/>
            <pc:sldMk cId="4180631736" sldId="453"/>
            <ac:picMk id="10" creationId="{C9BABEB3-681A-4AAA-F349-9F1E9F057B8D}"/>
          </ac:picMkLst>
        </pc:picChg>
        <pc:picChg chg="add del mod">
          <ac:chgData name="Leonie Smith" userId="fed1330f33f5650e" providerId="LiveId" clId="{15873BC3-5427-412D-8F5F-F7DF1CBCC053}" dt="2023-06-19T05:50:26.512" v="235"/>
          <ac:picMkLst>
            <pc:docMk/>
            <pc:sldMk cId="4180631736" sldId="453"/>
            <ac:picMk id="11" creationId="{B031B06E-7879-A7DF-2ED2-C09ABD8E7CAD}"/>
          </ac:picMkLst>
        </pc:picChg>
        <pc:picChg chg="add del mod ord">
          <ac:chgData name="Leonie Smith" userId="fed1330f33f5650e" providerId="LiveId" clId="{15873BC3-5427-412D-8F5F-F7DF1CBCC053}" dt="2023-06-19T05:50:32.095" v="236"/>
          <ac:picMkLst>
            <pc:docMk/>
            <pc:sldMk cId="4180631736" sldId="453"/>
            <ac:picMk id="14" creationId="{92531A15-7E7D-EBB0-6C5F-F98840D49FD7}"/>
          </ac:picMkLst>
        </pc:picChg>
        <pc:picChg chg="add del mod">
          <ac:chgData name="Leonie Smith" userId="fed1330f33f5650e" providerId="LiveId" clId="{15873BC3-5427-412D-8F5F-F7DF1CBCC053}" dt="2023-06-19T05:50:33.403" v="238"/>
          <ac:picMkLst>
            <pc:docMk/>
            <pc:sldMk cId="4180631736" sldId="453"/>
            <ac:picMk id="15" creationId="{09347836-E500-ECCB-146D-2629020D1B3C}"/>
          </ac:picMkLst>
        </pc:picChg>
        <pc:picChg chg="add del mod ord">
          <ac:chgData name="Leonie Smith" userId="fed1330f33f5650e" providerId="LiveId" clId="{15873BC3-5427-412D-8F5F-F7DF1CBCC053}" dt="2023-06-19T05:50:51.226" v="239"/>
          <ac:picMkLst>
            <pc:docMk/>
            <pc:sldMk cId="4180631736" sldId="453"/>
            <ac:picMk id="18" creationId="{AE7FBF41-9C3E-65FB-EA76-A6795F6012F3}"/>
          </ac:picMkLst>
        </pc:picChg>
        <pc:picChg chg="add del mod">
          <ac:chgData name="Leonie Smith" userId="fed1330f33f5650e" providerId="LiveId" clId="{15873BC3-5427-412D-8F5F-F7DF1CBCC053}" dt="2023-06-19T05:50:53.634" v="241"/>
          <ac:picMkLst>
            <pc:docMk/>
            <pc:sldMk cId="4180631736" sldId="453"/>
            <ac:picMk id="19" creationId="{164DFB2A-A2F9-FF20-BAA3-02CBD4745947}"/>
          </ac:picMkLst>
        </pc:picChg>
        <pc:picChg chg="add del mod ord">
          <ac:chgData name="Leonie Smith" userId="fed1330f33f5650e" providerId="LiveId" clId="{15873BC3-5427-412D-8F5F-F7DF1CBCC053}" dt="2023-06-19T05:50:58.242" v="242"/>
          <ac:picMkLst>
            <pc:docMk/>
            <pc:sldMk cId="4180631736" sldId="453"/>
            <ac:picMk id="22" creationId="{5DD79A82-CED4-0C1E-7DE3-64893B16DE60}"/>
          </ac:picMkLst>
        </pc:picChg>
        <pc:picChg chg="add del mod">
          <ac:chgData name="Leonie Smith" userId="fed1330f33f5650e" providerId="LiveId" clId="{15873BC3-5427-412D-8F5F-F7DF1CBCC053}" dt="2023-06-19T05:50:59.782" v="244"/>
          <ac:picMkLst>
            <pc:docMk/>
            <pc:sldMk cId="4180631736" sldId="453"/>
            <ac:picMk id="23" creationId="{AD3B94E8-FCAB-9606-9860-18C9C8FAB7FD}"/>
          </ac:picMkLst>
        </pc:picChg>
        <pc:picChg chg="add del mod ord">
          <ac:chgData name="Leonie Smith" userId="fed1330f33f5650e" providerId="LiveId" clId="{15873BC3-5427-412D-8F5F-F7DF1CBCC053}" dt="2023-06-19T05:51:12.425" v="245"/>
          <ac:picMkLst>
            <pc:docMk/>
            <pc:sldMk cId="4180631736" sldId="453"/>
            <ac:picMk id="26" creationId="{14D036F5-EB8B-B7C8-9789-16A8204D4282}"/>
          </ac:picMkLst>
        </pc:picChg>
        <pc:picChg chg="add del mod">
          <ac:chgData name="Leonie Smith" userId="fed1330f33f5650e" providerId="LiveId" clId="{15873BC3-5427-412D-8F5F-F7DF1CBCC053}" dt="2023-06-19T05:51:14.701" v="247"/>
          <ac:picMkLst>
            <pc:docMk/>
            <pc:sldMk cId="4180631736" sldId="453"/>
            <ac:picMk id="27" creationId="{B8D38B14-9C16-0660-D269-8893684F487B}"/>
          </ac:picMkLst>
        </pc:picChg>
        <pc:picChg chg="add del mod ord">
          <ac:chgData name="Leonie Smith" userId="fed1330f33f5650e" providerId="LiveId" clId="{15873BC3-5427-412D-8F5F-F7DF1CBCC053}" dt="2023-06-19T05:51:32.562" v="248"/>
          <ac:picMkLst>
            <pc:docMk/>
            <pc:sldMk cId="4180631736" sldId="453"/>
            <ac:picMk id="30" creationId="{2AA7A265-C8A4-4F82-B3A2-448C35D76A36}"/>
          </ac:picMkLst>
        </pc:picChg>
        <pc:picChg chg="add del mod">
          <ac:chgData name="Leonie Smith" userId="fed1330f33f5650e" providerId="LiveId" clId="{15873BC3-5427-412D-8F5F-F7DF1CBCC053}" dt="2023-06-19T05:51:40.662" v="250"/>
          <ac:picMkLst>
            <pc:docMk/>
            <pc:sldMk cId="4180631736" sldId="453"/>
            <ac:picMk id="31" creationId="{3593FBB0-A19F-3BC2-3D5B-B2135E7CCA6A}"/>
          </ac:picMkLst>
        </pc:picChg>
        <pc:picChg chg="add del mod ord">
          <ac:chgData name="Leonie Smith" userId="fed1330f33f5650e" providerId="LiveId" clId="{15873BC3-5427-412D-8F5F-F7DF1CBCC053}" dt="2023-06-19T05:51:46.710" v="251"/>
          <ac:picMkLst>
            <pc:docMk/>
            <pc:sldMk cId="4180631736" sldId="453"/>
            <ac:picMk id="35" creationId="{EDED02B2-B7D5-6369-D36E-7AA4C51EDC42}"/>
          </ac:picMkLst>
        </pc:picChg>
        <pc:picChg chg="add del mod">
          <ac:chgData name="Leonie Smith" userId="fed1330f33f5650e" providerId="LiveId" clId="{15873BC3-5427-412D-8F5F-F7DF1CBCC053}" dt="2023-06-19T05:51:47.858" v="253"/>
          <ac:picMkLst>
            <pc:docMk/>
            <pc:sldMk cId="4180631736" sldId="453"/>
            <ac:picMk id="36" creationId="{35640FF7-BDB0-F72E-9A8C-3338637A59AF}"/>
          </ac:picMkLst>
        </pc:picChg>
        <pc:picChg chg="add del mod ord">
          <ac:chgData name="Leonie Smith" userId="fed1330f33f5650e" providerId="LiveId" clId="{15873BC3-5427-412D-8F5F-F7DF1CBCC053}" dt="2023-06-19T05:52:05.604" v="254"/>
          <ac:picMkLst>
            <pc:docMk/>
            <pc:sldMk cId="4180631736" sldId="453"/>
            <ac:picMk id="38" creationId="{D7520B85-1B8B-60B2-8580-654E5125CDE3}"/>
          </ac:picMkLst>
        </pc:picChg>
        <pc:picChg chg="add del mod">
          <ac:chgData name="Leonie Smith" userId="fed1330f33f5650e" providerId="LiveId" clId="{15873BC3-5427-412D-8F5F-F7DF1CBCC053}" dt="2023-06-19T05:52:13.303" v="256"/>
          <ac:picMkLst>
            <pc:docMk/>
            <pc:sldMk cId="4180631736" sldId="453"/>
            <ac:picMk id="39" creationId="{FF14F00F-64C8-7D34-DD40-AA40F7FE553E}"/>
          </ac:picMkLst>
        </pc:picChg>
        <pc:picChg chg="add del mod ord">
          <ac:chgData name="Leonie Smith" userId="fed1330f33f5650e" providerId="LiveId" clId="{15873BC3-5427-412D-8F5F-F7DF1CBCC053}" dt="2023-06-19T05:52:18.952" v="257"/>
          <ac:picMkLst>
            <pc:docMk/>
            <pc:sldMk cId="4180631736" sldId="453"/>
            <ac:picMk id="43" creationId="{406EFA8C-2361-855D-AA30-B0EE1D6C78BC}"/>
          </ac:picMkLst>
        </pc:picChg>
        <pc:picChg chg="add del mod">
          <ac:chgData name="Leonie Smith" userId="fed1330f33f5650e" providerId="LiveId" clId="{15873BC3-5427-412D-8F5F-F7DF1CBCC053}" dt="2023-06-19T05:52:20.121" v="259"/>
          <ac:picMkLst>
            <pc:docMk/>
            <pc:sldMk cId="4180631736" sldId="453"/>
            <ac:picMk id="44" creationId="{70597719-5D91-314E-7679-7F9077DA7C56}"/>
          </ac:picMkLst>
        </pc:picChg>
        <pc:picChg chg="add del mod ord">
          <ac:chgData name="Leonie Smith" userId="fed1330f33f5650e" providerId="LiveId" clId="{15873BC3-5427-412D-8F5F-F7DF1CBCC053}" dt="2023-06-19T05:52:29.945" v="260"/>
          <ac:picMkLst>
            <pc:docMk/>
            <pc:sldMk cId="4180631736" sldId="453"/>
            <ac:picMk id="47" creationId="{900F24B4-1645-0A53-3E5B-0006214BE869}"/>
          </ac:picMkLst>
        </pc:picChg>
        <pc:picChg chg="add del mod">
          <ac:chgData name="Leonie Smith" userId="fed1330f33f5650e" providerId="LiveId" clId="{15873BC3-5427-412D-8F5F-F7DF1CBCC053}" dt="2023-06-19T05:52:31.131" v="262"/>
          <ac:picMkLst>
            <pc:docMk/>
            <pc:sldMk cId="4180631736" sldId="453"/>
            <ac:picMk id="48" creationId="{C7E06D12-C773-7956-028E-A2E15272996A}"/>
          </ac:picMkLst>
        </pc:picChg>
        <pc:picChg chg="add del mod ord">
          <ac:chgData name="Leonie Smith" userId="fed1330f33f5650e" providerId="LiveId" clId="{15873BC3-5427-412D-8F5F-F7DF1CBCC053}" dt="2023-06-19T05:52:44.825" v="263"/>
          <ac:picMkLst>
            <pc:docMk/>
            <pc:sldMk cId="4180631736" sldId="453"/>
            <ac:picMk id="51" creationId="{6C01366C-61D4-8C70-EE3B-74A8956418EE}"/>
          </ac:picMkLst>
        </pc:picChg>
        <pc:picChg chg="add del mod">
          <ac:chgData name="Leonie Smith" userId="fed1330f33f5650e" providerId="LiveId" clId="{15873BC3-5427-412D-8F5F-F7DF1CBCC053}" dt="2023-06-19T05:52:46.279" v="265"/>
          <ac:picMkLst>
            <pc:docMk/>
            <pc:sldMk cId="4180631736" sldId="453"/>
            <ac:picMk id="52" creationId="{7E71030B-B20F-BC51-439D-D728A1434412}"/>
          </ac:picMkLst>
        </pc:picChg>
        <pc:picChg chg="add del mod ord">
          <ac:chgData name="Leonie Smith" userId="fed1330f33f5650e" providerId="LiveId" clId="{15873BC3-5427-412D-8F5F-F7DF1CBCC053}" dt="2023-06-19T05:53:05.175" v="266"/>
          <ac:picMkLst>
            <pc:docMk/>
            <pc:sldMk cId="4180631736" sldId="453"/>
            <ac:picMk id="55" creationId="{3B486EE1-F5BD-3157-5E6D-87A26E19DE0C}"/>
          </ac:picMkLst>
        </pc:picChg>
        <pc:picChg chg="add del mod">
          <ac:chgData name="Leonie Smith" userId="fed1330f33f5650e" providerId="LiveId" clId="{15873BC3-5427-412D-8F5F-F7DF1CBCC053}" dt="2023-06-19T05:53:16.306" v="268"/>
          <ac:picMkLst>
            <pc:docMk/>
            <pc:sldMk cId="4180631736" sldId="453"/>
            <ac:picMk id="56" creationId="{76F95578-C752-25AD-3C51-280CCDA7D283}"/>
          </ac:picMkLst>
        </pc:picChg>
        <pc:picChg chg="add del mod ord">
          <ac:chgData name="Leonie Smith" userId="fed1330f33f5650e" providerId="LiveId" clId="{15873BC3-5427-412D-8F5F-F7DF1CBCC053}" dt="2023-06-19T05:53:34.417" v="269"/>
          <ac:picMkLst>
            <pc:docMk/>
            <pc:sldMk cId="4180631736" sldId="453"/>
            <ac:picMk id="60" creationId="{392247AE-1A6B-FD14-D8A4-8639AC5997AF}"/>
          </ac:picMkLst>
        </pc:picChg>
        <pc:picChg chg="add del mod">
          <ac:chgData name="Leonie Smith" userId="fed1330f33f5650e" providerId="LiveId" clId="{15873BC3-5427-412D-8F5F-F7DF1CBCC053}" dt="2023-06-19T05:53:55.048" v="271"/>
          <ac:picMkLst>
            <pc:docMk/>
            <pc:sldMk cId="4180631736" sldId="453"/>
            <ac:picMk id="61" creationId="{5741F5C8-08E7-609A-67BA-FC3BE5139CC3}"/>
          </ac:picMkLst>
        </pc:picChg>
        <pc:picChg chg="add del mod ord">
          <ac:chgData name="Leonie Smith" userId="fed1330f33f5650e" providerId="LiveId" clId="{15873BC3-5427-412D-8F5F-F7DF1CBCC053}" dt="2023-06-19T05:54:15.529" v="272"/>
          <ac:picMkLst>
            <pc:docMk/>
            <pc:sldMk cId="4180631736" sldId="453"/>
            <ac:picMk id="65" creationId="{64232324-C741-BFB8-10D1-FE10FCB0CAFD}"/>
          </ac:picMkLst>
        </pc:picChg>
        <pc:picChg chg="add del mod">
          <ac:chgData name="Leonie Smith" userId="fed1330f33f5650e" providerId="LiveId" clId="{15873BC3-5427-412D-8F5F-F7DF1CBCC053}" dt="2023-06-19T05:54:35.592" v="274"/>
          <ac:picMkLst>
            <pc:docMk/>
            <pc:sldMk cId="4180631736" sldId="453"/>
            <ac:picMk id="66" creationId="{F98DC635-2D12-704B-525D-1737BB2A1C25}"/>
          </ac:picMkLst>
        </pc:picChg>
        <pc:picChg chg="add del mod ord">
          <ac:chgData name="Leonie Smith" userId="fed1330f33f5650e" providerId="LiveId" clId="{15873BC3-5427-412D-8F5F-F7DF1CBCC053}" dt="2023-06-19T05:54:39.332" v="275"/>
          <ac:picMkLst>
            <pc:docMk/>
            <pc:sldMk cId="4180631736" sldId="453"/>
            <ac:picMk id="70" creationId="{84B922AE-5EAB-86B2-6D93-DC7184B18224}"/>
          </ac:picMkLst>
        </pc:picChg>
        <pc:picChg chg="add del mod">
          <ac:chgData name="Leonie Smith" userId="fed1330f33f5650e" providerId="LiveId" clId="{15873BC3-5427-412D-8F5F-F7DF1CBCC053}" dt="2023-06-19T05:54:49.760" v="277"/>
          <ac:picMkLst>
            <pc:docMk/>
            <pc:sldMk cId="4180631736" sldId="453"/>
            <ac:picMk id="71" creationId="{535717BE-282F-129E-FC2A-2217FC63A5EC}"/>
          </ac:picMkLst>
        </pc:picChg>
        <pc:picChg chg="add del mod ord">
          <ac:chgData name="Leonie Smith" userId="fed1330f33f5650e" providerId="LiveId" clId="{15873BC3-5427-412D-8F5F-F7DF1CBCC053}" dt="2023-06-19T05:54:55.083" v="278"/>
          <ac:picMkLst>
            <pc:docMk/>
            <pc:sldMk cId="4180631736" sldId="453"/>
            <ac:picMk id="74" creationId="{B4523D01-A603-8682-8D8B-9A6BA7A483DE}"/>
          </ac:picMkLst>
        </pc:picChg>
        <pc:picChg chg="add del mod">
          <ac:chgData name="Leonie Smith" userId="fed1330f33f5650e" providerId="LiveId" clId="{15873BC3-5427-412D-8F5F-F7DF1CBCC053}" dt="2023-06-19T05:54:57.461" v="280"/>
          <ac:picMkLst>
            <pc:docMk/>
            <pc:sldMk cId="4180631736" sldId="453"/>
            <ac:picMk id="75" creationId="{566A68E9-EF3C-C058-66BB-A2DFDCA3088F}"/>
          </ac:picMkLst>
        </pc:picChg>
        <pc:picChg chg="add del mod ord">
          <ac:chgData name="Leonie Smith" userId="fed1330f33f5650e" providerId="LiveId" clId="{15873BC3-5427-412D-8F5F-F7DF1CBCC053}" dt="2023-06-19T05:55:17.703" v="281"/>
          <ac:picMkLst>
            <pc:docMk/>
            <pc:sldMk cId="4180631736" sldId="453"/>
            <ac:picMk id="77" creationId="{0E6D563E-7594-E9FB-D414-692D76294F3F}"/>
          </ac:picMkLst>
        </pc:picChg>
        <pc:picChg chg="add del mod">
          <ac:chgData name="Leonie Smith" userId="fed1330f33f5650e" providerId="LiveId" clId="{15873BC3-5427-412D-8F5F-F7DF1CBCC053}" dt="2023-06-19T05:55:34.612" v="283"/>
          <ac:picMkLst>
            <pc:docMk/>
            <pc:sldMk cId="4180631736" sldId="453"/>
            <ac:picMk id="78" creationId="{ABD35EE6-E8D7-D1C3-8564-185193C2EDC7}"/>
          </ac:picMkLst>
        </pc:picChg>
        <pc:picChg chg="add del mod ord">
          <ac:chgData name="Leonie Smith" userId="fed1330f33f5650e" providerId="LiveId" clId="{15873BC3-5427-412D-8F5F-F7DF1CBCC053}" dt="2023-06-19T05:55:54.345" v="284"/>
          <ac:picMkLst>
            <pc:docMk/>
            <pc:sldMk cId="4180631736" sldId="453"/>
            <ac:picMk id="82" creationId="{72074F3E-A587-AC3C-51FB-AE272E6986FB}"/>
          </ac:picMkLst>
        </pc:picChg>
        <pc:picChg chg="add del mod">
          <ac:chgData name="Leonie Smith" userId="fed1330f33f5650e" providerId="LiveId" clId="{15873BC3-5427-412D-8F5F-F7DF1CBCC053}" dt="2023-06-19T05:56:06.292" v="286"/>
          <ac:picMkLst>
            <pc:docMk/>
            <pc:sldMk cId="4180631736" sldId="453"/>
            <ac:picMk id="83" creationId="{8014276A-2193-A93D-5B4F-6E78603BD73D}"/>
          </ac:picMkLst>
        </pc:picChg>
        <pc:picChg chg="add del mod ord">
          <ac:chgData name="Leonie Smith" userId="fed1330f33f5650e" providerId="LiveId" clId="{15873BC3-5427-412D-8F5F-F7DF1CBCC053}" dt="2023-06-19T05:56:12.906" v="287"/>
          <ac:picMkLst>
            <pc:docMk/>
            <pc:sldMk cId="4180631736" sldId="453"/>
            <ac:picMk id="87" creationId="{B2E98B7A-C599-0ABE-10DF-53126B15CEF3}"/>
          </ac:picMkLst>
        </pc:picChg>
        <pc:picChg chg="add del mod">
          <ac:chgData name="Leonie Smith" userId="fed1330f33f5650e" providerId="LiveId" clId="{15873BC3-5427-412D-8F5F-F7DF1CBCC053}" dt="2023-06-19T05:56:15.845" v="289"/>
          <ac:picMkLst>
            <pc:docMk/>
            <pc:sldMk cId="4180631736" sldId="453"/>
            <ac:picMk id="88" creationId="{B95DE828-1766-EBEA-4AFB-AAEDB43C059B}"/>
          </ac:picMkLst>
        </pc:picChg>
        <pc:picChg chg="add del mod ord">
          <ac:chgData name="Leonie Smith" userId="fed1330f33f5650e" providerId="LiveId" clId="{15873BC3-5427-412D-8F5F-F7DF1CBCC053}" dt="2023-06-19T05:56:36.704" v="290"/>
          <ac:picMkLst>
            <pc:docMk/>
            <pc:sldMk cId="4180631736" sldId="453"/>
            <ac:picMk id="91" creationId="{7C1E44C5-8482-3F37-530B-A8C48F662928}"/>
          </ac:picMkLst>
        </pc:picChg>
        <pc:picChg chg="add del mod">
          <ac:chgData name="Leonie Smith" userId="fed1330f33f5650e" providerId="LiveId" clId="{15873BC3-5427-412D-8F5F-F7DF1CBCC053}" dt="2023-06-19T05:56:49.155" v="292"/>
          <ac:picMkLst>
            <pc:docMk/>
            <pc:sldMk cId="4180631736" sldId="453"/>
            <ac:picMk id="92" creationId="{89F31427-CA85-35C5-6D96-80B5857F38E8}"/>
          </ac:picMkLst>
        </pc:picChg>
        <pc:picChg chg="add del mod ord">
          <ac:chgData name="Leonie Smith" userId="fed1330f33f5650e" providerId="LiveId" clId="{15873BC3-5427-412D-8F5F-F7DF1CBCC053}" dt="2023-06-19T05:57:10.010" v="293"/>
          <ac:picMkLst>
            <pc:docMk/>
            <pc:sldMk cId="4180631736" sldId="453"/>
            <ac:picMk id="96" creationId="{6E264261-213F-C769-2D0A-AF8F618F3FA3}"/>
          </ac:picMkLst>
        </pc:picChg>
        <pc:picChg chg="add mod">
          <ac:chgData name="Leonie Smith" userId="fed1330f33f5650e" providerId="LiveId" clId="{15873BC3-5427-412D-8F5F-F7DF1CBCC053}" dt="2023-06-19T05:57:10.010" v="293"/>
          <ac:picMkLst>
            <pc:docMk/>
            <pc:sldMk cId="4180631736" sldId="453"/>
            <ac:picMk id="97" creationId="{94FCD723-CBB9-0675-6365-75833F309B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1DD6-895C-4B3F-9111-B93483B5F581}"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9FF7F-D717-494C-BD76-EA499283B161}" type="slidenum">
              <a:rPr lang="en-ZA" smtClean="0"/>
              <a:t>‹#›</a:t>
            </a:fld>
            <a:endParaRPr lang="en-ZA"/>
          </a:p>
        </p:txBody>
      </p:sp>
    </p:spTree>
    <p:extLst>
      <p:ext uri="{BB962C8B-B14F-4D97-AF65-F5344CB8AC3E}">
        <p14:creationId xmlns:p14="http://schemas.microsoft.com/office/powerpoint/2010/main" val="223005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03 Sin Continues – Gen 4-9</a:t>
            </a:r>
          </a:p>
          <a:p>
            <a:pPr algn="l"/>
            <a:r>
              <a:rPr lang="en-US" sz="1800" b="0" i="0" u="none" strike="noStrike" baseline="0" dirty="0">
                <a:latin typeface="TimesNewRomanPSMT"/>
              </a:rPr>
              <a:t>1) Cain &amp; Able – Gen 4:1-15 (Left Top)</a:t>
            </a:r>
          </a:p>
          <a:p>
            <a:pPr algn="l"/>
            <a:r>
              <a:rPr lang="en-US" sz="1800" b="0" i="0" u="none" strike="noStrike" baseline="0" dirty="0">
                <a:latin typeface="TimesNewRomanPSMT"/>
              </a:rPr>
              <a:t>2) Corruption of Mankind – Gen 6:1-7 (Center Top)</a:t>
            </a:r>
          </a:p>
          <a:p>
            <a:pPr algn="l"/>
            <a:r>
              <a:rPr lang="en-US" sz="1800" b="0" i="0" u="none" strike="noStrike" baseline="0" dirty="0">
                <a:latin typeface="TimesNewRomanPSMT"/>
              </a:rPr>
              <a:t>3) Noah found favor – Gen 6:8-12 (Right Top)</a:t>
            </a:r>
          </a:p>
          <a:p>
            <a:pPr algn="l"/>
            <a:r>
              <a:rPr lang="en-US" sz="1800" b="0" i="0" u="none" strike="noStrike" baseline="0" dirty="0">
                <a:latin typeface="TimesNewRomanPSMT"/>
              </a:rPr>
              <a:t>4) Noah builds the Arc – Gen 6:13-22 (Right 2nd)</a:t>
            </a:r>
          </a:p>
          <a:p>
            <a:pPr algn="l"/>
            <a:r>
              <a:rPr lang="en-US" sz="1800" b="0" i="0" u="none" strike="noStrike" baseline="0" dirty="0">
                <a:latin typeface="TimesNewRomanPSMT"/>
              </a:rPr>
              <a:t>5) Animals board the Arc – Gen 7:1-10 (Right Bottom)</a:t>
            </a:r>
          </a:p>
          <a:p>
            <a:pPr algn="l"/>
            <a:r>
              <a:rPr lang="en-US" sz="1800" b="0" i="0" u="none" strike="noStrike" baseline="0" dirty="0">
                <a:latin typeface="TimesNewRomanPSMT"/>
              </a:rPr>
              <a:t>6) Floods come – Gen 7:11-16 (Left Bottom)</a:t>
            </a:r>
          </a:p>
          <a:p>
            <a:pPr algn="l"/>
            <a:r>
              <a:rPr lang="en-US" sz="1800" b="0" i="0" u="none" strike="noStrike" baseline="0" dirty="0">
                <a:latin typeface="TimesNewRomanPSMT"/>
              </a:rPr>
              <a:t>7) Flood waters cover the earth – Gen 7:17-8:12 (Center)</a:t>
            </a:r>
          </a:p>
          <a:p>
            <a:pPr algn="l"/>
            <a:r>
              <a:rPr lang="en-US" sz="1800" b="0" i="0" u="none" strike="noStrike" baseline="0" dirty="0">
                <a:latin typeface="TimesNewRomanPSMT"/>
              </a:rPr>
              <a:t>8) Floods dry up – Gen 8:13-19 (Left 2nd from Bottom)</a:t>
            </a:r>
          </a:p>
          <a:p>
            <a:pPr algn="l"/>
            <a:r>
              <a:rPr lang="en-US" sz="1800" b="0" i="0" u="none" strike="noStrike" baseline="0" dirty="0">
                <a:latin typeface="TimesNewRomanPSMT"/>
              </a:rPr>
              <a:t>9) Rainbow – Gen 8:20-9:17 (Left 3rd from Bottom)</a:t>
            </a:r>
            <a:endParaRPr lang="en-IN" dirty="0"/>
          </a:p>
        </p:txBody>
      </p:sp>
      <p:sp>
        <p:nvSpPr>
          <p:cNvPr id="4" name="Slide Number Placeholder 3"/>
          <p:cNvSpPr>
            <a:spLocks noGrp="1"/>
          </p:cNvSpPr>
          <p:nvPr>
            <p:ph type="sldNum" sz="quarter" idx="5"/>
          </p:nvPr>
        </p:nvSpPr>
        <p:spPr/>
        <p:txBody>
          <a:bodyPr/>
          <a:lstStyle/>
          <a:p>
            <a:fld id="{7149FF7F-D717-494C-BD76-EA499283B161}" type="slidenum">
              <a:rPr lang="en-ZA" smtClean="0"/>
              <a:t>1</a:t>
            </a:fld>
            <a:endParaRPr lang="en-ZA"/>
          </a:p>
        </p:txBody>
      </p:sp>
    </p:spTree>
    <p:extLst>
      <p:ext uri="{BB962C8B-B14F-4D97-AF65-F5344CB8AC3E}">
        <p14:creationId xmlns:p14="http://schemas.microsoft.com/office/powerpoint/2010/main" val="126039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9FF7F-D717-494C-BD76-EA499283B161}" type="slidenum">
              <a:rPr lang="en-ZA" smtClean="0"/>
              <a:t>24</a:t>
            </a:fld>
            <a:endParaRPr lang="en-ZA"/>
          </a:p>
        </p:txBody>
      </p:sp>
    </p:spTree>
    <p:extLst>
      <p:ext uri="{BB962C8B-B14F-4D97-AF65-F5344CB8AC3E}">
        <p14:creationId xmlns:p14="http://schemas.microsoft.com/office/powerpoint/2010/main" val="3956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26</a:t>
            </a:fld>
            <a:endParaRPr lang="en-ZA"/>
          </a:p>
        </p:txBody>
      </p:sp>
    </p:spTree>
    <p:extLst>
      <p:ext uri="{BB962C8B-B14F-4D97-AF65-F5344CB8AC3E}">
        <p14:creationId xmlns:p14="http://schemas.microsoft.com/office/powerpoint/2010/main" val="373098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marR="0" lvl="0" indent="0" algn="l" defTabSz="914400" rtl="0" eaLnBrk="1" fontAlgn="auto" latinLnBrk="0" hangingPunct="1">
              <a:lnSpc>
                <a:spcPts val="2400"/>
              </a:lnSpc>
              <a:spcBef>
                <a:spcPts val="0"/>
              </a:spcBef>
              <a:spcAft>
                <a:spcPts val="100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rPr>
              <a:t>. </a:t>
            </a:r>
            <a:endParaRPr lang="en-ZA" sz="1200" dirty="0"/>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6</a:t>
            </a:fld>
            <a:endParaRPr lang="en-ZA"/>
          </a:p>
        </p:txBody>
      </p:sp>
    </p:spTree>
    <p:extLst>
      <p:ext uri="{BB962C8B-B14F-4D97-AF65-F5344CB8AC3E}">
        <p14:creationId xmlns:p14="http://schemas.microsoft.com/office/powerpoint/2010/main" val="402718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8</a:t>
            </a:fld>
            <a:endParaRPr lang="en-ZA"/>
          </a:p>
        </p:txBody>
      </p:sp>
    </p:spTree>
    <p:extLst>
      <p:ext uri="{BB962C8B-B14F-4D97-AF65-F5344CB8AC3E}">
        <p14:creationId xmlns:p14="http://schemas.microsoft.com/office/powerpoint/2010/main" val="48778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10</a:t>
            </a:fld>
            <a:endParaRPr lang="en-ZA"/>
          </a:p>
        </p:txBody>
      </p:sp>
    </p:spTree>
    <p:extLst>
      <p:ext uri="{BB962C8B-B14F-4D97-AF65-F5344CB8AC3E}">
        <p14:creationId xmlns:p14="http://schemas.microsoft.com/office/powerpoint/2010/main" val="10486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12</a:t>
            </a:fld>
            <a:endParaRPr lang="en-ZA"/>
          </a:p>
        </p:txBody>
      </p:sp>
    </p:spTree>
    <p:extLst>
      <p:ext uri="{BB962C8B-B14F-4D97-AF65-F5344CB8AC3E}">
        <p14:creationId xmlns:p14="http://schemas.microsoft.com/office/powerpoint/2010/main" val="261491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14</a:t>
            </a:fld>
            <a:endParaRPr lang="en-ZA"/>
          </a:p>
        </p:txBody>
      </p:sp>
    </p:spTree>
    <p:extLst>
      <p:ext uri="{BB962C8B-B14F-4D97-AF65-F5344CB8AC3E}">
        <p14:creationId xmlns:p14="http://schemas.microsoft.com/office/powerpoint/2010/main" val="225838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16</a:t>
            </a:fld>
            <a:endParaRPr lang="en-ZA"/>
          </a:p>
        </p:txBody>
      </p:sp>
    </p:spTree>
    <p:extLst>
      <p:ext uri="{BB962C8B-B14F-4D97-AF65-F5344CB8AC3E}">
        <p14:creationId xmlns:p14="http://schemas.microsoft.com/office/powerpoint/2010/main" val="208335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18</a:t>
            </a:fld>
            <a:endParaRPr lang="en-ZA"/>
          </a:p>
        </p:txBody>
      </p:sp>
    </p:spTree>
    <p:extLst>
      <p:ext uri="{BB962C8B-B14F-4D97-AF65-F5344CB8AC3E}">
        <p14:creationId xmlns:p14="http://schemas.microsoft.com/office/powerpoint/2010/main" val="136856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a:solidFill>
                  <a:srgbClr val="444444"/>
                </a:solidFill>
                <a:effectLst/>
                <a:latin typeface="Arial" panose="020B0604020202020204" pitchFamily="34" charset="0"/>
                <a:ea typeface="Times New Roman" panose="02020603050405020304" pitchFamily="18" charset="0"/>
              </a:rPr>
              <a:t>19Bring a male and a female of every living thing into the ark. They will be kept alive with you. 20Two of every kind of bird will come to you. Two of every kind of animal will also come to you. And so will two of every kind of creature that moves along the ground. All of them will be kept alive with you. </a:t>
            </a:r>
            <a:endParaRPr lang="en-ZA" sz="120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22</a:t>
            </a:fld>
            <a:endParaRPr lang="en-ZA"/>
          </a:p>
        </p:txBody>
      </p:sp>
    </p:spTree>
    <p:extLst>
      <p:ext uri="{BB962C8B-B14F-4D97-AF65-F5344CB8AC3E}">
        <p14:creationId xmlns:p14="http://schemas.microsoft.com/office/powerpoint/2010/main" val="208560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24D7-C19A-49EA-A708-4E1F395F04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0394732-649C-4EC9-8371-169F6E7F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7FD42C9-E6B4-4F8E-95D7-AE241D56CAD8}"/>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5" name="Footer Placeholder 4">
            <a:extLst>
              <a:ext uri="{FF2B5EF4-FFF2-40B4-BE49-F238E27FC236}">
                <a16:creationId xmlns:a16="http://schemas.microsoft.com/office/drawing/2014/main" id="{7825A1A7-14E4-4C30-B005-4BAF67E98B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0A87E4-DC57-4464-8952-049B8BF526E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315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D51D-3540-4467-9190-83F3A829969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E032D30-8251-4D21-BE7C-E4C0FCBD7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BB5DE7E-9869-4C65-8FD7-74B8FEC72122}"/>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5" name="Footer Placeholder 4">
            <a:extLst>
              <a:ext uri="{FF2B5EF4-FFF2-40B4-BE49-F238E27FC236}">
                <a16:creationId xmlns:a16="http://schemas.microsoft.com/office/drawing/2014/main" id="{7F30CBF9-D328-4747-B279-0FAB619798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AE7331-082B-413F-8482-384D9FB03CF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77379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DA23F-DC44-4C47-BFF8-6203E59240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A936880-B504-46C1-A19E-4F9C5A559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E9571F1-8360-4E21-B35E-9161C293FEAE}"/>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5" name="Footer Placeholder 4">
            <a:extLst>
              <a:ext uri="{FF2B5EF4-FFF2-40B4-BE49-F238E27FC236}">
                <a16:creationId xmlns:a16="http://schemas.microsoft.com/office/drawing/2014/main" id="{2572B493-2E78-4A6D-B810-C2A68D1A0EC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6E81A3-0BA6-47B8-8FF5-1DAC15E827D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24001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E1D04-51B5-42B0-82C7-D069FB890F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1E52A8A-0F06-416B-9A88-E48E2AFAE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6205A34-0268-493C-ACFF-FC6F130D6BE6}"/>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5" name="Footer Placeholder 4">
            <a:extLst>
              <a:ext uri="{FF2B5EF4-FFF2-40B4-BE49-F238E27FC236}">
                <a16:creationId xmlns:a16="http://schemas.microsoft.com/office/drawing/2014/main" id="{69B495C9-4013-448D-AB67-1C03BDA2C6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6333B-9EA9-44FA-BCB0-EF20347C41C3}"/>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61196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8402-345F-46FF-A1C9-771F8C1B0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2FD9002-56AB-4186-B45E-5C2BC9EF6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8B3DA-2D87-4638-916C-43F458B6D9A1}"/>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5" name="Footer Placeholder 4">
            <a:extLst>
              <a:ext uri="{FF2B5EF4-FFF2-40B4-BE49-F238E27FC236}">
                <a16:creationId xmlns:a16="http://schemas.microsoft.com/office/drawing/2014/main" id="{F21BCFEC-92D5-4964-9E00-55CABFCF119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56681E1-A326-403E-A4DA-16B8646D95D7}"/>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87474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7E65-6F15-45D5-B3F3-7F01AA5987F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0A12466-9839-4B04-B98F-AD54AC6B94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EF48D01-73A4-4330-AEC3-FC1DE8BA7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FB26874-9B0E-4954-8FF9-28A789D58FA4}"/>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6" name="Footer Placeholder 5">
            <a:extLst>
              <a:ext uri="{FF2B5EF4-FFF2-40B4-BE49-F238E27FC236}">
                <a16:creationId xmlns:a16="http://schemas.microsoft.com/office/drawing/2014/main" id="{B00809B2-7991-445B-8084-8021DCD011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A7D6D0D-0545-4A53-BC55-6F891932F372}"/>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17874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FAC1-01D8-42B6-87DB-261415C7B436}"/>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0C2F1CF-A79C-42EB-8C5E-22976DB41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53EB59-7354-41FD-A6DC-E44A9CF3DC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543AB421-86F5-4EB0-A62B-82FDF6611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09565-FB50-4CC6-8E15-BBADD1271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B840626-845D-44EE-A383-C401242EA35F}"/>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8" name="Footer Placeholder 7">
            <a:extLst>
              <a:ext uri="{FF2B5EF4-FFF2-40B4-BE49-F238E27FC236}">
                <a16:creationId xmlns:a16="http://schemas.microsoft.com/office/drawing/2014/main" id="{FE256E45-C1AE-4AF7-9737-94AAD2013DE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4B2C556-E52F-4160-BFF6-601AF6FCA82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3359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23EC-D2AB-4347-9928-A94AD287AD6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E6830A-86C6-433E-9F27-9D801910FCA0}"/>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4" name="Footer Placeholder 3">
            <a:extLst>
              <a:ext uri="{FF2B5EF4-FFF2-40B4-BE49-F238E27FC236}">
                <a16:creationId xmlns:a16="http://schemas.microsoft.com/office/drawing/2014/main" id="{D149B8AD-3AC3-4907-B1A4-E4C7A5E02B3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507FE7E-64E8-4F06-9FE7-B4A6EABFBC4B}"/>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753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87204-AA3C-4DC4-BA3C-B63B14BF6629}"/>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3" name="Footer Placeholder 2">
            <a:extLst>
              <a:ext uri="{FF2B5EF4-FFF2-40B4-BE49-F238E27FC236}">
                <a16:creationId xmlns:a16="http://schemas.microsoft.com/office/drawing/2014/main" id="{2D40A9D1-60F5-4445-8A5C-86E4EF12C2B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788CDD4-0B90-48BA-8798-E26DFCDE3C9C}"/>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49481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4357-5A4F-4CFB-8C5E-0D6D2F8FE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6CF2AFD-7476-4D64-983A-94A8C3EA6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7323E63-876F-4BA0-8222-F3D432A13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CB9FE-7062-4AE0-92F7-3725EDB156A0}"/>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6" name="Footer Placeholder 5">
            <a:extLst>
              <a:ext uri="{FF2B5EF4-FFF2-40B4-BE49-F238E27FC236}">
                <a16:creationId xmlns:a16="http://schemas.microsoft.com/office/drawing/2014/main" id="{65B540CA-E500-469A-92AC-B0185552446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ED37E1E-826D-4732-826E-95F4947E946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3423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68AC-A4EC-4EE8-BC03-E809F5A56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EB7734-71BF-4D0D-B1B5-EF0A86D5F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6D498C6-8430-4722-B106-3B9CF223A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55D22-E19C-43A1-B18E-51EDCC19A159}"/>
              </a:ext>
            </a:extLst>
          </p:cNvPr>
          <p:cNvSpPr>
            <a:spLocks noGrp="1"/>
          </p:cNvSpPr>
          <p:nvPr>
            <p:ph type="dt" sz="half" idx="10"/>
          </p:nvPr>
        </p:nvSpPr>
        <p:spPr/>
        <p:txBody>
          <a:bodyPr/>
          <a:lstStyle/>
          <a:p>
            <a:fld id="{9FB3A129-D48B-4938-841E-B1C310E8100B}" type="datetimeFigureOut">
              <a:rPr lang="en-ZA" smtClean="0"/>
              <a:t>2024/07/19</a:t>
            </a:fld>
            <a:endParaRPr lang="en-ZA"/>
          </a:p>
        </p:txBody>
      </p:sp>
      <p:sp>
        <p:nvSpPr>
          <p:cNvPr id="6" name="Footer Placeholder 5">
            <a:extLst>
              <a:ext uri="{FF2B5EF4-FFF2-40B4-BE49-F238E27FC236}">
                <a16:creationId xmlns:a16="http://schemas.microsoft.com/office/drawing/2014/main" id="{51A8C13F-4ED2-4863-B011-F570069818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ED4C12A-0345-42BD-BD0B-A4B6B9B1DBB9}"/>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08619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29B16-E8BC-4A6C-8737-AEB1338AC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EF8BF0B-B321-4CF1-939D-11C8DED67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D15DA0D-B97A-4DC1-963D-F5A10436A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3A129-D48B-4938-841E-B1C310E8100B}" type="datetimeFigureOut">
              <a:rPr lang="en-ZA" smtClean="0"/>
              <a:t>2024/07/19</a:t>
            </a:fld>
            <a:endParaRPr lang="en-ZA"/>
          </a:p>
        </p:txBody>
      </p:sp>
      <p:sp>
        <p:nvSpPr>
          <p:cNvPr id="5" name="Footer Placeholder 4">
            <a:extLst>
              <a:ext uri="{FF2B5EF4-FFF2-40B4-BE49-F238E27FC236}">
                <a16:creationId xmlns:a16="http://schemas.microsoft.com/office/drawing/2014/main" id="{102403F5-F97F-4FF4-AB81-1F8C5E763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9939C6D-32A9-46BF-B6D2-9DAA5F6A2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47840-BB23-48BE-8582-65387EF80EFD}" type="slidenum">
              <a:rPr lang="en-ZA" smtClean="0"/>
              <a:t>‹#›</a:t>
            </a:fld>
            <a:endParaRPr lang="en-ZA"/>
          </a:p>
        </p:txBody>
      </p:sp>
    </p:spTree>
    <p:extLst>
      <p:ext uri="{BB962C8B-B14F-4D97-AF65-F5344CB8AC3E}">
        <p14:creationId xmlns:p14="http://schemas.microsoft.com/office/powerpoint/2010/main" val="34223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F5F5-14E0-244B-EFDA-F2319DDE9DCA}"/>
              </a:ext>
            </a:extLst>
          </p:cNvPr>
          <p:cNvSpPr>
            <a:spLocks noGrp="1"/>
          </p:cNvSpPr>
          <p:nvPr>
            <p:ph type="title"/>
          </p:nvPr>
        </p:nvSpPr>
        <p:spPr/>
        <p:txBody>
          <a:bodyPr/>
          <a:lstStyle/>
          <a:p>
            <a:r>
              <a:rPr lang="en-IN" dirty="0"/>
              <a:t>03-3</a:t>
            </a:r>
          </a:p>
        </p:txBody>
      </p:sp>
      <p:sp>
        <p:nvSpPr>
          <p:cNvPr id="3" name="Content Placeholder 2">
            <a:extLst>
              <a:ext uri="{FF2B5EF4-FFF2-40B4-BE49-F238E27FC236}">
                <a16:creationId xmlns:a16="http://schemas.microsoft.com/office/drawing/2014/main" id="{CAE7A205-FA08-E890-4417-A6B5459ABD44}"/>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3806211F-F729-C405-7FEE-6B56C496E0C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84930271"/>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22526-1E8A-4CD8-B823-40161B1BD496}"/>
              </a:ext>
            </a:extLst>
          </p:cNvPr>
          <p:cNvPicPr>
            <a:picLocks noChangeAspect="1"/>
          </p:cNvPicPr>
          <p:nvPr/>
        </p:nvPicPr>
        <p:blipFill>
          <a:blip r:embed="rId5"/>
          <a:stretch>
            <a:fillRect/>
          </a:stretch>
        </p:blipFill>
        <p:spPr>
          <a:xfrm>
            <a:off x="0" y="0"/>
            <a:ext cx="12251826" cy="6858000"/>
          </a:xfrm>
          <a:prstGeom prst="rect">
            <a:avLst/>
          </a:prstGeom>
        </p:spPr>
      </p:pic>
      <p:pic>
        <p:nvPicPr>
          <p:cNvPr id="6" name="Audio 5">
            <a:hlinkClick r:id="" action="ppaction://media"/>
            <a:extLst>
              <a:ext uri="{FF2B5EF4-FFF2-40B4-BE49-F238E27FC236}">
                <a16:creationId xmlns:a16="http://schemas.microsoft.com/office/drawing/2014/main" id="{4F135FBE-18C4-4C8A-A8F2-1B3D53751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FDC6EC-5BED-DB87-2346-968F1590ED93}"/>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6:14</a:t>
            </a:r>
          </a:p>
        </p:txBody>
      </p:sp>
    </p:spTree>
    <p:extLst>
      <p:ext uri="{BB962C8B-B14F-4D97-AF65-F5344CB8AC3E}">
        <p14:creationId xmlns:p14="http://schemas.microsoft.com/office/powerpoint/2010/main" val="1760980133"/>
      </p:ext>
    </p:extLst>
  </p:cSld>
  <p:clrMapOvr>
    <a:masterClrMapping/>
  </p:clrMapOvr>
  <mc:AlternateContent xmlns:mc="http://schemas.openxmlformats.org/markup-compatibility/2006" xmlns:p14="http://schemas.microsoft.com/office/powerpoint/2010/main">
    <mc:Choice Requires="p14">
      <p:transition spd="slow" p14:dur="2000" advTm="13010"/>
    </mc:Choice>
    <mc:Fallback xmlns="">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t>
            </a:r>
            <a:r>
              <a:rPr lang="en-US" sz="4400" dirty="0">
                <a:solidFill>
                  <a:srgbClr val="121212"/>
                </a:solidFill>
                <a:latin typeface="Arial" panose="020B0604020202020204" pitchFamily="34" charset="0"/>
              </a:rPr>
              <a:t>Here is how I want you to build it. The ark has to be 450 feet long. It has to be 75 feet wide and 45 feet high. (</a:t>
            </a:r>
            <a:r>
              <a:rPr lang="en-US" sz="4400" dirty="0" err="1">
                <a:solidFill>
                  <a:srgbClr val="121212"/>
                </a:solidFill>
                <a:latin typeface="Arial" panose="020B0604020202020204" pitchFamily="34" charset="0"/>
              </a:rPr>
              <a:t>nirv</a:t>
            </a:r>
            <a:r>
              <a:rPr lang="en-US" sz="4400" dirty="0">
                <a:solidFill>
                  <a:srgbClr val="121212"/>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5</a:t>
            </a:r>
            <a:r>
              <a:rPr lang="hi-IN" sz="4000" b="0" i="0" dirty="0">
                <a:solidFill>
                  <a:srgbClr val="121212"/>
                </a:solidFill>
                <a:effectLst/>
                <a:latin typeface="Arial" panose="020B0604020202020204" pitchFamily="34" charset="0"/>
              </a:rPr>
              <a:t>जहाज़ की लंबाई </a:t>
            </a:r>
            <a:r>
              <a:rPr lang="en-US" sz="4000" b="0" i="0" dirty="0">
                <a:solidFill>
                  <a:srgbClr val="121212"/>
                </a:solidFill>
                <a:effectLst/>
                <a:latin typeface="Arial" panose="020B0604020202020204" pitchFamily="34" charset="0"/>
              </a:rPr>
              <a:t>135</a:t>
            </a:r>
            <a:r>
              <a:rPr lang="hi-IN" sz="4000" b="0" i="0" dirty="0">
                <a:solidFill>
                  <a:srgbClr val="121212"/>
                </a:solidFill>
                <a:effectLst/>
                <a:latin typeface="Arial" panose="020B0604020202020204" pitchFamily="34" charset="0"/>
              </a:rPr>
              <a:t> मीटर, चौड़ाई </a:t>
            </a:r>
            <a:r>
              <a:rPr lang="en-US" sz="4000" b="0" i="0" dirty="0">
                <a:solidFill>
                  <a:srgbClr val="121212"/>
                </a:solidFill>
                <a:effectLst/>
                <a:latin typeface="Arial" panose="020B0604020202020204" pitchFamily="34" charset="0"/>
              </a:rPr>
              <a:t>23</a:t>
            </a:r>
            <a:r>
              <a:rPr lang="hi-IN" sz="4000" b="0" i="0" dirty="0">
                <a:solidFill>
                  <a:srgbClr val="121212"/>
                </a:solidFill>
                <a:effectLst/>
                <a:latin typeface="Arial" panose="020B0604020202020204" pitchFamily="34" charset="0"/>
              </a:rPr>
              <a:t> मीटर तथा ऊंचाई </a:t>
            </a:r>
            <a:r>
              <a:rPr lang="en-US" sz="4000" b="0" i="0" dirty="0">
                <a:solidFill>
                  <a:srgbClr val="121212"/>
                </a:solidFill>
                <a:effectLst/>
                <a:latin typeface="Arial" panose="020B0604020202020204" pitchFamily="34" charset="0"/>
              </a:rPr>
              <a:t>14</a:t>
            </a:r>
            <a:r>
              <a:rPr lang="hi-IN" sz="4000" b="0" i="0" dirty="0">
                <a:solidFill>
                  <a:srgbClr val="121212"/>
                </a:solidFill>
                <a:effectLst/>
                <a:latin typeface="Arial" panose="020B0604020202020204" pitchFamily="34" charset="0"/>
              </a:rPr>
              <a:t> मीटर रखना.</a:t>
            </a:r>
            <a:endParaRPr lang="en-ZA" sz="4000" dirty="0"/>
          </a:p>
        </p:txBody>
      </p:sp>
      <p:pic>
        <p:nvPicPr>
          <p:cNvPr id="62" name="Audio 61">
            <a:hlinkClick r:id="" action="ppaction://media"/>
            <a:extLst>
              <a:ext uri="{FF2B5EF4-FFF2-40B4-BE49-F238E27FC236}">
                <a16:creationId xmlns:a16="http://schemas.microsoft.com/office/drawing/2014/main" id="{208826B1-F288-DF19-6377-9342F41C9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19521457"/>
      </p:ext>
    </p:extLst>
  </p:cSld>
  <p:clrMapOvr>
    <a:masterClrMapping/>
  </p:clrMapOvr>
  <mc:AlternateContent xmlns:mc="http://schemas.openxmlformats.org/markup-compatibility/2006" xmlns:p14="http://schemas.microsoft.com/office/powerpoint/2010/main">
    <mc:Choice Requires="p14">
      <p:transition spd="slow" p14:dur="2000" advTm="9028"/>
    </mc:Choice>
    <mc:Fallback xmlns="">
      <p:transition spd="slow" advTm="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1397C-8E75-43A5-B113-ECDD70243CCA}"/>
              </a:ext>
            </a:extLst>
          </p:cNvPr>
          <p:cNvPicPr>
            <a:picLocks noChangeAspect="1"/>
          </p:cNvPicPr>
          <p:nvPr/>
        </p:nvPicPr>
        <p:blipFill>
          <a:blip r:embed="rId5"/>
          <a:stretch>
            <a:fillRect/>
          </a:stretch>
        </p:blipFill>
        <p:spPr>
          <a:xfrm>
            <a:off x="0" y="-110613"/>
            <a:ext cx="12192000" cy="7079226"/>
          </a:xfrm>
          <a:prstGeom prst="rect">
            <a:avLst/>
          </a:prstGeom>
        </p:spPr>
      </p:pic>
      <p:pic>
        <p:nvPicPr>
          <p:cNvPr id="4" name="Audio 3">
            <a:hlinkClick r:id="" action="ppaction://media"/>
            <a:extLst>
              <a:ext uri="{FF2B5EF4-FFF2-40B4-BE49-F238E27FC236}">
                <a16:creationId xmlns:a16="http://schemas.microsoft.com/office/drawing/2014/main" id="{D4D2F051-0685-4794-A0F9-F6276F276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6F7174-9EF7-70B1-9BA4-4ED6AEF8DC9E}"/>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6:15</a:t>
            </a:r>
          </a:p>
        </p:txBody>
      </p:sp>
    </p:spTree>
    <p:extLst>
      <p:ext uri="{BB962C8B-B14F-4D97-AF65-F5344CB8AC3E}">
        <p14:creationId xmlns:p14="http://schemas.microsoft.com/office/powerpoint/2010/main" val="3668701090"/>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You shall make a roof in the ship, and you shall finish it to a cubit upward. You shall set the door of the ship in its side. You shall make it with lower, second, and third levels.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16</a:t>
            </a:r>
            <a:r>
              <a:rPr lang="hi-IN" sz="4000" b="0" i="0" dirty="0">
                <a:solidFill>
                  <a:srgbClr val="121212"/>
                </a:solidFill>
                <a:effectLst/>
                <a:latin typeface="Arial" panose="020B0604020202020204" pitchFamily="34" charset="0"/>
              </a:rPr>
              <a:t>इसके लिए एक छत बनाना. जहाज़ में एक खिड़की बनाना, जो ऊपर की ओर छत से आधा मीटर नीचे होगी, जहाज़ के एक तरफ दरवाजा रखना. जहाज़ में पहली, दूसरी तथा तीसरी मंजिलें बनाना.</a:t>
            </a:r>
            <a:endParaRPr lang="en-ZA" sz="4000" dirty="0"/>
          </a:p>
        </p:txBody>
      </p:sp>
      <p:pic>
        <p:nvPicPr>
          <p:cNvPr id="53" name="Audio 52">
            <a:hlinkClick r:id="" action="ppaction://media"/>
            <a:extLst>
              <a:ext uri="{FF2B5EF4-FFF2-40B4-BE49-F238E27FC236}">
                <a16:creationId xmlns:a16="http://schemas.microsoft.com/office/drawing/2014/main" id="{E75FDA8D-49D5-AE81-7915-591397BD07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424051"/>
      </p:ext>
    </p:extLst>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18C406-59E7-482A-A36B-D00F3BD74E5F}"/>
              </a:ext>
            </a:extLst>
          </p:cNvPr>
          <p:cNvPicPr>
            <a:picLocks noChangeAspect="1"/>
          </p:cNvPicPr>
          <p:nvPr/>
        </p:nvPicPr>
        <p:blipFill>
          <a:blip r:embed="rId5"/>
          <a:stretch>
            <a:fillRect/>
          </a:stretch>
        </p:blipFill>
        <p:spPr>
          <a:xfrm>
            <a:off x="0" y="0"/>
            <a:ext cx="12251826" cy="6858000"/>
          </a:xfrm>
          <a:prstGeom prst="rect">
            <a:avLst/>
          </a:prstGeom>
        </p:spPr>
      </p:pic>
      <p:pic>
        <p:nvPicPr>
          <p:cNvPr id="5" name="Audio 4">
            <a:hlinkClick r:id="" action="ppaction://media"/>
            <a:extLst>
              <a:ext uri="{FF2B5EF4-FFF2-40B4-BE49-F238E27FC236}">
                <a16:creationId xmlns:a16="http://schemas.microsoft.com/office/drawing/2014/main" id="{E65AB8D0-DF66-4B92-ABB2-9690B90540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B1585E-C5F3-FA96-EADC-0CB78EA47D2F}"/>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6:16</a:t>
            </a:r>
          </a:p>
        </p:txBody>
      </p:sp>
    </p:spTree>
    <p:extLst>
      <p:ext uri="{BB962C8B-B14F-4D97-AF65-F5344CB8AC3E}">
        <p14:creationId xmlns:p14="http://schemas.microsoft.com/office/powerpoint/2010/main" val="504438880"/>
      </p:ext>
    </p:extLst>
  </p:cSld>
  <p:clrMapOvr>
    <a:masterClrMapping/>
  </p:clrMapOvr>
  <mc:AlternateContent xmlns:mc="http://schemas.openxmlformats.org/markup-compatibility/2006" xmlns:p14="http://schemas.microsoft.com/office/powerpoint/2010/main">
    <mc:Choice Requires="p14">
      <p:transition spd="slow" p14:dur="2000" advTm="11906"/>
    </mc:Choice>
    <mc:Fallback xmlns="">
      <p:transition spd="slow" advTm="1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I, even I, will bring the flood of waters on this earth, to destroy all flesh having the breath of life from under the sky. Everything that is in the earth will die.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17</a:t>
            </a:r>
            <a:r>
              <a:rPr lang="hi-IN" sz="4000" b="0" i="0" dirty="0">
                <a:solidFill>
                  <a:srgbClr val="121212"/>
                </a:solidFill>
                <a:effectLst/>
                <a:latin typeface="Arial" panose="020B0604020202020204" pitchFamily="34" charset="0"/>
              </a:rPr>
              <a:t>क्योंकि मैं पृथ्वी को जलप्रलय से नाश कर दूंगा और कोई न बचेगा; सबको जिनमें जीवन की आत्मा है, आकाश के नीचे से मैं नाश करनेवाला हूं.</a:t>
            </a:r>
            <a:endParaRPr lang="en-ZA" sz="4000" dirty="0"/>
          </a:p>
        </p:txBody>
      </p:sp>
      <p:pic>
        <p:nvPicPr>
          <p:cNvPr id="22" name="Audio 21">
            <a:hlinkClick r:id="" action="ppaction://media"/>
            <a:extLst>
              <a:ext uri="{FF2B5EF4-FFF2-40B4-BE49-F238E27FC236}">
                <a16:creationId xmlns:a16="http://schemas.microsoft.com/office/drawing/2014/main" id="{86A1C036-1343-1AE5-CF65-32D575D0E3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58789937"/>
      </p:ext>
    </p:extLst>
  </p:cSld>
  <p:clrMapOvr>
    <a:masterClrMapping/>
  </p:clrMapOvr>
  <mc:AlternateContent xmlns:mc="http://schemas.openxmlformats.org/markup-compatibility/2006" xmlns:p14="http://schemas.microsoft.com/office/powerpoint/2010/main">
    <mc:Choice Requires="p14">
      <p:transition spd="slow" p14:dur="2000" advTm="15557"/>
    </mc:Choice>
    <mc:Fallback xmlns="">
      <p:transition spd="slow" advTm="1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AEF87-0085-4753-880E-EF25FEC3E113}"/>
              </a:ext>
            </a:extLst>
          </p:cNvPr>
          <p:cNvPicPr>
            <a:picLocks noChangeAspect="1"/>
          </p:cNvPicPr>
          <p:nvPr/>
        </p:nvPicPr>
        <p:blipFill>
          <a:blip r:embed="rId5"/>
          <a:stretch>
            <a:fillRect/>
          </a:stretch>
        </p:blipFill>
        <p:spPr>
          <a:xfrm>
            <a:off x="0" y="0"/>
            <a:ext cx="12967415" cy="6858000"/>
          </a:xfrm>
          <a:prstGeom prst="rect">
            <a:avLst/>
          </a:prstGeom>
        </p:spPr>
      </p:pic>
      <p:pic>
        <p:nvPicPr>
          <p:cNvPr id="4" name="Audio 3">
            <a:hlinkClick r:id="" action="ppaction://media"/>
            <a:extLst>
              <a:ext uri="{FF2B5EF4-FFF2-40B4-BE49-F238E27FC236}">
                <a16:creationId xmlns:a16="http://schemas.microsoft.com/office/drawing/2014/main" id="{152F012B-E8CA-4CBF-9BCA-515032629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C39ADB-0661-67D6-2F7C-AE85B18DCA65}"/>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6:17</a:t>
            </a:r>
          </a:p>
        </p:txBody>
      </p:sp>
    </p:spTree>
    <p:extLst>
      <p:ext uri="{BB962C8B-B14F-4D97-AF65-F5344CB8AC3E}">
        <p14:creationId xmlns:p14="http://schemas.microsoft.com/office/powerpoint/2010/main" val="2534395182"/>
      </p:ext>
    </p:extLst>
  </p:cSld>
  <p:clrMapOvr>
    <a:masterClrMapping/>
  </p:clrMapOvr>
  <mc:AlternateContent xmlns:mc="http://schemas.openxmlformats.org/markup-compatibility/2006" xmlns:p14="http://schemas.microsoft.com/office/powerpoint/2010/main">
    <mc:Choice Requires="p14">
      <p:transition spd="slow" p14:dur="2000" advTm="11893"/>
    </mc:Choice>
    <mc:Fallback xmlns="">
      <p:transition spd="slow" advTm="1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But I will establish my covenant with you. You shall come into the ship, you, your sons, your wife, and your sons’ wives with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18</a:t>
            </a:r>
            <a:r>
              <a:rPr lang="hi-IN" sz="4000" b="0" i="0" dirty="0">
                <a:solidFill>
                  <a:srgbClr val="121212"/>
                </a:solidFill>
                <a:effectLst/>
                <a:latin typeface="Arial" panose="020B0604020202020204" pitchFamily="34" charset="0"/>
              </a:rPr>
              <a:t>लेकिन मैं तुम्हारे साथ अपनी वाचा बांधूंगा—जहाज़ में तुम, तुम्हारे पुत्र, तुम्हारी पत्नी तथा तुम्हारी बहुओं सहित प्रवेश करना.</a:t>
            </a:r>
            <a:endParaRPr lang="en-ZA" sz="4000" dirty="0"/>
          </a:p>
        </p:txBody>
      </p:sp>
      <p:pic>
        <p:nvPicPr>
          <p:cNvPr id="21" name="Audio 20">
            <a:hlinkClick r:id="" action="ppaction://media"/>
            <a:extLst>
              <a:ext uri="{FF2B5EF4-FFF2-40B4-BE49-F238E27FC236}">
                <a16:creationId xmlns:a16="http://schemas.microsoft.com/office/drawing/2014/main" id="{54D5AF3E-3C7A-D269-F17F-B371AB253C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25920227"/>
      </p:ext>
    </p:extLst>
  </p:cSld>
  <p:clrMapOvr>
    <a:masterClrMapping/>
  </p:clrMapOvr>
  <mc:AlternateContent xmlns:mc="http://schemas.openxmlformats.org/markup-compatibility/2006" xmlns:p14="http://schemas.microsoft.com/office/powerpoint/2010/main">
    <mc:Choice Requires="p14">
      <p:transition spd="slow" p14:dur="2000" advTm="11662"/>
    </mc:Choice>
    <mc:Fallback xmlns="">
      <p:transition spd="slow" advTm="1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A37906-B841-45DA-AFF4-68B2D68CD189}"/>
              </a:ext>
            </a:extLst>
          </p:cNvPr>
          <p:cNvPicPr>
            <a:picLocks noChangeAspect="1"/>
          </p:cNvPicPr>
          <p:nvPr/>
        </p:nvPicPr>
        <p:blipFill>
          <a:blip r:embed="rId5"/>
          <a:stretch>
            <a:fillRect/>
          </a:stretch>
        </p:blipFill>
        <p:spPr>
          <a:xfrm>
            <a:off x="0" y="0"/>
            <a:ext cx="12192000" cy="6923852"/>
          </a:xfrm>
          <a:prstGeom prst="rect">
            <a:avLst/>
          </a:prstGeom>
        </p:spPr>
      </p:pic>
      <p:pic>
        <p:nvPicPr>
          <p:cNvPr id="5" name="Audio 4">
            <a:hlinkClick r:id="" action="ppaction://media"/>
            <a:extLst>
              <a:ext uri="{FF2B5EF4-FFF2-40B4-BE49-F238E27FC236}">
                <a16:creationId xmlns:a16="http://schemas.microsoft.com/office/drawing/2014/main" id="{60385113-D075-4E2C-9464-0D8A9EBDF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8E5CF6-67D7-E9FF-E2BD-259F8B269B71}"/>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6:18</a:t>
            </a:r>
          </a:p>
        </p:txBody>
      </p:sp>
    </p:spTree>
    <p:extLst>
      <p:ext uri="{BB962C8B-B14F-4D97-AF65-F5344CB8AC3E}">
        <p14:creationId xmlns:p14="http://schemas.microsoft.com/office/powerpoint/2010/main" val="1772741561"/>
      </p:ext>
    </p:extLst>
  </p:cSld>
  <p:clrMapOvr>
    <a:masterClrMapping/>
  </p:clrMapOvr>
  <mc:AlternateContent xmlns:mc="http://schemas.openxmlformats.org/markup-compatibility/2006" xmlns:p14="http://schemas.microsoft.com/office/powerpoint/2010/main">
    <mc:Choice Requires="p14">
      <p:transition spd="slow" p14:dur="2000" advTm="13220"/>
    </mc:Choice>
    <mc:Fallback xmlns="">
      <p:transition spd="slow" advTm="1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19</a:t>
            </a:r>
            <a:r>
              <a:rPr lang="en-US" sz="3600" b="0" i="0" dirty="0">
                <a:solidFill>
                  <a:srgbClr val="121212"/>
                </a:solidFill>
                <a:effectLst/>
                <a:latin typeface="Arial" panose="020B0604020202020204" pitchFamily="34" charset="0"/>
              </a:rPr>
              <a:t>Of every living thing of all flesh, you shall bring two of every sort into the ship, to keep them alive with you. They shall be male and female.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19</a:t>
            </a:r>
            <a:r>
              <a:rPr lang="hi-IN" sz="4000" b="0" i="0" dirty="0">
                <a:solidFill>
                  <a:srgbClr val="121212"/>
                </a:solidFill>
                <a:effectLst/>
                <a:latin typeface="Arial" panose="020B0604020202020204" pitchFamily="34" charset="0"/>
              </a:rPr>
              <a:t>और प्रत्येक जीवित प्राणी के दो-दो अर्थात् नर एवं मादा को जहाज़ में ले जाना, ताकि वे तुम्हारे साथ जीवित रह सकें.</a:t>
            </a:r>
            <a:endParaRPr lang="en-ZA" sz="4000" dirty="0"/>
          </a:p>
        </p:txBody>
      </p:sp>
      <p:pic>
        <p:nvPicPr>
          <p:cNvPr id="61" name="Audio 60">
            <a:hlinkClick r:id="" action="ppaction://media"/>
            <a:extLst>
              <a:ext uri="{FF2B5EF4-FFF2-40B4-BE49-F238E27FC236}">
                <a16:creationId xmlns:a16="http://schemas.microsoft.com/office/drawing/2014/main" id="{E304C3C7-2695-CF77-D613-D429856C3A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30804003"/>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419952" y="0"/>
            <a:ext cx="12611952" cy="6858000"/>
          </a:xfrm>
          <a:prstGeom prst="rect">
            <a:avLst/>
          </a:prstGeom>
        </p:spPr>
      </p:pic>
      <p:sp>
        <p:nvSpPr>
          <p:cNvPr id="5" name="TextBox 4">
            <a:extLst>
              <a:ext uri="{FF2B5EF4-FFF2-40B4-BE49-F238E27FC236}">
                <a16:creationId xmlns:a16="http://schemas.microsoft.com/office/drawing/2014/main" id="{AC8D3F47-ED73-4840-86E0-8AE15953AD14}"/>
              </a:ext>
            </a:extLst>
          </p:cNvPr>
          <p:cNvSpPr txBox="1"/>
          <p:nvPr/>
        </p:nvSpPr>
        <p:spPr>
          <a:xfrm>
            <a:off x="2687959" y="1664459"/>
            <a:ext cx="6204831" cy="2862322"/>
          </a:xfrm>
          <a:prstGeom prst="rect">
            <a:avLst/>
          </a:prstGeom>
          <a:noFill/>
        </p:spPr>
        <p:txBody>
          <a:bodyPr wrap="square">
            <a:spAutoFit/>
          </a:bodyPr>
          <a:lstStyle/>
          <a:p>
            <a:r>
              <a:rPr lang="hi-IN" sz="6000" b="0" i="0" u="none" strike="noStrike" baseline="0" dirty="0">
                <a:solidFill>
                  <a:schemeClr val="bg1"/>
                </a:solidFill>
                <a:latin typeface="TimesNewRomanPSMT"/>
              </a:rPr>
              <a:t>नूह का जहाज़ को बनाना</a:t>
            </a:r>
            <a:r>
              <a:rPr lang="en-US" sz="6000" b="0" i="0" u="none" strike="noStrike" baseline="0" dirty="0">
                <a:solidFill>
                  <a:schemeClr val="bg1"/>
                </a:solidFill>
                <a:latin typeface="TimesNewRomanPSMT"/>
              </a:rPr>
              <a:t> –</a:t>
            </a:r>
          </a:p>
          <a:p>
            <a:r>
              <a:rPr lang="hi-IN" sz="6000" b="0" i="0" u="none" strike="noStrike" baseline="0" dirty="0">
                <a:solidFill>
                  <a:schemeClr val="bg1"/>
                </a:solidFill>
                <a:latin typeface="TimesNewRomanPSMT"/>
              </a:rPr>
              <a:t>उत्पत्ति</a:t>
            </a:r>
            <a:r>
              <a:rPr lang="en-US" sz="6000" b="0" i="0" u="none" strike="noStrike" baseline="0" dirty="0">
                <a:solidFill>
                  <a:schemeClr val="bg1"/>
                </a:solidFill>
                <a:latin typeface="TimesNewRomanPSMT"/>
              </a:rPr>
              <a:t> 6:12-22 </a:t>
            </a:r>
            <a:endParaRPr lang="en-ZA" sz="6000" dirty="0">
              <a:solidFill>
                <a:schemeClr val="bg1"/>
              </a:solidFill>
            </a:endParaRPr>
          </a:p>
        </p:txBody>
      </p:sp>
      <p:sp>
        <p:nvSpPr>
          <p:cNvPr id="2" name="TextBox 1">
            <a:extLst>
              <a:ext uri="{FF2B5EF4-FFF2-40B4-BE49-F238E27FC236}">
                <a16:creationId xmlns:a16="http://schemas.microsoft.com/office/drawing/2014/main" id="{DC2A3161-E79D-BF5B-EE9B-DD154954261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12383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6E91C-147B-6777-E94A-2A82D952ACD7}"/>
              </a:ext>
            </a:extLst>
          </p:cNvPr>
          <p:cNvPicPr>
            <a:picLocks noChangeAspect="1"/>
          </p:cNvPicPr>
          <p:nvPr/>
        </p:nvPicPr>
        <p:blipFill>
          <a:blip r:embed="rId2"/>
          <a:stretch>
            <a:fillRect/>
          </a:stretch>
        </p:blipFill>
        <p:spPr>
          <a:xfrm>
            <a:off x="0" y="0"/>
            <a:ext cx="12541050" cy="6858000"/>
          </a:xfrm>
          <a:prstGeom prst="rect">
            <a:avLst/>
          </a:prstGeom>
        </p:spPr>
      </p:pic>
      <p:sp>
        <p:nvSpPr>
          <p:cNvPr id="3" name="TextBox 2">
            <a:extLst>
              <a:ext uri="{FF2B5EF4-FFF2-40B4-BE49-F238E27FC236}">
                <a16:creationId xmlns:a16="http://schemas.microsoft.com/office/drawing/2014/main" id="{ED32FF64-E9AA-FF57-41E1-B52005FCF593}"/>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6:19 </a:t>
            </a:r>
          </a:p>
        </p:txBody>
      </p:sp>
    </p:spTree>
    <p:extLst>
      <p:ext uri="{BB962C8B-B14F-4D97-AF65-F5344CB8AC3E}">
        <p14:creationId xmlns:p14="http://schemas.microsoft.com/office/powerpoint/2010/main" val="2429267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a:t>
            </a:r>
            <a:r>
              <a:rPr lang="en-US" sz="4800" b="0" i="0" dirty="0">
                <a:solidFill>
                  <a:srgbClr val="121212"/>
                </a:solidFill>
                <a:effectLst/>
                <a:latin typeface="Arial" panose="020B0604020202020204" pitchFamily="34" charset="0"/>
              </a:rPr>
              <a:t>Of the birds after their kind, of the livestock after their kind, of every creeping thing of the ground after its kind, two of every sort will come to you, to keep them alive.</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20</a:t>
            </a:r>
            <a:r>
              <a:rPr lang="hi-IN" sz="4000" b="0" i="0" dirty="0">
                <a:solidFill>
                  <a:srgbClr val="121212"/>
                </a:solidFill>
                <a:effectLst/>
                <a:latin typeface="Arial" panose="020B0604020202020204" pitchFamily="34" charset="0"/>
              </a:rPr>
              <a:t>पक्षी भी अपनी-अपनी जाति के, पशु अपनी-अपनी जाति के, भूमि पर रेंगनेवाले जंतु अपनी-अपनी जाति के सभी जातियों के जोड़े जहाज़ में रखना, ताकि वे जीवित रह सकें.</a:t>
            </a:r>
            <a:endParaRPr lang="en-ZA" sz="4000" dirty="0"/>
          </a:p>
        </p:txBody>
      </p:sp>
      <p:pic>
        <p:nvPicPr>
          <p:cNvPr id="97" name="Audio 96">
            <a:hlinkClick r:id="" action="ppaction://media"/>
            <a:extLst>
              <a:ext uri="{FF2B5EF4-FFF2-40B4-BE49-F238E27FC236}">
                <a16:creationId xmlns:a16="http://schemas.microsoft.com/office/drawing/2014/main" id="{94FCD723-CBB9-0675-6365-75833F309B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80631736"/>
      </p:ext>
    </p:extLst>
  </p:cSld>
  <p:clrMapOvr>
    <a:masterClrMapping/>
  </p:clrMapOvr>
  <mc:AlternateContent xmlns:mc="http://schemas.openxmlformats.org/markup-compatibility/2006" xmlns:p14="http://schemas.microsoft.com/office/powerpoint/2010/main">
    <mc:Choice Requires="p14">
      <p:transition spd="slow" p14:dur="2000" advTm="17538"/>
    </mc:Choice>
    <mc:Fallback xmlns="">
      <p:transition spd="slow" advTm="1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2A82-98A7-40C2-ACAE-B4047AD1A89F}"/>
              </a:ext>
            </a:extLst>
          </p:cNvPr>
          <p:cNvPicPr>
            <a:picLocks noChangeAspect="1"/>
          </p:cNvPicPr>
          <p:nvPr/>
        </p:nvPicPr>
        <p:blipFill>
          <a:blip r:embed="rId5"/>
          <a:stretch>
            <a:fillRect/>
          </a:stretch>
        </p:blipFill>
        <p:spPr>
          <a:xfrm>
            <a:off x="0" y="0"/>
            <a:ext cx="12541050" cy="6858000"/>
          </a:xfrm>
          <a:prstGeom prst="rect">
            <a:avLst/>
          </a:prstGeom>
        </p:spPr>
      </p:pic>
      <p:pic>
        <p:nvPicPr>
          <p:cNvPr id="8" name="Audio 7">
            <a:hlinkClick r:id="" action="ppaction://media"/>
            <a:extLst>
              <a:ext uri="{FF2B5EF4-FFF2-40B4-BE49-F238E27FC236}">
                <a16:creationId xmlns:a16="http://schemas.microsoft.com/office/drawing/2014/main" id="{773E333C-13CE-4C18-8FA3-E39C29BD15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D60A2C-75AB-FA0F-4CC6-409DAD147542}"/>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 </a:t>
            </a:r>
            <a:r>
              <a:rPr lang="en-ZA" sz="3600" dirty="0">
                <a:solidFill>
                  <a:schemeClr val="bg1"/>
                </a:solidFill>
                <a:latin typeface="Times New Roman" panose="02020603050405020304" pitchFamily="18" charset="0"/>
                <a:cs typeface="Times New Roman" panose="02020603050405020304" pitchFamily="18" charset="0"/>
              </a:rPr>
              <a:t>6:19,20</a:t>
            </a:r>
          </a:p>
        </p:txBody>
      </p:sp>
    </p:spTree>
    <p:extLst>
      <p:ext uri="{BB962C8B-B14F-4D97-AF65-F5344CB8AC3E}">
        <p14:creationId xmlns:p14="http://schemas.microsoft.com/office/powerpoint/2010/main" val="701775822"/>
      </p:ext>
    </p:extLst>
  </p:cSld>
  <p:clrMapOvr>
    <a:masterClrMapping/>
  </p:clrMapOvr>
  <mc:AlternateContent xmlns:mc="http://schemas.openxmlformats.org/markup-compatibility/2006" xmlns:p14="http://schemas.microsoft.com/office/powerpoint/2010/main">
    <mc:Choice Requires="p14">
      <p:transition spd="slow" p14:dur="2000" advTm="13731"/>
    </mc:Choice>
    <mc:Fallback xmlns="">
      <p:transition spd="slow" advTm="1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Take with you some of all food that is eaten, and gather it to yourself; and it will be for food for you, and for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 </a:t>
            </a:r>
            <a:r>
              <a:rPr lang="hi-IN" sz="4000" b="0" i="0" dirty="0">
                <a:solidFill>
                  <a:srgbClr val="777A7B"/>
                </a:solidFill>
                <a:effectLst/>
                <a:latin typeface="Arial" panose="020B0604020202020204" pitchFamily="34" charset="0"/>
              </a:rPr>
              <a:t>21</a:t>
            </a:r>
            <a:r>
              <a:rPr lang="hi-IN" sz="4000" b="0" i="0" dirty="0">
                <a:solidFill>
                  <a:srgbClr val="121212"/>
                </a:solidFill>
                <a:effectLst/>
                <a:latin typeface="Arial" panose="020B0604020202020204" pitchFamily="34" charset="0"/>
              </a:rPr>
              <a:t>और खाने के लिए सब प्रकार का भोजन रखना, जो सबके लिए होगा.”</a:t>
            </a:r>
            <a:endParaRPr lang="en-ZA" sz="4000" dirty="0"/>
          </a:p>
        </p:txBody>
      </p:sp>
      <p:pic>
        <p:nvPicPr>
          <p:cNvPr id="15" name="Audio 14">
            <a:hlinkClick r:id="" action="ppaction://media"/>
            <a:extLst>
              <a:ext uri="{FF2B5EF4-FFF2-40B4-BE49-F238E27FC236}">
                <a16:creationId xmlns:a16="http://schemas.microsoft.com/office/drawing/2014/main" id="{EF6157F6-8039-E27A-3BF5-DE265FFE72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2325628"/>
      </p:ext>
    </p:extLst>
  </p:cSld>
  <p:clrMapOvr>
    <a:masterClrMapping/>
  </p:clrMapOvr>
  <mc:AlternateContent xmlns:mc="http://schemas.openxmlformats.org/markup-compatibility/2006" xmlns:p14="http://schemas.microsoft.com/office/powerpoint/2010/main">
    <mc:Choice Requires="p14">
      <p:transition spd="slow" p14:dur="2000" advTm="7821"/>
    </mc:Choice>
    <mc:Fallback xmlns="">
      <p:transition spd="slow" advTm="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0B66E-0F5F-49AB-A118-BE3982862720}"/>
              </a:ext>
            </a:extLst>
          </p:cNvPr>
          <p:cNvPicPr>
            <a:picLocks noChangeAspect="1"/>
          </p:cNvPicPr>
          <p:nvPr/>
        </p:nvPicPr>
        <p:blipFill>
          <a:blip r:embed="rId5"/>
          <a:stretch>
            <a:fillRect/>
          </a:stretch>
        </p:blipFill>
        <p:spPr>
          <a:xfrm>
            <a:off x="0" y="0"/>
            <a:ext cx="12192000" cy="7297530"/>
          </a:xfrm>
          <a:prstGeom prst="rect">
            <a:avLst/>
          </a:prstGeom>
        </p:spPr>
      </p:pic>
      <p:pic>
        <p:nvPicPr>
          <p:cNvPr id="2" name="Audio 1">
            <a:hlinkClick r:id="" action="ppaction://media"/>
            <a:extLst>
              <a:ext uri="{FF2B5EF4-FFF2-40B4-BE49-F238E27FC236}">
                <a16:creationId xmlns:a16="http://schemas.microsoft.com/office/drawing/2014/main" id="{54A9B5AA-6051-4EB0-9761-ED367595F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1139002-EB6A-74C3-8BB8-C05FF1B34C07}"/>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 </a:t>
            </a:r>
            <a:r>
              <a:rPr lang="en-ZA" sz="3600" dirty="0">
                <a:solidFill>
                  <a:schemeClr val="bg1"/>
                </a:solidFill>
                <a:latin typeface="Times New Roman" panose="02020603050405020304" pitchFamily="18" charset="0"/>
                <a:cs typeface="Times New Roman" panose="02020603050405020304" pitchFamily="18" charset="0"/>
              </a:rPr>
              <a:t>6:21</a:t>
            </a:r>
          </a:p>
        </p:txBody>
      </p:sp>
    </p:spTree>
    <p:extLst>
      <p:ext uri="{BB962C8B-B14F-4D97-AF65-F5344CB8AC3E}">
        <p14:creationId xmlns:p14="http://schemas.microsoft.com/office/powerpoint/2010/main" val="1127674013"/>
      </p:ext>
    </p:extLst>
  </p:cSld>
  <p:clrMapOvr>
    <a:masterClrMapping/>
  </p:clrMapOvr>
  <mc:AlternateContent xmlns:mc="http://schemas.openxmlformats.org/markup-compatibility/2006" xmlns:p14="http://schemas.microsoft.com/office/powerpoint/2010/main">
    <mc:Choice Requires="p14">
      <p:transition spd="slow" p14:dur="2000" advTm="9923"/>
    </mc:Choice>
    <mc:Fallback xmlns="">
      <p:transition spd="slow" advTm="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rtl="0"/>
            <a:r>
              <a:rPr lang="en-US" sz="4800" b="0" i="0" dirty="0">
                <a:solidFill>
                  <a:srgbClr val="777A7B"/>
                </a:solidFill>
                <a:effectLst/>
                <a:latin typeface="Arial" panose="020B0604020202020204" pitchFamily="34" charset="0"/>
              </a:rPr>
              <a:t>22</a:t>
            </a:r>
            <a:r>
              <a:rPr lang="en-US" sz="4800" b="0" i="0" dirty="0">
                <a:solidFill>
                  <a:srgbClr val="121212"/>
                </a:solidFill>
                <a:effectLst/>
                <a:latin typeface="Arial" panose="020B0604020202020204" pitchFamily="34" charset="0"/>
              </a:rPr>
              <a:t>Thus Noah did. He did all that God commanded him.</a:t>
            </a:r>
          </a:p>
          <a:p>
            <a:br>
              <a:rPr lang="en-US" sz="4800" b="0" i="0" dirty="0">
                <a:solidFill>
                  <a:srgbClr val="777A7B"/>
                </a:solidFill>
                <a:effectLst/>
                <a:latin typeface="ArialMT"/>
              </a:rPr>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22</a:t>
            </a:r>
            <a:r>
              <a:rPr lang="hi-IN" sz="4000" b="0" i="0" dirty="0">
                <a:solidFill>
                  <a:srgbClr val="121212"/>
                </a:solidFill>
                <a:effectLst/>
                <a:latin typeface="Arial" panose="020B0604020202020204" pitchFamily="34" charset="0"/>
              </a:rPr>
              <a:t>नोहा ने वैसा ही किया, जैसा परमेश्वर ने उनसे कहा.</a:t>
            </a:r>
            <a:endParaRPr lang="en-ZA" sz="4000" dirty="0"/>
          </a:p>
        </p:txBody>
      </p:sp>
      <p:pic>
        <p:nvPicPr>
          <p:cNvPr id="5" name="Audio 4">
            <a:hlinkClick r:id="" action="ppaction://media"/>
            <a:extLst>
              <a:ext uri="{FF2B5EF4-FFF2-40B4-BE49-F238E27FC236}">
                <a16:creationId xmlns:a16="http://schemas.microsoft.com/office/drawing/2014/main" id="{0BB1BE2B-44FF-95CD-21C0-356C5B12C8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4121579"/>
      </p:ext>
    </p:extLst>
  </p:cSld>
  <p:clrMapOvr>
    <a:masterClrMapping/>
  </p:clrMapOvr>
  <mc:AlternateContent xmlns:mc="http://schemas.openxmlformats.org/markup-compatibility/2006" xmlns:p14="http://schemas.microsoft.com/office/powerpoint/2010/main">
    <mc:Choice Requires="p14">
      <p:transition spd="slow" p14:dur="2000" advTm="6572"/>
    </mc:Choice>
    <mc:Fallback xmlns="">
      <p:transition spd="slow" advTm="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AFAE8-789A-4DEC-A933-131817B3BDE8}"/>
              </a:ext>
            </a:extLst>
          </p:cNvPr>
          <p:cNvPicPr>
            <a:picLocks noChangeAspect="1"/>
          </p:cNvPicPr>
          <p:nvPr/>
        </p:nvPicPr>
        <p:blipFill>
          <a:blip r:embed="rId5"/>
          <a:stretch>
            <a:fillRect/>
          </a:stretch>
        </p:blipFill>
        <p:spPr>
          <a:xfrm>
            <a:off x="0" y="0"/>
            <a:ext cx="12226297" cy="6858000"/>
          </a:xfrm>
          <a:prstGeom prst="rect">
            <a:avLst/>
          </a:prstGeom>
        </p:spPr>
      </p:pic>
      <p:pic>
        <p:nvPicPr>
          <p:cNvPr id="2" name="Audio 1">
            <a:hlinkClick r:id="" action="ppaction://media"/>
            <a:extLst>
              <a:ext uri="{FF2B5EF4-FFF2-40B4-BE49-F238E27FC236}">
                <a16:creationId xmlns:a16="http://schemas.microsoft.com/office/drawing/2014/main" id="{CF1BC194-D37D-4EB0-BB6A-1C4471E8D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D5C4524D-0DFB-7130-DF2F-85BCB0692657}"/>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 </a:t>
            </a:r>
            <a:r>
              <a:rPr lang="en-ZA" sz="3600" dirty="0">
                <a:solidFill>
                  <a:schemeClr val="bg1"/>
                </a:solidFill>
                <a:latin typeface="Times New Roman" panose="02020603050405020304" pitchFamily="18" charset="0"/>
                <a:cs typeface="Times New Roman" panose="02020603050405020304" pitchFamily="18" charset="0"/>
              </a:rPr>
              <a:t>6:22</a:t>
            </a:r>
          </a:p>
        </p:txBody>
      </p:sp>
    </p:spTree>
    <p:extLst>
      <p:ext uri="{BB962C8B-B14F-4D97-AF65-F5344CB8AC3E}">
        <p14:creationId xmlns:p14="http://schemas.microsoft.com/office/powerpoint/2010/main" val="3313512531"/>
      </p:ext>
    </p:extLst>
  </p:cSld>
  <p:clrMapOvr>
    <a:masterClrMapping/>
  </p:clrMapOvr>
  <mc:AlternateContent xmlns:mc="http://schemas.openxmlformats.org/markup-compatibility/2006" xmlns:p14="http://schemas.microsoft.com/office/powerpoint/2010/main">
    <mc:Choice Requires="p14">
      <p:transition spd="slow" p14:dur="2000" advTm="5657"/>
    </mc:Choice>
    <mc:Fallback xmlns="">
      <p:transition spd="slow" advTm="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Noah builds the Ark </a:t>
            </a:r>
            <a:r>
              <a:rPr lang="hi-IN" sz="6000" b="0" i="0" u="none" strike="noStrike" baseline="0" dirty="0">
                <a:latin typeface="TimesNewRomanPSMT"/>
              </a:rPr>
              <a:t>–</a:t>
            </a:r>
            <a:r>
              <a:rPr lang="en-US" sz="6000" b="0" i="0" u="none" strike="noStrike" baseline="0" dirty="0">
                <a:latin typeface="TimesNewRomanPSMT"/>
              </a:rPr>
              <a:t> Genesis</a:t>
            </a:r>
            <a:r>
              <a:rPr lang="hi-IN" sz="6000" b="0" i="0" u="none" strike="noStrike" baseline="0" dirty="0">
                <a:latin typeface="TimesNewRomanPSMT"/>
              </a:rPr>
              <a:t> 6:12-22</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5400" b="0" i="0" u="none" strike="noStrike" baseline="0" dirty="0">
                <a:latin typeface="TimesNewRomanPSMT"/>
              </a:rPr>
              <a:t>नूह का जहाज़ को बनाना –उत्पत्ति 6:12-22</a:t>
            </a:r>
            <a:endParaRPr lang="en-ZA" sz="5400" dirty="0"/>
          </a:p>
        </p:txBody>
      </p:sp>
      <p:pic>
        <p:nvPicPr>
          <p:cNvPr id="61" name="Audio 60">
            <a:hlinkClick r:id="" action="ppaction://media"/>
            <a:extLst>
              <a:ext uri="{FF2B5EF4-FFF2-40B4-BE49-F238E27FC236}">
                <a16:creationId xmlns:a16="http://schemas.microsoft.com/office/drawing/2014/main" id="{8F068FC7-B7BF-1AB1-4D55-64CEC9A0C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378"/>
    </mc:Choice>
    <mc:Fallback xmlns="">
      <p:transition spd="slow" advTm="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419952" y="0"/>
            <a:ext cx="12611952" cy="6858000"/>
          </a:xfrm>
          <a:prstGeom prst="rect">
            <a:avLst/>
          </a:prstGeom>
        </p:spPr>
      </p:pic>
      <p:sp>
        <p:nvSpPr>
          <p:cNvPr id="2" name="TextBox 1">
            <a:extLst>
              <a:ext uri="{FF2B5EF4-FFF2-40B4-BE49-F238E27FC236}">
                <a16:creationId xmlns:a16="http://schemas.microsoft.com/office/drawing/2014/main" id="{057123D5-A4A9-7B4F-95E5-F0B270EF5621}"/>
              </a:ext>
            </a:extLst>
          </p:cNvPr>
          <p:cNvSpPr txBox="1"/>
          <p:nvPr/>
        </p:nvSpPr>
        <p:spPr>
          <a:xfrm>
            <a:off x="2687959" y="1664459"/>
            <a:ext cx="6204831" cy="2862322"/>
          </a:xfrm>
          <a:prstGeom prst="rect">
            <a:avLst/>
          </a:prstGeom>
          <a:noFill/>
        </p:spPr>
        <p:txBody>
          <a:bodyPr wrap="square">
            <a:spAutoFit/>
          </a:bodyPr>
          <a:lstStyle/>
          <a:p>
            <a:r>
              <a:rPr lang="hi-IN" sz="6000" b="0" i="0" u="none" strike="noStrike" baseline="0" dirty="0">
                <a:solidFill>
                  <a:schemeClr val="bg1"/>
                </a:solidFill>
                <a:latin typeface="TimesNewRomanPSMT"/>
              </a:rPr>
              <a:t>नूह का जहाज़ को बनाना</a:t>
            </a:r>
            <a:r>
              <a:rPr lang="en-US" sz="6000" b="0" i="0" u="none" strike="noStrike" baseline="0" dirty="0">
                <a:solidFill>
                  <a:schemeClr val="bg1"/>
                </a:solidFill>
                <a:latin typeface="TimesNewRomanPSMT"/>
              </a:rPr>
              <a:t> –</a:t>
            </a:r>
          </a:p>
          <a:p>
            <a:r>
              <a:rPr lang="hi-IN" sz="6000" b="0" i="0" u="none" strike="noStrike" baseline="0" dirty="0">
                <a:solidFill>
                  <a:schemeClr val="bg1"/>
                </a:solidFill>
                <a:latin typeface="TimesNewRomanPSMT"/>
              </a:rPr>
              <a:t>उत्पत्ति</a:t>
            </a:r>
            <a:r>
              <a:rPr lang="en-US" sz="6000" b="0" i="0" u="none" strike="noStrike" baseline="0" dirty="0">
                <a:solidFill>
                  <a:schemeClr val="bg1"/>
                </a:solidFill>
                <a:latin typeface="TimesNewRomanPSMT"/>
              </a:rPr>
              <a:t> 6:12-22 </a:t>
            </a:r>
            <a:endParaRPr lang="en-ZA" sz="6000" dirty="0">
              <a:solidFill>
                <a:schemeClr val="bg1"/>
              </a:solidFill>
            </a:endParaRPr>
          </a:p>
        </p:txBody>
      </p:sp>
    </p:spTree>
    <p:extLst>
      <p:ext uri="{BB962C8B-B14F-4D97-AF65-F5344CB8AC3E}">
        <p14:creationId xmlns:p14="http://schemas.microsoft.com/office/powerpoint/2010/main" val="279782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panose="020B0502030000000004" pitchFamily="34" charset="0"/>
              </a:rPr>
              <a:t>12</a:t>
            </a:r>
            <a:r>
              <a:rPr lang="en-US" sz="4800" b="0" i="0" dirty="0">
                <a:solidFill>
                  <a:srgbClr val="121212"/>
                </a:solidFill>
                <a:effectLst/>
                <a:highlight>
                  <a:srgbClr val="FFFFFF"/>
                </a:highlight>
                <a:latin typeface="Inter" panose="020B0502030000000004" pitchFamily="34" charset="0"/>
              </a:rPr>
              <a:t>And God looked upon the earth and saw that it was corrupt; for all living creatures  on the earth had corrupted their ways.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और परमेश्वर ने पृथ्वी पर जो दृष्टि की तो क्या देखा कि वह बिगड़ी हुई है; क्योंकि सब प्राणियों ने पृथ्वी पर अपना-अपना चाल-चलन बिगाड़ लिया था।</a:t>
            </a:r>
            <a:endParaRPr lang="en-ZA" sz="4000" dirty="0"/>
          </a:p>
        </p:txBody>
      </p:sp>
      <p:pic>
        <p:nvPicPr>
          <p:cNvPr id="30" name="Audio 29">
            <a:hlinkClick r:id="" action="ppaction://media"/>
            <a:extLst>
              <a:ext uri="{FF2B5EF4-FFF2-40B4-BE49-F238E27FC236}">
                <a16:creationId xmlns:a16="http://schemas.microsoft.com/office/drawing/2014/main" id="{8E9E0F03-5048-343B-356C-1540148A54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00395003"/>
      </p:ext>
    </p:extLst>
  </p:cSld>
  <p:clrMapOvr>
    <a:masterClrMapping/>
  </p:clrMapOvr>
  <mc:AlternateContent xmlns:mc="http://schemas.openxmlformats.org/markup-compatibility/2006" xmlns:p14="http://schemas.microsoft.com/office/powerpoint/2010/main">
    <mc:Choice Requires="p14">
      <p:transition spd="slow" p14:dur="2000" advTm="14699"/>
    </mc:Choice>
    <mc:Fallback xmlns="">
      <p:transition spd="slow" advTm="1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AB53A7-932A-4914-ABD5-D7C685F1FC79}"/>
              </a:ext>
            </a:extLst>
          </p:cNvPr>
          <p:cNvPicPr>
            <a:picLocks noChangeAspect="1"/>
          </p:cNvPicPr>
          <p:nvPr/>
        </p:nvPicPr>
        <p:blipFill>
          <a:blip r:embed="rId5"/>
          <a:stretch>
            <a:fillRect/>
          </a:stretch>
        </p:blipFill>
        <p:spPr>
          <a:xfrm>
            <a:off x="-6081027" y="-139600"/>
            <a:ext cx="32745152" cy="17151025"/>
          </a:xfrm>
          <a:prstGeom prst="rect">
            <a:avLst/>
          </a:prstGeom>
        </p:spPr>
      </p:pic>
      <p:pic>
        <p:nvPicPr>
          <p:cNvPr id="4" name="Audio 3">
            <a:hlinkClick r:id="" action="ppaction://media"/>
            <a:extLst>
              <a:ext uri="{FF2B5EF4-FFF2-40B4-BE49-F238E27FC236}">
                <a16:creationId xmlns:a16="http://schemas.microsoft.com/office/drawing/2014/main" id="{40FDD640-C06F-4362-850E-526C13D1D7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C8769D-7711-4570-9293-827A385224D8}"/>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6:12</a:t>
            </a:r>
          </a:p>
        </p:txBody>
      </p:sp>
    </p:spTree>
    <p:extLst>
      <p:ext uri="{BB962C8B-B14F-4D97-AF65-F5344CB8AC3E}">
        <p14:creationId xmlns:p14="http://schemas.microsoft.com/office/powerpoint/2010/main" val="4051465444"/>
      </p:ext>
    </p:extLst>
  </p:cSld>
  <p:clrMapOvr>
    <a:masterClrMapping/>
  </p:clrMapOvr>
  <mc:AlternateContent xmlns:mc="http://schemas.openxmlformats.org/markup-compatibility/2006" xmlns:p14="http://schemas.microsoft.com/office/powerpoint/2010/main">
    <mc:Choice Requires="p14">
      <p:transition spd="slow" p14:dur="2000" advTm="10812"/>
    </mc:Choice>
    <mc:Fallback xmlns="">
      <p:transition spd="slow" advTm="1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God said to Noah, “I will bring an end to all flesh, for the earth is filled with violence through them. Behold, I will destroy them and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13</a:t>
            </a:r>
            <a:r>
              <a:rPr lang="hi-IN" sz="4000" b="0" i="0" dirty="0">
                <a:solidFill>
                  <a:srgbClr val="121212"/>
                </a:solidFill>
                <a:effectLst/>
                <a:latin typeface="Arial" panose="020B0604020202020204" pitchFamily="34" charset="0"/>
              </a:rPr>
              <a:t>13 तब परमेश्वर ने नूह से कहा, “सब प्राणियों के अन्त करने का प्रश्न मेरे सामने आ गया है; क्योंकि उनके कारण पृथ्वी उपद्रव से भर गई है, इसलिए मैं उनको पृथ्वी समेत नाश कर डालूँगा।</a:t>
            </a:r>
            <a:endParaRPr lang="en-ZA" sz="4000" dirty="0"/>
          </a:p>
        </p:txBody>
      </p:sp>
      <p:pic>
        <p:nvPicPr>
          <p:cNvPr id="63" name="Audio 62">
            <a:hlinkClick r:id="" action="ppaction://media"/>
            <a:extLst>
              <a:ext uri="{FF2B5EF4-FFF2-40B4-BE49-F238E27FC236}">
                <a16:creationId xmlns:a16="http://schemas.microsoft.com/office/drawing/2014/main" id="{CD7400DD-9167-A3B2-81BC-93AB9388B7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7933819"/>
      </p:ext>
    </p:extLst>
  </p:cSld>
  <p:clrMapOvr>
    <a:masterClrMapping/>
  </p:clrMapOvr>
  <mc:AlternateContent xmlns:mc="http://schemas.openxmlformats.org/markup-compatibility/2006" xmlns:p14="http://schemas.microsoft.com/office/powerpoint/2010/main">
    <mc:Choice Requires="p14">
      <p:transition spd="slow" p14:dur="2000" advTm="17304"/>
    </mc:Choice>
    <mc:Fallback xmlns="">
      <p:transition spd="slow" advTm="1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6B3B9-094D-497F-AD46-7599DE00AB22}"/>
              </a:ext>
            </a:extLst>
          </p:cNvPr>
          <p:cNvPicPr>
            <a:picLocks noChangeAspect="1"/>
          </p:cNvPicPr>
          <p:nvPr/>
        </p:nvPicPr>
        <p:blipFill>
          <a:blip r:embed="rId5"/>
          <a:stretch>
            <a:fillRect/>
          </a:stretch>
        </p:blipFill>
        <p:spPr>
          <a:xfrm>
            <a:off x="0" y="0"/>
            <a:ext cx="12464716" cy="6861312"/>
          </a:xfrm>
          <a:prstGeom prst="rect">
            <a:avLst/>
          </a:prstGeom>
        </p:spPr>
      </p:pic>
      <p:pic>
        <p:nvPicPr>
          <p:cNvPr id="2" name="Audio 1">
            <a:hlinkClick r:id="" action="ppaction://media"/>
            <a:extLst>
              <a:ext uri="{FF2B5EF4-FFF2-40B4-BE49-F238E27FC236}">
                <a16:creationId xmlns:a16="http://schemas.microsoft.com/office/drawing/2014/main" id="{1B2E516C-379B-41A4-8350-9AEBB6E147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13063C0-A1E3-C6A4-905A-56CD6C12CC37}"/>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6:13</a:t>
            </a:r>
          </a:p>
        </p:txBody>
      </p:sp>
    </p:spTree>
    <p:extLst>
      <p:ext uri="{BB962C8B-B14F-4D97-AF65-F5344CB8AC3E}">
        <p14:creationId xmlns:p14="http://schemas.microsoft.com/office/powerpoint/2010/main" val="1175068220"/>
      </p:ext>
    </p:extLst>
  </p:cSld>
  <p:clrMapOvr>
    <a:masterClrMapping/>
  </p:clrMapOvr>
  <mc:AlternateContent xmlns:mc="http://schemas.openxmlformats.org/markup-compatibility/2006" xmlns:p14="http://schemas.microsoft.com/office/powerpoint/2010/main">
    <mc:Choice Requires="p14">
      <p:transition spd="slow" p14:dur="2000" advTm="11993"/>
    </mc:Choice>
    <mc:Fallback xmlns="">
      <p:transition spd="slow" advTm="1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14</a:t>
            </a:r>
            <a:r>
              <a:rPr lang="en-US" sz="4800" b="0" i="0" dirty="0">
                <a:solidFill>
                  <a:srgbClr val="121212"/>
                </a:solidFill>
                <a:effectLst/>
                <a:latin typeface="Arial" panose="020B0604020202020204" pitchFamily="34" charset="0"/>
              </a:rPr>
              <a:t>Make a ship of gopher wood. You shall make rooms in the ship, and shall seal it inside and outside with pitch.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3600" b="0" i="0" dirty="0">
                <a:solidFill>
                  <a:srgbClr val="777A7B"/>
                </a:solidFill>
                <a:effectLst/>
                <a:latin typeface="Arial" panose="020B0604020202020204" pitchFamily="34" charset="0"/>
              </a:rPr>
              <a:t>14</a:t>
            </a:r>
            <a:r>
              <a:rPr lang="hi-IN" sz="3600" b="0" i="0" dirty="0">
                <a:solidFill>
                  <a:srgbClr val="121212"/>
                </a:solidFill>
                <a:effectLst/>
                <a:latin typeface="Arial" panose="020B0604020202020204" pitchFamily="34" charset="0"/>
              </a:rPr>
              <a:t>इसलिये नोहा से याहवेह ने कहा कि तुम अपने लिए गोपेर पेड़ की लकड़ी का एक बड़ा जहाज़ बनाना; जहाज़ में कई अलग-अलग भाग बनाना, और भीतर बाहर उस पर राल लगाना. </a:t>
            </a:r>
            <a:endParaRPr lang="en-ZA" sz="3600" dirty="0"/>
          </a:p>
        </p:txBody>
      </p:sp>
      <p:pic>
        <p:nvPicPr>
          <p:cNvPr id="62" name="Audio 61">
            <a:hlinkClick r:id="" action="ppaction://media"/>
            <a:extLst>
              <a:ext uri="{FF2B5EF4-FFF2-40B4-BE49-F238E27FC236}">
                <a16:creationId xmlns:a16="http://schemas.microsoft.com/office/drawing/2014/main" id="{78619633-12B8-4D7B-EA72-0BC73F7495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08392459"/>
      </p:ext>
    </p:extLst>
  </p:cSld>
  <p:clrMapOvr>
    <a:masterClrMapping/>
  </p:clrMapOvr>
  <mc:AlternateContent xmlns:mc="http://schemas.openxmlformats.org/markup-compatibility/2006" xmlns:p14="http://schemas.microsoft.com/office/powerpoint/2010/main">
    <mc:Choice Requires="p14">
      <p:transition spd="slow" p14:dur="2000" advTm="15448"/>
    </mc:Choice>
    <mc:Fallback xmlns="">
      <p:transition spd="slow" advTm="15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9978</TotalTime>
  <Words>1067</Words>
  <Application>Microsoft Office PowerPoint</Application>
  <PresentationFormat>Widescreen</PresentationFormat>
  <Paragraphs>73</Paragraphs>
  <Slides>26</Slides>
  <Notes>11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03-3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49</cp:revision>
  <dcterms:created xsi:type="dcterms:W3CDTF">2021-03-19T04:33:10Z</dcterms:created>
  <dcterms:modified xsi:type="dcterms:W3CDTF">2024-07-19T02:57:28Z</dcterms:modified>
</cp:coreProperties>
</file>